
<file path=[Content_Types].xml><?xml version="1.0" encoding="utf-8"?>
<Types xmlns="http://schemas.openxmlformats.org/package/2006/content-types">
  <Override PartName="/ppt/slides/slide30.xml" ContentType="application/vnd.openxmlformats-officedocument.presentationml.slide+xml"/>
  <Override PartName="/ppt/slides/slide88.xml" ContentType="application/vnd.openxmlformats-officedocument.presentationml.slide+xml"/>
  <Override PartName="/ppt/slides/slide24.xml" ContentType="application/vnd.openxmlformats-officedocument.presentationml.slide+xml"/>
  <Override PartName="/ppt/embeddings/Microsoft_Equation9.bin" ContentType="application/vnd.openxmlformats-officedocument.oleObject"/>
  <Override PartName="/ppt/charts/chart2.xml" ContentType="application/vnd.openxmlformats-officedocument.drawingml.chart+xml"/>
  <Override PartName="/ppt/slides/slide72.xml" ContentType="application/vnd.openxmlformats-officedocument.presentationml.slide+xml"/>
  <Override PartName="/ppt/notesSlides/notesSlide47.xml" ContentType="application/vnd.openxmlformats-officedocument.presentationml.notesSlide+xml"/>
  <Override PartName="/ppt/slides/slide66.xml" ContentType="application/vnd.openxmlformats-officedocument.presentationml.slide+xml"/>
  <Override PartName="/ppt/slides/slide50.xml" ContentType="application/vnd.openxmlformats-officedocument.presentationml.slide+xml"/>
  <Override PartName="/ppt/slides/slide112.xml" ContentType="application/vnd.openxmlformats-officedocument.presentationml.slide+xml"/>
  <Override PartName="/ppt/slideLayouts/slideLayout13.xml" ContentType="application/vnd.openxmlformats-officedocument.presentationml.slideLayout+xml"/>
  <Override PartName="/ppt/notesSlides/notesSlide25.xml" ContentType="application/vnd.openxmlformats-officedocument.presentationml.notesSlide+xml"/>
  <Override PartName="/ppt/slides/slide44.xml" ContentType="application/vnd.openxmlformats-officedocument.presentationml.slide+xml"/>
  <Override PartName="/ppt/embeddings/Microsoft_Equation15.bin" ContentType="application/vnd.openxmlformats-officedocument.oleObject"/>
  <Override PartName="/ppt/slides/slide86.xml" ContentType="application/vnd.openxmlformats-officedocument.presentationml.slide+xml"/>
  <Override PartName="/ppt/drawings/drawing1.xml" ContentType="application/vnd.openxmlformats-officedocument.drawingml.chartshapes+xml"/>
  <Override PartName="/ppt/slides/slide22.xml" ContentType="application/vnd.openxmlformats-officedocument.presentationml.slide+xml"/>
  <Override PartName="/ppt/embeddings/Microsoft_Equation7.bin" ContentType="application/vnd.openxmlformats-officedocument.oleObject"/>
  <Override PartName="/ppt/notesSlides/notesSlide45.xml" ContentType="application/vnd.openxmlformats-officedocument.presentationml.notesSlide+xml"/>
  <Override PartName="/ppt/slides/slide64.xml" ContentType="application/vnd.openxmlformats-officedocument.presentationml.slide+xml"/>
  <Override PartName="/ppt/embeddings/Microsoft_Equation35.bin" ContentType="application/vnd.openxmlformats-officedocument.oleObject"/>
  <Default Extension="xml" ContentType="application/xml"/>
  <Override PartName="/ppt/slides/slide110.xml" ContentType="application/vnd.openxmlformats-officedocument.presentationml.slide+xml"/>
  <Override PartName="/ppt/slideLayouts/slideLayout11.xml" ContentType="application/vnd.openxmlformats-officedocument.presentationml.slideLayout+xml"/>
  <Override PartName="/ppt/notesSlides/notesSlide23.xml" ContentType="application/vnd.openxmlformats-officedocument.presentationml.notesSlide+xml"/>
  <Override PartName="/ppt/slides/slide42.xml" ContentType="application/vnd.openxmlformats-officedocument.presentationml.slide+xml"/>
  <Override PartName="/ppt/embeddings/Microsoft_Equation13.bin" ContentType="application/vnd.openxmlformats-officedocument.oleObject"/>
  <Override PartName="/ppt/slides/slide84.xml" ContentType="application/vnd.openxmlformats-officedocument.presentationml.slide+xml"/>
  <Override PartName="/ppt/slides/slide20.xml" ContentType="application/vnd.openxmlformats-officedocument.presentationml.slide+xml"/>
  <Override PartName="/ppt/embeddings/Microsoft_Equation5.bin" ContentType="application/vnd.openxmlformats-officedocument.oleObject"/>
  <Override PartName="/ppt/notesSlides/notesSlide43.xml" ContentType="application/vnd.openxmlformats-officedocument.presentationml.notesSlide+xml"/>
  <Override PartName="/ppt/slides/slide62.xml" ContentType="application/vnd.openxmlformats-officedocument.presentationml.slide+xml"/>
  <Override PartName="/ppt/embeddings/Microsoft_Equation33.bin" ContentType="application/vnd.openxmlformats-officedocument.oleObject"/>
  <Override PartName="/ppt/notesSlides/notesSlide21.xml" ContentType="application/vnd.openxmlformats-officedocument.presentationml.notesSlide+xml"/>
  <Override PartName="/ppt/slides/slide40.xml" ContentType="application/vnd.openxmlformats-officedocument.presentationml.slide+xml"/>
  <Override PartName="/ppt/slides/slide102.xml" ContentType="application/vnd.openxmlformats-officedocument.presentationml.slide+xml"/>
  <Override PartName="/ppt/notesSlides/notesSlide7.xml" ContentType="application/vnd.openxmlformats-officedocument.presentationml.notesSlide+xml"/>
  <Override PartName="/ppt/slides/slide9.xml" ContentType="application/vnd.openxmlformats-officedocument.presentationml.slide+xml"/>
  <Default Extension="jpeg" ContentType="image/jpeg"/>
  <Override PartName="/ppt/embeddings/Microsoft_Equation11.bin" ContentType="application/vnd.openxmlformats-officedocument.oleObject"/>
  <Override PartName="/ppt/slides/slide82.xml" ContentType="application/vnd.openxmlformats-officedocument.presentationml.slide+xml"/>
  <Override PartName="/ppt/embeddings/Microsoft_Equation3.bin" ContentType="application/vnd.openxmlformats-officedocument.oleObject"/>
  <Override PartName="/docProps/app.xml" ContentType="application/vnd.openxmlformats-officedocument.extended-properties+xml"/>
  <Override PartName="/ppt/slides/slide109.xml" ContentType="application/vnd.openxmlformats-officedocument.presentationml.slide+xml"/>
  <Override PartName="/ppt/slides/slide60.xml" ContentType="application/vnd.openxmlformats-officedocument.presentationml.slide+xml"/>
  <Override PartName="/ppt/notesSlides/notesSlide41.xml" ContentType="application/vnd.openxmlformats-officedocument.presentationml.notesSlide+xml"/>
  <Override PartName="/ppt/embeddings/oleObject4.bin" ContentType="application/vnd.openxmlformats-officedocument.oleObject"/>
  <Override PartName="/ppt/slideLayouts/slideLayout8.xml" ContentType="application/vnd.openxmlformats-officedocument.presentationml.slideLayout+xml"/>
  <Override PartName="/ppt/notesSlides/notesSlide35.xml" ContentType="application/vnd.openxmlformats-officedocument.presentationml.notesSlide+xml"/>
  <Override PartName="/ppt/embeddings/Microsoft_Equation31.bin" ContentType="application/vnd.openxmlformats-officedocument.oleObject"/>
  <Override PartName="/ppt/embeddings/Microsoft_Equation25.bin" ContentType="application/vnd.openxmlformats-officedocument.oleObject"/>
  <Override PartName="/ppt/slides/slide100.xml" ContentType="application/vnd.openxmlformats-officedocument.presentationml.slide+xml"/>
  <Override PartName="/ppt/notesSlides/notesSlide5.xml" ContentType="application/vnd.openxmlformats-officedocument.presentationml.notesSlide+xml"/>
  <Override PartName="/ppt/slides/slide7.xml" ContentType="application/vnd.openxmlformats-officedocument.presentationml.slide+xml"/>
  <Override PartName="/ppt/slides/slide19.xml" ContentType="application/vnd.openxmlformats-officedocument.presentationml.slide+xml"/>
  <Override PartName="/ppt/slides/slide80.xml" ContentType="application/vnd.openxmlformats-officedocument.presentationml.slide+xml"/>
  <Override PartName="/ppt/embeddings/Microsoft_Equation1.bin" ContentType="application/vnd.openxmlformats-officedocument.oleObject"/>
  <Override PartName="/ppt/slides/slide107.xml" ContentType="application/vnd.openxmlformats-officedocument.presentationml.slide+xml"/>
  <Override PartName="/ppt/slides/slide120.xml" ContentType="application/vnd.openxmlformats-officedocument.presentationml.slide+xml"/>
  <Override PartName="/ppt/slideMasters/slideMaster1.xml" ContentType="application/vnd.openxmlformats-officedocument.presentationml.slideMaster+xml"/>
  <Override PartName="/ppt/embeddings/oleObject2.bin" ContentType="application/vnd.openxmlformats-officedocument.oleObject"/>
  <Override PartName="/ppt/slideLayouts/slideLayout6.xml" ContentType="application/vnd.openxmlformats-officedocument.presentationml.slideLayout+xml"/>
  <Override PartName="/ppt/slides/slide39.xml" ContentType="application/vnd.openxmlformats-officedocument.presentationml.slide+xml"/>
  <Override PartName="/ppt/notesSlides/notesSlide33.xml" ContentType="application/vnd.openxmlformats-officedocument.presentationml.notesSlide+xml"/>
  <Override PartName="/ppt/embeddings/Microsoft_Equation23.bin" ContentType="application/vnd.openxmlformats-officedocument.oleObject"/>
  <Override PartName="/ppt/notesSlides/notesSlide3.xml" ContentType="application/vnd.openxmlformats-officedocument.presentationml.notesSlide+xml"/>
  <Override PartName="/ppt/slides/slide94.xml" ContentType="application/vnd.openxmlformats-officedocument.presentationml.slide+xml"/>
  <Override PartName="/ppt/slides/slide5.xml" ContentType="application/vnd.openxmlformats-officedocument.presentationml.slide+xml"/>
  <Override PartName="/ppt/slides/slide17.xml" ContentType="application/vnd.openxmlformats-officedocument.presentationml.slide+xml"/>
  <Override PartName="/ppt/slides/slide59.xml" ContentType="application/vnd.openxmlformats-officedocument.presentationml.slide+xml"/>
  <Override PartName="/ppt/slides/slide105.xml" ContentType="application/vnd.openxmlformats-officedocument.presentationml.slide+xml"/>
  <Override PartName="/ppt/notesSlides/notesSlide18.xml" ContentType="application/vnd.openxmlformats-officedocument.presentationml.notesSlide+xml"/>
  <Override PartName="/ppt/slideLayouts/slideLayout4.xml" ContentType="application/vnd.openxmlformats-officedocument.presentationml.slideLayout+xml"/>
  <Override PartName="/ppt/slides/slide37.xml" ContentType="application/vnd.openxmlformats-officedocument.presentationml.slide+xml"/>
  <Override PartName="/ppt/notesSlides/notesSlide31.xml" ContentType="application/vnd.openxmlformats-officedocument.presentationml.notesSlide+xml"/>
  <Override PartName="/ppt/embeddings/Microsoft_Equation21.bin" ContentType="application/vnd.openxmlformats-officedocument.oleObject"/>
  <Override PartName="/ppt/slides/slide79.xml" ContentType="application/vnd.openxmlformats-officedocument.presentationml.slide+xml"/>
  <Override PartName="/ppt/slides/slide92.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5.xml" ContentType="application/vnd.openxmlformats-officedocument.presentationml.slide+xml"/>
  <Override PartName="/ppt/notesSlides/notesSlide38.xml" ContentType="application/vnd.openxmlformats-officedocument.presentationml.notesSlide+xml"/>
  <Override PartName="/ppt/slides/slide57.xml" ContentType="application/vnd.openxmlformats-officedocument.presentationml.slide+xml"/>
  <Override PartName="/ppt/slides/slide70.xml" ContentType="application/vnd.openxmlformats-officedocument.presentationml.slide+xml"/>
  <Override PartName="/ppt/slides/slide119.xml" ContentType="application/vnd.openxmlformats-officedocument.presentationml.slide+xml"/>
  <Override PartName="/ppt/notesSlides/notesSlide51.xml" ContentType="application/vnd.openxmlformats-officedocument.presentationml.notesSlide+xml"/>
  <Override PartName="/ppt/embeddings/Microsoft_Equation28.bin" ContentType="application/vnd.openxmlformats-officedocument.oleObject"/>
  <Override PartName="/ppt/notesSlides/notesSlide8.xml" ContentType="application/vnd.openxmlformats-officedocument.presentationml.notesSlide+xml"/>
  <Override PartName="/ppt/slides/slide99.xml" ContentType="application/vnd.openxmlformats-officedocument.presentationml.slide+xml"/>
  <Override PartName="/ppt/notesSlides/notesSlide16.xml" ContentType="application/vnd.openxmlformats-officedocument.presentationml.notesSlide+xml"/>
  <Override PartName="/ppt/slideLayouts/slideLayout2.xml" ContentType="application/vnd.openxmlformats-officedocument.presentationml.slideLayout+xml"/>
  <Override PartName="/ppt/slides/slide35.xml" ContentType="application/vnd.openxmlformats-officedocument.presentationml.slide+xml"/>
  <Override PartName="/ppt/slides/slide29.xml" ContentType="application/vnd.openxmlformats-officedocument.presentationml.slide+xml"/>
  <Override PartName="/ppt/slides/slide77.xml" ContentType="application/vnd.openxmlformats-officedocument.presentationml.slide+xml"/>
  <Override PartName="/ppt/slides/slide90.xml" ContentType="application/vnd.openxmlformats-officedocument.presentationml.slide+xml"/>
  <Override PartName="/ppt/slides/slide1.xml" ContentType="application/vnd.openxmlformats-officedocument.presentationml.slide+xml"/>
  <Override PartName="/ppt/slides/slide13.xml" ContentType="application/vnd.openxmlformats-officedocument.presentationml.slide+xml"/>
  <Override PartName="/ppt/notesSlides/notesSlide36.xml" ContentType="application/vnd.openxmlformats-officedocument.presentationml.notesSlide+xml"/>
  <Override PartName="/ppt/slides/slide117.xml" ContentType="application/vnd.openxmlformats-officedocument.presentationml.slide+xml"/>
  <Override PartName="/ppt/slides/slide55.xml" ContentType="application/vnd.openxmlformats-officedocument.presentationml.slide+xml"/>
  <Override PartName="/ppt/slides/slide49.xml" ContentType="application/vnd.openxmlformats-officedocument.presentationml.slide+xml"/>
  <Override PartName="/ppt/embeddings/Microsoft_Equation26.bin" ContentType="application/vnd.openxmlformats-officedocument.oleObject"/>
  <Override PartName="/ppt/slides/slide97.xml" ContentType="application/vnd.openxmlformats-officedocument.presentationml.slide+xml"/>
  <Override PartName="/ppt/notesSlides/notesSlide14.xml" ContentType="application/vnd.openxmlformats-officedocument.presentationml.notesSlide+xml"/>
  <Override PartName="/ppt/slides/slide33.xml" ContentType="application/vnd.openxmlformats-officedocument.presentationml.slide+xml"/>
  <Override PartName="/ppt/viewProps.xml" ContentType="application/vnd.openxmlformats-officedocument.presentationml.viewProps+xml"/>
  <Override PartName="/ppt/slides/slide27.xml" ContentType="application/vnd.openxmlformats-officedocument.presentationml.slide+xml"/>
  <Override PartName="/ppt/slides/slide75.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s/slide69.xml" ContentType="application/vnd.openxmlformats-officedocument.presentationml.slide+xml"/>
  <Override PartName="/ppt/slides/slide53.xml" ContentType="application/vnd.openxmlformats-officedocument.presentationml.slide+xml"/>
  <Override PartName="/ppt/slides/slide115.xml" ContentType="application/vnd.openxmlformats-officedocument.presentationml.slide+xml"/>
  <Override PartName="/ppt/notesSlides/notesSlide28.xml" ContentType="application/vnd.openxmlformats-officedocument.presentationml.notesSlide+xml"/>
  <Override PartName="/ppt/slides/slide47.xml" ContentType="application/vnd.openxmlformats-officedocument.presentationml.slide+xml"/>
  <Override PartName="/ppt/theme/theme1.xml" ContentType="application/vnd.openxmlformats-officedocument.theme+xml"/>
  <Override PartName="/ppt/notesSlides/notesSlide12.xml" ContentType="application/vnd.openxmlformats-officedocument.presentationml.notesSlide+xml"/>
  <Override PartName="/ppt/slides/slide31.xml" ContentType="application/vnd.openxmlformats-officedocument.presentationml.slide+xml"/>
  <Override PartName="/ppt/slides/slide89.xml" ContentType="application/vnd.openxmlformats-officedocument.presentationml.slide+xml"/>
  <Override PartName="/ppt/slides/slide25.xml" ContentType="application/vnd.openxmlformats-officedocument.presentationml.slide+xml"/>
  <Override PartName="/ppt/charts/chart3.xml" ContentType="application/vnd.openxmlformats-officedocument.drawingml.chart+xml"/>
  <Override PartName="/ppt/slides/slide73.xml" ContentType="application/vnd.openxmlformats-officedocument.presentationml.slide+xml"/>
  <Override PartName="/ppt/notesSlides/notesSlide48.xml" ContentType="application/vnd.openxmlformats-officedocument.presentationml.notesSlide+xml"/>
  <Override PartName="/ppt/slides/slide67.xml" ContentType="application/vnd.openxmlformats-officedocument.presentationml.slide+xml"/>
  <Override PartName="/ppt/slides/slide51.xml" ContentType="application/vnd.openxmlformats-officedocument.presentationml.slide+xml"/>
  <Override PartName="/ppt/slides/slide113.xml" ContentType="application/vnd.openxmlformats-officedocument.presentationml.slide+xml"/>
  <Override PartName="/ppt/slideLayouts/slideLayout14.xml" ContentType="application/vnd.openxmlformats-officedocument.presentationml.slideLayout+xml"/>
  <Override PartName="/ppt/notesSlides/notesSlide26.xml" ContentType="application/vnd.openxmlformats-officedocument.presentationml.notesSlide+xml"/>
  <Override PartName="/ppt/slides/slide45.xml" ContentType="application/vnd.openxmlformats-officedocument.presentationml.slide+xml"/>
  <Override PartName="/ppt/embeddings/Microsoft_Equation16.bin" ContentType="application/vnd.openxmlformats-officedocument.oleObject"/>
  <Override PartName="/ppt/slides/slide87.xml" ContentType="application/vnd.openxmlformats-officedocument.presentationml.slide+xml"/>
  <Override PartName="/ppt/slides/slide23.xml" ContentType="application/vnd.openxmlformats-officedocument.presentationml.slide+xml"/>
  <Default Extension="pict" ContentType="image/pict"/>
  <Override PartName="/ppt/embeddings/Microsoft_Equation8.bin" ContentType="application/vnd.openxmlformats-officedocument.oleObject"/>
  <Override PartName="/ppt/charts/chart1.xml" ContentType="application/vnd.openxmlformats-officedocument.drawingml.chart+xml"/>
  <Override PartName="/ppt/notesSlides/notesSlide46.xml" ContentType="application/vnd.openxmlformats-officedocument.presentationml.notesSlide+xml"/>
  <Override PartName="/ppt/slides/slide65.xml" ContentType="application/vnd.openxmlformats-officedocument.presentationml.slide+xml"/>
  <Override PartName="/ppt/slides/slide111.xml" ContentType="application/vnd.openxmlformats-officedocument.presentationml.slide+xml"/>
  <Override PartName="/ppt/slideLayouts/slideLayout12.xml" ContentType="application/vnd.openxmlformats-officedocument.presentationml.slideLayout+xml"/>
  <Override PartName="/ppt/notesSlides/notesSlide24.xml" ContentType="application/vnd.openxmlformats-officedocument.presentationml.notesSlide+xml"/>
  <Override PartName="/ppt/slides/slide43.xml" ContentType="application/vnd.openxmlformats-officedocument.presentationml.slide+xml"/>
  <Override PartName="/ppt/embeddings/Microsoft_Equation14.bin" ContentType="application/vnd.openxmlformats-officedocument.oleObject"/>
  <Override PartName="/ppt/slides/slide85.xml" ContentType="application/vnd.openxmlformats-officedocument.presentationml.slide+xml"/>
  <Override PartName="/ppt/slides/slide21.xml" ContentType="application/vnd.openxmlformats-officedocument.presentationml.slide+xml"/>
  <Override PartName="/ppt/embeddings/Microsoft_Equation6.bin" ContentType="application/vnd.openxmlformats-officedocument.oleObject"/>
  <Override PartName="/ppt/notesMasters/notesMaster1.xml" ContentType="application/vnd.openxmlformats-officedocument.presentationml.notesMaster+xml"/>
  <Override PartName="/ppt/notesSlides/notesSlide44.xml" ContentType="application/vnd.openxmlformats-officedocument.presentationml.notesSlide+xml"/>
  <Override PartName="/ppt/slides/slide63.xml" ContentType="application/vnd.openxmlformats-officedocument.presentationml.slide+xml"/>
  <Override PartName="/ppt/embeddings/Microsoft_Equation34.bin" ContentType="application/vnd.openxmlformats-officedocument.oleObject"/>
  <Override PartName="/ppt/slideLayouts/slideLayout10.xml" ContentType="application/vnd.openxmlformats-officedocument.presentationml.slideLayout+xml"/>
  <Override PartName="/ppt/notesSlides/notesSlide22.xml" ContentType="application/vnd.openxmlformats-officedocument.presentationml.notesSlide+xml"/>
  <Override PartName="/ppt/slides/slide41.xml" ContentType="application/vnd.openxmlformats-officedocument.presentationml.slide+xml"/>
  <Override PartName="/ppt/slides/slide103.xml" ContentType="application/vnd.openxmlformats-officedocument.presentationml.slide+xml"/>
  <Override PartName="/ppt/presentation.xml" ContentType="application/vnd.openxmlformats-officedocument.presentationml.presentation.main+xml"/>
  <Override PartName="/ppt/embeddings/Microsoft_Equation12.bin" ContentType="application/vnd.openxmlformats-officedocument.oleObject"/>
  <Override PartName="/ppt/slides/slide83.xml" ContentType="application/vnd.openxmlformats-officedocument.presentationml.slide+xml"/>
  <Override PartName="/ppt/embeddings/Microsoft_Equation4.bin" ContentType="application/vnd.openxmlformats-officedocument.oleObject"/>
  <Override PartName="/ppt/notesSlides/notesSlide42.xml" ContentType="application/vnd.openxmlformats-officedocument.presentationml.notesSlide+xml"/>
  <Override PartName="/ppt/slides/slide61.xml" ContentType="application/vnd.openxmlformats-officedocument.presentationml.slide+xml"/>
  <Override PartName="/ppt/slideLayouts/slideLayout9.xml" ContentType="application/vnd.openxmlformats-officedocument.presentationml.slideLayout+xml"/>
  <Override PartName="/ppt/theme/themeOverride1.xml" ContentType="application/vnd.openxmlformats-officedocument.themeOverride+xml"/>
  <Override PartName="/ppt/embeddings/Microsoft_Equation32.bin" ContentType="application/vnd.openxmlformats-officedocument.oleObject"/>
  <Override PartName="/ppt/notesSlides/notesSlide20.xml" ContentType="application/vnd.openxmlformats-officedocument.presentationml.notesSlide+xml"/>
  <Override PartName="/ppt/slides/slide101.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embeddings/Microsoft_Equation10.bin" ContentType="application/vnd.openxmlformats-officedocument.oleObject"/>
  <Override PartName="/ppt/slides/slide81.xml" ContentType="application/vnd.openxmlformats-officedocument.presentationml.slide+xml"/>
  <Override PartName="/ppt/embeddings/Microsoft_Equation2.bin" ContentType="application/vnd.openxmlformats-officedocument.oleObject"/>
  <Override PartName="/ppt/notesSlides/notesSlide40.xml" ContentType="application/vnd.openxmlformats-officedocument.presentationml.notesSlide+xml"/>
  <Override PartName="/ppt/slides/slide108.xml" ContentType="application/vnd.openxmlformats-officedocument.presentationml.slide+xml"/>
  <Override PartName="/ppt/embeddings/oleObject3.bin" ContentType="application/vnd.openxmlformats-officedocument.oleObject"/>
  <Override PartName="/ppt/slideLayouts/slideLayout7.xml" ContentType="application/vnd.openxmlformats-officedocument.presentationml.slideLayout+xml"/>
  <Override PartName="/ppt/notesSlides/notesSlide34.xml" ContentType="application/vnd.openxmlformats-officedocument.presentationml.notesSlide+xml"/>
  <Override PartName="/ppt/embeddings/Microsoft_Equation30.bin" ContentType="application/vnd.openxmlformats-officedocument.oleObject"/>
  <Override PartName="/ppt/embeddings/Microsoft_Equation24.bin" ContentType="application/vnd.openxmlformats-officedocument.oleObject"/>
  <Override PartName="/ppt/notesSlides/notesSlide4.xml" ContentType="application/vnd.openxmlformats-officedocument.presentationml.notesSlide+xml"/>
  <Override PartName="/ppt/slides/slide95.xml" ContentType="application/vnd.openxmlformats-officedocument.presentationml.slide+xml"/>
  <Override PartName="/ppt/slides/slide6.xml" ContentType="application/vnd.openxmlformats-officedocument.presentationml.slide+xml"/>
  <Override PartName="/ppt/slides/slide18.xml" ContentType="application/vnd.openxmlformats-officedocument.presentationml.slide+xml"/>
  <Default Extension="vml" ContentType="application/vnd.openxmlformats-officedocument.vmlDrawing"/>
  <Override PartName="/ppt/slides/slide106.xml" ContentType="application/vnd.openxmlformats-officedocument.presentationml.slide+xml"/>
  <Override PartName="/ppt/tableStyles.xml" ContentType="application/vnd.openxmlformats-officedocument.presentationml.tableStyles+xml"/>
  <Override PartName="/ppt/embeddings/oleObject1.bin" ContentType="application/vnd.openxmlformats-officedocument.oleObject"/>
  <Override PartName="/ppt/notesSlides/notesSlide19.xml" ContentType="application/vnd.openxmlformats-officedocument.presentationml.notesSlide+xml"/>
  <Override PartName="/ppt/slideLayouts/slideLayout5.xml" ContentType="application/vnd.openxmlformats-officedocument.presentationml.slideLayout+xml"/>
  <Override PartName="/ppt/slides/slide38.xml" ContentType="application/vnd.openxmlformats-officedocument.presentationml.slide+xml"/>
  <Override PartName="/ppt/notesSlides/notesSlide32.xml" ContentType="application/vnd.openxmlformats-officedocument.presentationml.notesSlide+xml"/>
  <Override PartName="/ppt/embeddings/Microsoft_Equation22.bin" ContentType="application/vnd.openxmlformats-officedocument.oleObject"/>
  <Default Extension="bin" ContentType="application/vnd.openxmlformats-officedocument.presentationml.printerSettings"/>
  <Override PartName="/ppt/notesSlides/notesSlide2.xml" ContentType="application/vnd.openxmlformats-officedocument.presentationml.notesSlide+xml"/>
  <Override PartName="/ppt/slides/slide93.xml" ContentType="application/vnd.openxmlformats-officedocument.presentationml.slide+xml"/>
  <Override PartName="/ppt/slides/slide4.xml" ContentType="application/vnd.openxmlformats-officedocument.presentationml.slide+xml"/>
  <Override PartName="/ppt/slides/slide16.xml" ContentType="application/vnd.openxmlformats-officedocument.presentationml.slide+xml"/>
  <Override PartName="/ppt/notesSlides/notesSlide10.xml" ContentType="application/vnd.openxmlformats-officedocument.presentationml.notesSlide+xml"/>
  <Override PartName="/ppt/notesSlides/notesSlide39.xml" ContentType="application/vnd.openxmlformats-officedocument.presentationml.notesSlide+xml"/>
  <Override PartName="/ppt/slides/slide58.xml" ContentType="application/vnd.openxmlformats-officedocument.presentationml.slide+xml"/>
  <Override PartName="/ppt/slides/slide71.xml" ContentType="application/vnd.openxmlformats-officedocument.presentationml.slide+xml"/>
  <Override PartName="/ppt/notesSlides/notesSlide52.xml" ContentType="application/vnd.openxmlformats-officedocument.presentationml.notesSlide+xml"/>
  <Override PartName="/ppt/embeddings/Microsoft_Equation29.bin" ContentType="application/vnd.openxmlformats-officedocument.oleObject"/>
  <Override PartName="/ppt/slides/slide104.xml" ContentType="application/vnd.openxmlformats-officedocument.presentationml.slide+xml"/>
  <Override PartName="/ppt/notesSlides/notesSlide9.xml" ContentType="application/vnd.openxmlformats-officedocument.presentationml.notesSlide+xml"/>
  <Override PartName="/ppt/notesSlides/notesSlide17.xml" ContentType="application/vnd.openxmlformats-officedocument.presentationml.notesSlide+xml"/>
  <Override PartName="/ppt/slideLayouts/slideLayout3.xml" ContentType="application/vnd.openxmlformats-officedocument.presentationml.slideLayout+xml"/>
  <Override PartName="/ppt/slides/slide36.xml" ContentType="application/vnd.openxmlformats-officedocument.presentationml.slide+xml"/>
  <Override PartName="/ppt/notesSlides/notesSlide30.xml" ContentType="application/vnd.openxmlformats-officedocument.presentationml.notesSlide+xml"/>
  <Override PartName="/ppt/embeddings/Microsoft_Equation20.bin" ContentType="application/vnd.openxmlformats-officedocument.oleObject"/>
  <Override PartName="/ppt/slides/slide78.xml" ContentType="application/vnd.openxmlformats-officedocument.presentationml.slide+xml"/>
  <Override PartName="/ppt/slides/slide91.xml" ContentType="application/vnd.openxmlformats-officedocument.presentationml.slide+xml"/>
  <Override PartName="/ppt/slides/slide2.xml" ContentType="application/vnd.openxmlformats-officedocument.presentationml.slide+xml"/>
  <Override PartName="/ppt/slides/slide14.xml" ContentType="application/vnd.openxmlformats-officedocument.presentationml.slide+xml"/>
  <Override PartName="/ppt/notesSlides/notesSlide37.xml" ContentType="application/vnd.openxmlformats-officedocument.presentationml.notesSlide+xml"/>
  <Override PartName="/ppt/slides/slide56.xml" ContentType="application/vnd.openxmlformats-officedocument.presentationml.slide+xml"/>
  <Override PartName="/ppt/slides/slide118.xml" ContentType="application/vnd.openxmlformats-officedocument.presentationml.slide+xml"/>
  <Override PartName="/ppt/notesSlides/notesSlide50.xml" ContentType="application/vnd.openxmlformats-officedocument.presentationml.notesSlide+xml"/>
  <Override PartName="/ppt/embeddings/Microsoft_Equation27.bin" ContentType="application/vnd.openxmlformats-officedocument.oleObject"/>
  <Override PartName="/ppt/slides/slide98.xml" ContentType="application/vnd.openxmlformats-officedocument.presentationml.slide+xml"/>
  <Override PartName="/ppt/notesSlides/notesSlide15.xml" ContentType="application/vnd.openxmlformats-officedocument.presentationml.notesSlide+xml"/>
  <Override PartName="/ppt/slideLayouts/slideLayout1.xml" ContentType="application/vnd.openxmlformats-officedocument.presentationml.slideLayout+xml"/>
  <Override PartName="/ppt/slides/slide34.xml" ContentType="application/vnd.openxmlformats-officedocument.presentationml.slide+xml"/>
  <Override PartName="/ppt/slides/slide28.xml" ContentType="application/vnd.openxmlformats-officedocument.presentationml.slide+xml"/>
  <Override PartName="/ppt/slides/slide76.xml" ContentType="application/vnd.openxmlformats-officedocument.presentationml.slide+xml"/>
  <Default Extension="png" ContentType="image/png"/>
  <Override PartName="/ppt/slides/slide12.xml" ContentType="application/vnd.openxmlformats-officedocument.presentationml.slide+xml"/>
  <Default Extension="wmf" ContentType="image/x-wmf"/>
  <Default Extension="emf" ContentType="image/x-emf"/>
  <Override PartName="/ppt/slides/slide54.xml" ContentType="application/vnd.openxmlformats-officedocument.presentationml.slide+xml"/>
  <Override PartName="/ppt/slides/slide116.xml" ContentType="application/vnd.openxmlformats-officedocument.presentationml.slide+xml"/>
  <Default Extension="rels" ContentType="application/vnd.openxmlformats-package.relationships+xml"/>
  <Override PartName="/ppt/notesSlides/notesSlide29.xml" ContentType="application/vnd.openxmlformats-officedocument.presentationml.notesSlide+xml"/>
  <Override PartName="/ppt/slides/slide48.xml" ContentType="application/vnd.openxmlformats-officedocument.presentationml.slide+xml"/>
  <Override PartName="/ppt/slides/slide96.xml" ContentType="application/vnd.openxmlformats-officedocument.presentationml.slide+xml"/>
  <Default Extension="xls" ContentType="application/vnd.ms-excel"/>
  <Override PartName="/ppt/theme/theme2.xml" ContentType="application/vnd.openxmlformats-officedocument.theme+xml"/>
  <Override PartName="/ppt/notesSlides/notesSlide13.xml" ContentType="application/vnd.openxmlformats-officedocument.presentationml.notesSlide+xml"/>
  <Override PartName="/ppt/slides/slide32.xml" ContentType="application/vnd.openxmlformats-officedocument.presentationml.slide+xml"/>
  <Override PartName="/ppt/embeddings/Microsoft_Equation19.bin" ContentType="application/vnd.openxmlformats-officedocument.oleObject"/>
  <Override PartName="/ppt/slides/slide26.xml" ContentType="application/vnd.openxmlformats-officedocument.presentationml.slide+xml"/>
  <Override PartName="/ppt/charts/chart4.xml" ContentType="application/vnd.openxmlformats-officedocument.drawingml.chart+xml"/>
  <Override PartName="/ppt/slides/slide74.xml" ContentType="application/vnd.openxmlformats-officedocument.presentationml.slide+xml"/>
  <Override PartName="/ppt/slides/slide10.xml" ContentType="application/vnd.openxmlformats-officedocument.presentationml.slide+xml"/>
  <Override PartName="/ppt/slides/slide68.xml" ContentType="application/vnd.openxmlformats-officedocument.presentationml.slide+xml"/>
  <Override PartName="/ppt/notesSlides/notesSlide49.xml" ContentType="application/vnd.openxmlformats-officedocument.presentationml.notesSlide+xml"/>
  <Override PartName="/ppt/slides/slide52.xml" ContentType="application/vnd.openxmlformats-officedocument.presentationml.slide+xml"/>
  <Override PartName="/ppt/slideLayouts/slideLayout15.xml" ContentType="application/vnd.openxmlformats-officedocument.presentationml.slideLayout+xml"/>
  <Override PartName="/ppt/slides/slide114.xml" ContentType="application/vnd.openxmlformats-officedocument.presentationml.slide+xml"/>
  <Override PartName="/ppt/notesSlides/notesSlide27.xml" ContentType="application/vnd.openxmlformats-officedocument.presentationml.notesSlide+xml"/>
  <Override PartName="/ppt/slides/slide46.xml" ContentType="application/vnd.openxmlformats-officedocument.presentationml.slide+xml"/>
  <Override PartName="/ppt/presProps.xml" ContentType="application/vnd.openxmlformats-officedocument.presentationml.presProps+xml"/>
  <Override PartName="/ppt/embeddings/Microsoft_Equation17.bin" ContentType="application/vnd.openxmlformats-officedocument.oleObject"/>
  <Override PartName="/ppt/notesSlides/notesSlide1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122"/>
  </p:notesMasterIdLst>
  <p:sldIdLst>
    <p:sldId id="376" r:id="rId2"/>
    <p:sldId id="456" r:id="rId3"/>
    <p:sldId id="458" r:id="rId4"/>
    <p:sldId id="719" r:id="rId5"/>
    <p:sldId id="462" r:id="rId6"/>
    <p:sldId id="477" r:id="rId7"/>
    <p:sldId id="478" r:id="rId8"/>
    <p:sldId id="479" r:id="rId9"/>
    <p:sldId id="464" r:id="rId10"/>
    <p:sldId id="721" r:id="rId11"/>
    <p:sldId id="720" r:id="rId12"/>
    <p:sldId id="463" r:id="rId13"/>
    <p:sldId id="714" r:id="rId14"/>
    <p:sldId id="715" r:id="rId15"/>
    <p:sldId id="717" r:id="rId16"/>
    <p:sldId id="467" r:id="rId17"/>
    <p:sldId id="468" r:id="rId18"/>
    <p:sldId id="514" r:id="rId19"/>
    <p:sldId id="512" r:id="rId20"/>
    <p:sldId id="513" r:id="rId21"/>
    <p:sldId id="469" r:id="rId22"/>
    <p:sldId id="470" r:id="rId23"/>
    <p:sldId id="459" r:id="rId24"/>
    <p:sldId id="718" r:id="rId25"/>
    <p:sldId id="476" r:id="rId26"/>
    <p:sldId id="722" r:id="rId27"/>
    <p:sldId id="724" r:id="rId28"/>
    <p:sldId id="725" r:id="rId29"/>
    <p:sldId id="726" r:id="rId30"/>
    <p:sldId id="727" r:id="rId31"/>
    <p:sldId id="728" r:id="rId32"/>
    <p:sldId id="729" r:id="rId33"/>
    <p:sldId id="730" r:id="rId34"/>
    <p:sldId id="731" r:id="rId35"/>
    <p:sldId id="732" r:id="rId36"/>
    <p:sldId id="733" r:id="rId37"/>
    <p:sldId id="734" r:id="rId38"/>
    <p:sldId id="735" r:id="rId39"/>
    <p:sldId id="736" r:id="rId40"/>
    <p:sldId id="737" r:id="rId41"/>
    <p:sldId id="738" r:id="rId42"/>
    <p:sldId id="739" r:id="rId43"/>
    <p:sldId id="740" r:id="rId44"/>
    <p:sldId id="741" r:id="rId45"/>
    <p:sldId id="747" r:id="rId46"/>
    <p:sldId id="748" r:id="rId47"/>
    <p:sldId id="751" r:id="rId48"/>
    <p:sldId id="745" r:id="rId49"/>
    <p:sldId id="746" r:id="rId50"/>
    <p:sldId id="749" r:id="rId51"/>
    <p:sldId id="750" r:id="rId52"/>
    <p:sldId id="752" r:id="rId53"/>
    <p:sldId id="753" r:id="rId54"/>
    <p:sldId id="769" r:id="rId55"/>
    <p:sldId id="760" r:id="rId56"/>
    <p:sldId id="761" r:id="rId57"/>
    <p:sldId id="762" r:id="rId58"/>
    <p:sldId id="764" r:id="rId59"/>
    <p:sldId id="765" r:id="rId60"/>
    <p:sldId id="766" r:id="rId61"/>
    <p:sldId id="767" r:id="rId62"/>
    <p:sldId id="768" r:id="rId63"/>
    <p:sldId id="770" r:id="rId64"/>
    <p:sldId id="771" r:id="rId65"/>
    <p:sldId id="612" r:id="rId66"/>
    <p:sldId id="613" r:id="rId67"/>
    <p:sldId id="614" r:id="rId68"/>
    <p:sldId id="615" r:id="rId69"/>
    <p:sldId id="616" r:id="rId70"/>
    <p:sldId id="618" r:id="rId71"/>
    <p:sldId id="619" r:id="rId72"/>
    <p:sldId id="620" r:id="rId73"/>
    <p:sldId id="621" r:id="rId74"/>
    <p:sldId id="622" r:id="rId75"/>
    <p:sldId id="623" r:id="rId76"/>
    <p:sldId id="624" r:id="rId77"/>
    <p:sldId id="625" r:id="rId78"/>
    <p:sldId id="626" r:id="rId79"/>
    <p:sldId id="627" r:id="rId80"/>
    <p:sldId id="656" r:id="rId81"/>
    <p:sldId id="657" r:id="rId82"/>
    <p:sldId id="658" r:id="rId83"/>
    <p:sldId id="659" r:id="rId84"/>
    <p:sldId id="660" r:id="rId85"/>
    <p:sldId id="663" r:id="rId86"/>
    <p:sldId id="671" r:id="rId87"/>
    <p:sldId id="681" r:id="rId88"/>
    <p:sldId id="682" r:id="rId89"/>
    <p:sldId id="683" r:id="rId90"/>
    <p:sldId id="684" r:id="rId91"/>
    <p:sldId id="685" r:id="rId92"/>
    <p:sldId id="686" r:id="rId93"/>
    <p:sldId id="691" r:id="rId94"/>
    <p:sldId id="692" r:id="rId95"/>
    <p:sldId id="693" r:id="rId96"/>
    <p:sldId id="696" r:id="rId97"/>
    <p:sldId id="809" r:id="rId98"/>
    <p:sldId id="772" r:id="rId99"/>
    <p:sldId id="773" r:id="rId100"/>
    <p:sldId id="774" r:id="rId101"/>
    <p:sldId id="775" r:id="rId102"/>
    <p:sldId id="776" r:id="rId103"/>
    <p:sldId id="777" r:id="rId104"/>
    <p:sldId id="778" r:id="rId105"/>
    <p:sldId id="779" r:id="rId106"/>
    <p:sldId id="780" r:id="rId107"/>
    <p:sldId id="781" r:id="rId108"/>
    <p:sldId id="782" r:id="rId109"/>
    <p:sldId id="783" r:id="rId110"/>
    <p:sldId id="784" r:id="rId111"/>
    <p:sldId id="810" r:id="rId112"/>
    <p:sldId id="785" r:id="rId113"/>
    <p:sldId id="792" r:id="rId114"/>
    <p:sldId id="801" r:id="rId115"/>
    <p:sldId id="802" r:id="rId116"/>
    <p:sldId id="803" r:id="rId117"/>
    <p:sldId id="804" r:id="rId118"/>
    <p:sldId id="806" r:id="rId119"/>
    <p:sldId id="808" r:id="rId120"/>
    <p:sldId id="811" r:id="rId12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000000"/>
    <a:srgbClr val="003D9F"/>
    <a:srgbClr val="B8B8B8"/>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SorterView">
  <p:normalViewPr>
    <p:restoredLeft sz="15642" autoAdjust="0"/>
    <p:restoredTop sz="99274" autoAdjust="0"/>
  </p:normalViewPr>
  <p:slideViewPr>
    <p:cSldViewPr snapToGrid="0" snapToObjects="1" showGuides="1">
      <p:cViewPr>
        <p:scale>
          <a:sx n="100" d="100"/>
          <a:sy n="100" d="100"/>
        </p:scale>
        <p:origin x="-1344" y="-80"/>
      </p:cViewPr>
      <p:guideLst>
        <p:guide orient="horz" pos="2224"/>
        <p:guide pos="2880"/>
      </p:guideLst>
    </p:cSldViewPr>
  </p:slideViewPr>
  <p:outlineViewPr>
    <p:cViewPr>
      <p:scale>
        <a:sx n="33" d="100"/>
        <a:sy n="33" d="100"/>
      </p:scale>
      <p:origin x="0" y="3864"/>
    </p:cViewPr>
  </p:outlineViewPr>
  <p:notesTextViewPr>
    <p:cViewPr>
      <p:scale>
        <a:sx n="100" d="100"/>
        <a:sy n="100" d="100"/>
      </p:scale>
      <p:origin x="0" y="0"/>
    </p:cViewPr>
  </p:notesTextViewPr>
  <p:sorterViewPr>
    <p:cViewPr>
      <p:scale>
        <a:sx n="100" d="100"/>
        <a:sy n="100" d="100"/>
      </p:scale>
      <p:origin x="0" y="23480"/>
    </p:cViewPr>
  </p:sorterViewPr>
  <p:gridSpacing cx="78028800" cy="78028800"/>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notesMaster" Target="notesMasters/notesMaster1.xml"/><Relationship Id="rId123" Type="http://schemas.openxmlformats.org/officeDocument/2006/relationships/printerSettings" Target="printerSettings/printerSettings1.bin"/><Relationship Id="rId124" Type="http://schemas.openxmlformats.org/officeDocument/2006/relationships/presProps" Target="presProps.xml"/><Relationship Id="rId125" Type="http://schemas.openxmlformats.org/officeDocument/2006/relationships/viewProps" Target="viewProps.xml"/><Relationship Id="rId126" Type="http://schemas.openxmlformats.org/officeDocument/2006/relationships/theme" Target="theme/theme1.xml"/><Relationship Id="rId127"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oleObject" Target="file:///C:\Documents%20and%20Settings\vermylen\My%20Documents\research\Boggs%20Data\Geomechanical%20Model\Shmin\Boggs_3H_Shmin.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Documents%20and%20Settings\vermylen\My%20Documents\research\boggs\geomech_model\Boggs_Shmin\Boggs%20Shmin%20Comparison.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Documents%20and%20Settings\vermylen\My%20Documents\research\boggs\figures\ISIP\sneddon_crack.xlsx" TargetMode="External"/><Relationship Id="rId2" Type="http://schemas.openxmlformats.org/officeDocument/2006/relationships/chartUserShapes" Target="../drawings/drawing1.xml"/></Relationships>
</file>

<file path=ppt/charts/_rels/chart4.xml.rels><?xml version="1.0" encoding="UTF-8" standalone="yes"?>
<Relationships xmlns="http://schemas.openxmlformats.org/package/2006/relationships"><Relationship Id="rId1" Type="http://schemas.openxmlformats.org/officeDocument/2006/relationships/oleObject" Target="file:///D:\Documents%20and%20Settings\johnchac\My%20Documents\FracPoint%20System\State%20of%20the%20Union\Resources\Installations%20for%20State%20of%20the%20Union.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style val="2"/>
  <c:clrMapOvr bg1="lt1" tx1="dk1" bg2="lt2" tx2="dk2" accent1="accent1" accent2="accent2" accent3="accent3" accent4="accent4" accent5="accent5" accent6="accent6" hlink="hlink" folHlink="folHlink"/>
  <c:chart>
    <c:plotArea>
      <c:layout>
        <c:manualLayout>
          <c:layoutTarget val="inner"/>
          <c:xMode val="edge"/>
          <c:yMode val="edge"/>
          <c:x val="0.10559680039995"/>
          <c:y val="0.0420549988069674"/>
          <c:w val="0.787129577552812"/>
          <c:h val="0.834911417322845"/>
        </c:manualLayout>
      </c:layout>
      <c:scatterChart>
        <c:scatterStyle val="lineMarker"/>
        <c:ser>
          <c:idx val="0"/>
          <c:order val="0"/>
          <c:tx>
            <c:strRef>
              <c:f>'Stage 1'!$B$1</c:f>
              <c:strCache>
                <c:ptCount val="1"/>
                <c:pt idx="0">
                  <c:v>Bottom Hole Pressure (psi)</c:v>
                </c:pt>
              </c:strCache>
            </c:strRef>
          </c:tx>
          <c:marker>
            <c:symbol val="none"/>
          </c:marker>
          <c:xVal>
            <c:numRef>
              <c:f>'Stage 1'!$A$2:$A$5768</c:f>
              <c:numCache>
                <c:formatCode>0.00</c:formatCode>
                <c:ptCount val="5767"/>
                <c:pt idx="0">
                  <c:v>0.0170000000000001</c:v>
                </c:pt>
                <c:pt idx="1">
                  <c:v>0.033</c:v>
                </c:pt>
                <c:pt idx="2">
                  <c:v>0.0500000000000001</c:v>
                </c:pt>
                <c:pt idx="3">
                  <c:v>0.0670000000000003</c:v>
                </c:pt>
                <c:pt idx="4">
                  <c:v>0.1</c:v>
                </c:pt>
                <c:pt idx="5">
                  <c:v>0.117</c:v>
                </c:pt>
                <c:pt idx="6">
                  <c:v>0.133</c:v>
                </c:pt>
                <c:pt idx="7">
                  <c:v>0.15</c:v>
                </c:pt>
                <c:pt idx="8">
                  <c:v>0.167000000000001</c:v>
                </c:pt>
                <c:pt idx="9">
                  <c:v>0.183</c:v>
                </c:pt>
                <c:pt idx="10">
                  <c:v>0.2</c:v>
                </c:pt>
                <c:pt idx="11">
                  <c:v>0.217</c:v>
                </c:pt>
                <c:pt idx="12">
                  <c:v>0.233</c:v>
                </c:pt>
                <c:pt idx="13">
                  <c:v>0.25</c:v>
                </c:pt>
                <c:pt idx="14">
                  <c:v>0.267</c:v>
                </c:pt>
                <c:pt idx="15">
                  <c:v>0.283</c:v>
                </c:pt>
                <c:pt idx="16">
                  <c:v>0.3</c:v>
                </c:pt>
                <c:pt idx="17">
                  <c:v>0.333000000000006</c:v>
                </c:pt>
                <c:pt idx="18">
                  <c:v>0.35</c:v>
                </c:pt>
                <c:pt idx="19">
                  <c:v>0.367</c:v>
                </c:pt>
                <c:pt idx="20">
                  <c:v>0.383000000000005</c:v>
                </c:pt>
                <c:pt idx="21">
                  <c:v>0.4</c:v>
                </c:pt>
                <c:pt idx="22">
                  <c:v>0.417</c:v>
                </c:pt>
                <c:pt idx="23">
                  <c:v>0.433</c:v>
                </c:pt>
                <c:pt idx="24">
                  <c:v>0.45</c:v>
                </c:pt>
                <c:pt idx="25">
                  <c:v>0.467</c:v>
                </c:pt>
                <c:pt idx="26">
                  <c:v>0.483</c:v>
                </c:pt>
                <c:pt idx="27">
                  <c:v>0.5</c:v>
                </c:pt>
                <c:pt idx="28">
                  <c:v>0.533</c:v>
                </c:pt>
                <c:pt idx="29">
                  <c:v>0.55</c:v>
                </c:pt>
                <c:pt idx="30">
                  <c:v>0.567</c:v>
                </c:pt>
                <c:pt idx="31">
                  <c:v>0.583000000000001</c:v>
                </c:pt>
                <c:pt idx="32">
                  <c:v>0.600000000000001</c:v>
                </c:pt>
                <c:pt idx="33">
                  <c:v>0.617000000000007</c:v>
                </c:pt>
                <c:pt idx="34">
                  <c:v>0.63300000000001</c:v>
                </c:pt>
                <c:pt idx="35">
                  <c:v>0.65000000000001</c:v>
                </c:pt>
                <c:pt idx="36">
                  <c:v>0.667000000000011</c:v>
                </c:pt>
                <c:pt idx="37">
                  <c:v>0.683000000000002</c:v>
                </c:pt>
                <c:pt idx="38">
                  <c:v>0.717000000000001</c:v>
                </c:pt>
                <c:pt idx="39">
                  <c:v>0.733000000000001</c:v>
                </c:pt>
                <c:pt idx="40">
                  <c:v>0.750000000000009</c:v>
                </c:pt>
                <c:pt idx="41">
                  <c:v>0.76700000000001</c:v>
                </c:pt>
                <c:pt idx="42">
                  <c:v>0.783</c:v>
                </c:pt>
                <c:pt idx="43">
                  <c:v>0.8</c:v>
                </c:pt>
                <c:pt idx="44">
                  <c:v>0.817</c:v>
                </c:pt>
                <c:pt idx="45">
                  <c:v>0.833000000000001</c:v>
                </c:pt>
                <c:pt idx="46">
                  <c:v>0.850000000000001</c:v>
                </c:pt>
                <c:pt idx="47">
                  <c:v>0.867000000000007</c:v>
                </c:pt>
                <c:pt idx="48">
                  <c:v>0.883000000000002</c:v>
                </c:pt>
                <c:pt idx="49">
                  <c:v>0.917</c:v>
                </c:pt>
                <c:pt idx="50">
                  <c:v>0.950000000000001</c:v>
                </c:pt>
                <c:pt idx="51">
                  <c:v>0.967000000000001</c:v>
                </c:pt>
                <c:pt idx="52">
                  <c:v>0.983</c:v>
                </c:pt>
                <c:pt idx="53">
                  <c:v>1.0</c:v>
                </c:pt>
                <c:pt idx="54">
                  <c:v>1.01699999999998</c:v>
                </c:pt>
                <c:pt idx="55">
                  <c:v>1.032999999999981</c:v>
                </c:pt>
                <c:pt idx="56">
                  <c:v>1.05</c:v>
                </c:pt>
                <c:pt idx="57">
                  <c:v>1.066999999999982</c:v>
                </c:pt>
                <c:pt idx="58">
                  <c:v>1.1</c:v>
                </c:pt>
                <c:pt idx="59">
                  <c:v>1.117</c:v>
                </c:pt>
                <c:pt idx="60">
                  <c:v>1.133</c:v>
                </c:pt>
                <c:pt idx="61">
                  <c:v>1.14999999999998</c:v>
                </c:pt>
                <c:pt idx="62">
                  <c:v>1.167</c:v>
                </c:pt>
                <c:pt idx="63">
                  <c:v>1.183</c:v>
                </c:pt>
                <c:pt idx="64">
                  <c:v>1.2</c:v>
                </c:pt>
                <c:pt idx="65">
                  <c:v>1.216999999999978</c:v>
                </c:pt>
                <c:pt idx="66">
                  <c:v>1.232999999999979</c:v>
                </c:pt>
                <c:pt idx="67">
                  <c:v>1.25</c:v>
                </c:pt>
                <c:pt idx="68">
                  <c:v>1.26699999999998</c:v>
                </c:pt>
                <c:pt idx="69">
                  <c:v>1.3</c:v>
                </c:pt>
                <c:pt idx="70">
                  <c:v>1.333</c:v>
                </c:pt>
                <c:pt idx="71">
                  <c:v>1.35</c:v>
                </c:pt>
                <c:pt idx="72">
                  <c:v>1.367</c:v>
                </c:pt>
                <c:pt idx="73">
                  <c:v>1.383</c:v>
                </c:pt>
                <c:pt idx="74">
                  <c:v>1.4</c:v>
                </c:pt>
                <c:pt idx="75">
                  <c:v>1.416999999999974</c:v>
                </c:pt>
                <c:pt idx="76">
                  <c:v>1.432999999999976</c:v>
                </c:pt>
                <c:pt idx="77">
                  <c:v>1.45</c:v>
                </c:pt>
                <c:pt idx="78">
                  <c:v>1.466999999999978</c:v>
                </c:pt>
                <c:pt idx="79">
                  <c:v>1.482999999999979</c:v>
                </c:pt>
                <c:pt idx="80">
                  <c:v>1.51699999999998</c:v>
                </c:pt>
                <c:pt idx="81">
                  <c:v>1.532999999999981</c:v>
                </c:pt>
                <c:pt idx="82">
                  <c:v>1.55</c:v>
                </c:pt>
                <c:pt idx="83">
                  <c:v>1.566999999999982</c:v>
                </c:pt>
                <c:pt idx="84">
                  <c:v>1.583</c:v>
                </c:pt>
                <c:pt idx="85">
                  <c:v>1.6</c:v>
                </c:pt>
                <c:pt idx="86">
                  <c:v>1.617</c:v>
                </c:pt>
                <c:pt idx="87">
                  <c:v>1.633</c:v>
                </c:pt>
                <c:pt idx="88">
                  <c:v>1.65</c:v>
                </c:pt>
                <c:pt idx="89">
                  <c:v>1.667</c:v>
                </c:pt>
                <c:pt idx="90">
                  <c:v>1.683</c:v>
                </c:pt>
                <c:pt idx="91">
                  <c:v>1.700000000000003</c:v>
                </c:pt>
                <c:pt idx="92">
                  <c:v>1.716999999999981</c:v>
                </c:pt>
                <c:pt idx="93">
                  <c:v>1.750000000000003</c:v>
                </c:pt>
                <c:pt idx="94">
                  <c:v>1.766999999999984</c:v>
                </c:pt>
                <c:pt idx="95">
                  <c:v>1.782999999999984</c:v>
                </c:pt>
                <c:pt idx="96">
                  <c:v>1.8</c:v>
                </c:pt>
                <c:pt idx="97">
                  <c:v>1.816999999999982</c:v>
                </c:pt>
                <c:pt idx="98">
                  <c:v>1.833</c:v>
                </c:pt>
                <c:pt idx="99">
                  <c:v>1.867</c:v>
                </c:pt>
                <c:pt idx="100">
                  <c:v>1.883</c:v>
                </c:pt>
                <c:pt idx="101">
                  <c:v>1.9</c:v>
                </c:pt>
                <c:pt idx="102">
                  <c:v>1.916999999999995</c:v>
                </c:pt>
                <c:pt idx="103">
                  <c:v>1.932999999999995</c:v>
                </c:pt>
                <c:pt idx="104">
                  <c:v>1.950000000000014</c:v>
                </c:pt>
                <c:pt idx="105">
                  <c:v>1.966999999999996</c:v>
                </c:pt>
                <c:pt idx="106">
                  <c:v>1.982999999999997</c:v>
                </c:pt>
                <c:pt idx="107">
                  <c:v>2.0</c:v>
                </c:pt>
                <c:pt idx="108">
                  <c:v>2.032999999999998</c:v>
                </c:pt>
                <c:pt idx="109">
                  <c:v>2.05</c:v>
                </c:pt>
                <c:pt idx="110">
                  <c:v>2.067</c:v>
                </c:pt>
                <c:pt idx="111">
                  <c:v>2.083</c:v>
                </c:pt>
                <c:pt idx="112">
                  <c:v>2.1</c:v>
                </c:pt>
                <c:pt idx="113">
                  <c:v>2.117</c:v>
                </c:pt>
                <c:pt idx="114">
                  <c:v>2.133</c:v>
                </c:pt>
                <c:pt idx="115">
                  <c:v>2.15</c:v>
                </c:pt>
                <c:pt idx="116">
                  <c:v>2.167</c:v>
                </c:pt>
                <c:pt idx="117">
                  <c:v>2.183</c:v>
                </c:pt>
                <c:pt idx="118">
                  <c:v>2.2</c:v>
                </c:pt>
                <c:pt idx="119">
                  <c:v>2.233</c:v>
                </c:pt>
                <c:pt idx="120">
                  <c:v>2.25</c:v>
                </c:pt>
                <c:pt idx="121">
                  <c:v>2.267</c:v>
                </c:pt>
                <c:pt idx="122">
                  <c:v>2.283</c:v>
                </c:pt>
                <c:pt idx="123">
                  <c:v>2.3</c:v>
                </c:pt>
                <c:pt idx="124">
                  <c:v>2.316999999999957</c:v>
                </c:pt>
                <c:pt idx="125">
                  <c:v>2.332999999999973</c:v>
                </c:pt>
                <c:pt idx="126">
                  <c:v>2.349999999999999</c:v>
                </c:pt>
                <c:pt idx="127">
                  <c:v>2.367</c:v>
                </c:pt>
                <c:pt idx="128">
                  <c:v>2.4</c:v>
                </c:pt>
                <c:pt idx="129">
                  <c:v>2.416999999999997</c:v>
                </c:pt>
                <c:pt idx="130">
                  <c:v>2.432999999999997</c:v>
                </c:pt>
                <c:pt idx="131">
                  <c:v>2.45</c:v>
                </c:pt>
                <c:pt idx="132">
                  <c:v>2.467</c:v>
                </c:pt>
                <c:pt idx="133">
                  <c:v>2.483</c:v>
                </c:pt>
                <c:pt idx="134">
                  <c:v>2.5</c:v>
                </c:pt>
                <c:pt idx="135">
                  <c:v>2.516999999999998</c:v>
                </c:pt>
                <c:pt idx="136">
                  <c:v>2.532999999999998</c:v>
                </c:pt>
                <c:pt idx="137">
                  <c:v>2.55</c:v>
                </c:pt>
                <c:pt idx="138">
                  <c:v>2.567</c:v>
                </c:pt>
                <c:pt idx="139">
                  <c:v>2.583</c:v>
                </c:pt>
                <c:pt idx="140">
                  <c:v>2.617</c:v>
                </c:pt>
                <c:pt idx="141">
                  <c:v>2.633</c:v>
                </c:pt>
                <c:pt idx="142">
                  <c:v>2.65</c:v>
                </c:pt>
                <c:pt idx="143">
                  <c:v>2.667</c:v>
                </c:pt>
                <c:pt idx="144">
                  <c:v>2.683</c:v>
                </c:pt>
                <c:pt idx="145">
                  <c:v>2.7</c:v>
                </c:pt>
                <c:pt idx="146">
                  <c:v>2.717</c:v>
                </c:pt>
                <c:pt idx="147">
                  <c:v>2.733</c:v>
                </c:pt>
                <c:pt idx="148">
                  <c:v>2.75</c:v>
                </c:pt>
                <c:pt idx="149">
                  <c:v>2.767</c:v>
                </c:pt>
                <c:pt idx="150">
                  <c:v>2.783</c:v>
                </c:pt>
                <c:pt idx="151">
                  <c:v>2.8</c:v>
                </c:pt>
                <c:pt idx="152">
                  <c:v>2.832999999999973</c:v>
                </c:pt>
                <c:pt idx="153">
                  <c:v>2.849999999999999</c:v>
                </c:pt>
                <c:pt idx="154">
                  <c:v>2.867</c:v>
                </c:pt>
                <c:pt idx="155">
                  <c:v>2.9</c:v>
                </c:pt>
                <c:pt idx="156">
                  <c:v>2.916999999999997</c:v>
                </c:pt>
                <c:pt idx="157">
                  <c:v>2.932999999999997</c:v>
                </c:pt>
                <c:pt idx="158">
                  <c:v>2.95</c:v>
                </c:pt>
                <c:pt idx="159">
                  <c:v>2.967</c:v>
                </c:pt>
                <c:pt idx="160">
                  <c:v>2.983</c:v>
                </c:pt>
                <c:pt idx="161">
                  <c:v>3.0</c:v>
                </c:pt>
                <c:pt idx="162">
                  <c:v>3.032999999999998</c:v>
                </c:pt>
                <c:pt idx="163">
                  <c:v>3.05</c:v>
                </c:pt>
                <c:pt idx="164">
                  <c:v>3.067</c:v>
                </c:pt>
                <c:pt idx="165">
                  <c:v>3.083</c:v>
                </c:pt>
                <c:pt idx="166">
                  <c:v>3.1</c:v>
                </c:pt>
                <c:pt idx="167">
                  <c:v>3.117</c:v>
                </c:pt>
                <c:pt idx="168">
                  <c:v>3.133</c:v>
                </c:pt>
                <c:pt idx="169">
                  <c:v>3.15</c:v>
                </c:pt>
                <c:pt idx="170">
                  <c:v>3.167</c:v>
                </c:pt>
                <c:pt idx="171">
                  <c:v>3.183</c:v>
                </c:pt>
                <c:pt idx="172">
                  <c:v>3.2</c:v>
                </c:pt>
                <c:pt idx="173">
                  <c:v>3.217</c:v>
                </c:pt>
                <c:pt idx="174">
                  <c:v>3.233</c:v>
                </c:pt>
                <c:pt idx="175">
                  <c:v>3.267</c:v>
                </c:pt>
                <c:pt idx="176">
                  <c:v>3.283</c:v>
                </c:pt>
                <c:pt idx="177">
                  <c:v>3.3</c:v>
                </c:pt>
                <c:pt idx="178">
                  <c:v>3.316999999999957</c:v>
                </c:pt>
                <c:pt idx="179">
                  <c:v>3.332999999999973</c:v>
                </c:pt>
                <c:pt idx="180">
                  <c:v>3.349999999999999</c:v>
                </c:pt>
                <c:pt idx="181">
                  <c:v>3.367</c:v>
                </c:pt>
                <c:pt idx="182">
                  <c:v>3.383</c:v>
                </c:pt>
                <c:pt idx="183">
                  <c:v>3.4</c:v>
                </c:pt>
                <c:pt idx="184">
                  <c:v>3.416999999999997</c:v>
                </c:pt>
                <c:pt idx="185">
                  <c:v>3.432999999999997</c:v>
                </c:pt>
                <c:pt idx="186">
                  <c:v>3.45</c:v>
                </c:pt>
                <c:pt idx="187">
                  <c:v>3.467</c:v>
                </c:pt>
                <c:pt idx="188">
                  <c:v>3.483</c:v>
                </c:pt>
                <c:pt idx="189">
                  <c:v>3.5</c:v>
                </c:pt>
                <c:pt idx="190">
                  <c:v>3.532999999999998</c:v>
                </c:pt>
                <c:pt idx="191">
                  <c:v>3.55</c:v>
                </c:pt>
                <c:pt idx="192">
                  <c:v>3.567</c:v>
                </c:pt>
                <c:pt idx="193">
                  <c:v>3.583</c:v>
                </c:pt>
                <c:pt idx="194">
                  <c:v>3.6</c:v>
                </c:pt>
                <c:pt idx="195">
                  <c:v>3.617</c:v>
                </c:pt>
                <c:pt idx="196">
                  <c:v>3.633</c:v>
                </c:pt>
                <c:pt idx="197">
                  <c:v>3.65</c:v>
                </c:pt>
                <c:pt idx="198">
                  <c:v>3.667</c:v>
                </c:pt>
                <c:pt idx="199">
                  <c:v>3.683</c:v>
                </c:pt>
                <c:pt idx="200">
                  <c:v>3.717</c:v>
                </c:pt>
                <c:pt idx="201">
                  <c:v>3.733</c:v>
                </c:pt>
                <c:pt idx="202">
                  <c:v>3.75</c:v>
                </c:pt>
                <c:pt idx="203">
                  <c:v>3.767</c:v>
                </c:pt>
                <c:pt idx="204">
                  <c:v>3.783</c:v>
                </c:pt>
                <c:pt idx="205">
                  <c:v>3.8</c:v>
                </c:pt>
                <c:pt idx="206">
                  <c:v>3.816999999999957</c:v>
                </c:pt>
                <c:pt idx="207">
                  <c:v>3.832999999999973</c:v>
                </c:pt>
                <c:pt idx="208">
                  <c:v>3.867</c:v>
                </c:pt>
                <c:pt idx="209">
                  <c:v>3.883</c:v>
                </c:pt>
                <c:pt idx="210">
                  <c:v>3.9</c:v>
                </c:pt>
                <c:pt idx="211">
                  <c:v>3.916999999999997</c:v>
                </c:pt>
                <c:pt idx="212">
                  <c:v>3.932999999999997</c:v>
                </c:pt>
                <c:pt idx="213">
                  <c:v>3.967</c:v>
                </c:pt>
                <c:pt idx="214">
                  <c:v>4.0</c:v>
                </c:pt>
                <c:pt idx="215">
                  <c:v>4.016999999999999</c:v>
                </c:pt>
                <c:pt idx="216">
                  <c:v>4.033</c:v>
                </c:pt>
                <c:pt idx="217">
                  <c:v>4.05</c:v>
                </c:pt>
                <c:pt idx="218">
                  <c:v>4.066999999999997</c:v>
                </c:pt>
                <c:pt idx="219">
                  <c:v>4.083</c:v>
                </c:pt>
                <c:pt idx="220">
                  <c:v>4.1</c:v>
                </c:pt>
                <c:pt idx="221">
                  <c:v>4.116999999999996</c:v>
                </c:pt>
                <c:pt idx="222">
                  <c:v>4.133</c:v>
                </c:pt>
                <c:pt idx="223">
                  <c:v>4.149999999999999</c:v>
                </c:pt>
                <c:pt idx="224">
                  <c:v>4.182999999999994</c:v>
                </c:pt>
                <c:pt idx="225">
                  <c:v>4.2</c:v>
                </c:pt>
                <c:pt idx="226">
                  <c:v>4.217</c:v>
                </c:pt>
                <c:pt idx="227">
                  <c:v>4.233</c:v>
                </c:pt>
                <c:pt idx="228">
                  <c:v>4.25</c:v>
                </c:pt>
                <c:pt idx="229">
                  <c:v>4.266999999999999</c:v>
                </c:pt>
                <c:pt idx="230">
                  <c:v>4.283</c:v>
                </c:pt>
                <c:pt idx="231">
                  <c:v>4.3</c:v>
                </c:pt>
                <c:pt idx="232">
                  <c:v>4.316999999999997</c:v>
                </c:pt>
                <c:pt idx="233">
                  <c:v>4.333</c:v>
                </c:pt>
                <c:pt idx="234">
                  <c:v>4.366999999999995</c:v>
                </c:pt>
                <c:pt idx="235">
                  <c:v>4.383</c:v>
                </c:pt>
                <c:pt idx="236">
                  <c:v>4.4</c:v>
                </c:pt>
                <c:pt idx="237">
                  <c:v>4.417</c:v>
                </c:pt>
                <c:pt idx="238">
                  <c:v>4.433</c:v>
                </c:pt>
                <c:pt idx="239">
                  <c:v>4.45</c:v>
                </c:pt>
                <c:pt idx="240">
                  <c:v>4.467</c:v>
                </c:pt>
                <c:pt idx="241">
                  <c:v>4.483</c:v>
                </c:pt>
                <c:pt idx="242">
                  <c:v>4.5</c:v>
                </c:pt>
                <c:pt idx="243">
                  <c:v>4.516999999999999</c:v>
                </c:pt>
                <c:pt idx="244">
                  <c:v>4.533</c:v>
                </c:pt>
                <c:pt idx="245">
                  <c:v>4.55</c:v>
                </c:pt>
                <c:pt idx="246">
                  <c:v>4.583</c:v>
                </c:pt>
                <c:pt idx="247">
                  <c:v>4.6</c:v>
                </c:pt>
                <c:pt idx="248">
                  <c:v>4.616999999999995</c:v>
                </c:pt>
                <c:pt idx="249">
                  <c:v>4.633</c:v>
                </c:pt>
                <c:pt idx="250">
                  <c:v>4.649999999999998</c:v>
                </c:pt>
                <c:pt idx="251">
                  <c:v>4.666999999999986</c:v>
                </c:pt>
                <c:pt idx="252">
                  <c:v>4.7</c:v>
                </c:pt>
                <c:pt idx="253">
                  <c:v>4.717</c:v>
                </c:pt>
                <c:pt idx="254">
                  <c:v>4.733</c:v>
                </c:pt>
                <c:pt idx="255">
                  <c:v>4.75</c:v>
                </c:pt>
                <c:pt idx="256">
                  <c:v>4.766999999999998</c:v>
                </c:pt>
                <c:pt idx="257">
                  <c:v>4.783</c:v>
                </c:pt>
                <c:pt idx="258">
                  <c:v>4.8</c:v>
                </c:pt>
                <c:pt idx="259">
                  <c:v>4.816999999999997</c:v>
                </c:pt>
                <c:pt idx="260">
                  <c:v>4.833</c:v>
                </c:pt>
                <c:pt idx="261">
                  <c:v>4.85</c:v>
                </c:pt>
                <c:pt idx="262">
                  <c:v>4.883</c:v>
                </c:pt>
                <c:pt idx="263">
                  <c:v>4.9</c:v>
                </c:pt>
                <c:pt idx="264">
                  <c:v>4.917</c:v>
                </c:pt>
                <c:pt idx="265">
                  <c:v>4.933</c:v>
                </c:pt>
                <c:pt idx="266">
                  <c:v>4.95</c:v>
                </c:pt>
                <c:pt idx="267">
                  <c:v>4.967</c:v>
                </c:pt>
                <c:pt idx="268">
                  <c:v>4.983</c:v>
                </c:pt>
                <c:pt idx="269">
                  <c:v>5.016999999999999</c:v>
                </c:pt>
                <c:pt idx="270">
                  <c:v>5.033</c:v>
                </c:pt>
                <c:pt idx="271">
                  <c:v>5.05</c:v>
                </c:pt>
                <c:pt idx="272">
                  <c:v>5.066999999999997</c:v>
                </c:pt>
                <c:pt idx="273">
                  <c:v>5.083</c:v>
                </c:pt>
                <c:pt idx="274">
                  <c:v>5.1</c:v>
                </c:pt>
                <c:pt idx="275">
                  <c:v>5.116999999999996</c:v>
                </c:pt>
                <c:pt idx="276">
                  <c:v>5.133</c:v>
                </c:pt>
                <c:pt idx="277">
                  <c:v>5.149999999999999</c:v>
                </c:pt>
                <c:pt idx="278">
                  <c:v>5.166999999999994</c:v>
                </c:pt>
                <c:pt idx="279">
                  <c:v>5.2</c:v>
                </c:pt>
                <c:pt idx="280">
                  <c:v>5.217</c:v>
                </c:pt>
                <c:pt idx="281">
                  <c:v>5.233</c:v>
                </c:pt>
                <c:pt idx="282">
                  <c:v>5.25</c:v>
                </c:pt>
                <c:pt idx="283">
                  <c:v>5.266999999999999</c:v>
                </c:pt>
                <c:pt idx="284">
                  <c:v>5.283</c:v>
                </c:pt>
                <c:pt idx="285">
                  <c:v>5.3</c:v>
                </c:pt>
                <c:pt idx="286">
                  <c:v>5.316999999999997</c:v>
                </c:pt>
                <c:pt idx="287">
                  <c:v>5.35</c:v>
                </c:pt>
                <c:pt idx="288">
                  <c:v>5.366999999999995</c:v>
                </c:pt>
                <c:pt idx="289">
                  <c:v>5.383</c:v>
                </c:pt>
                <c:pt idx="290">
                  <c:v>5.4</c:v>
                </c:pt>
                <c:pt idx="291">
                  <c:v>5.417</c:v>
                </c:pt>
                <c:pt idx="292">
                  <c:v>5.433</c:v>
                </c:pt>
                <c:pt idx="293">
                  <c:v>5.45</c:v>
                </c:pt>
                <c:pt idx="294">
                  <c:v>5.467</c:v>
                </c:pt>
                <c:pt idx="295">
                  <c:v>5.483</c:v>
                </c:pt>
                <c:pt idx="296">
                  <c:v>5.5</c:v>
                </c:pt>
                <c:pt idx="297">
                  <c:v>5.516999999999999</c:v>
                </c:pt>
                <c:pt idx="298">
                  <c:v>5.533</c:v>
                </c:pt>
                <c:pt idx="299">
                  <c:v>5.55</c:v>
                </c:pt>
                <c:pt idx="300">
                  <c:v>5.566999999999997</c:v>
                </c:pt>
                <c:pt idx="301">
                  <c:v>5.6</c:v>
                </c:pt>
                <c:pt idx="302">
                  <c:v>5.616999999999995</c:v>
                </c:pt>
                <c:pt idx="303">
                  <c:v>5.633</c:v>
                </c:pt>
                <c:pt idx="304">
                  <c:v>5.649999999999998</c:v>
                </c:pt>
                <c:pt idx="305">
                  <c:v>5.666999999999986</c:v>
                </c:pt>
                <c:pt idx="306">
                  <c:v>5.682999999999994</c:v>
                </c:pt>
                <c:pt idx="307">
                  <c:v>5.7</c:v>
                </c:pt>
                <c:pt idx="308">
                  <c:v>5.733</c:v>
                </c:pt>
                <c:pt idx="309">
                  <c:v>5.75</c:v>
                </c:pt>
                <c:pt idx="310">
                  <c:v>5.766999999999998</c:v>
                </c:pt>
                <c:pt idx="311">
                  <c:v>5.783</c:v>
                </c:pt>
                <c:pt idx="312">
                  <c:v>5.8</c:v>
                </c:pt>
                <c:pt idx="313">
                  <c:v>5.816999999999997</c:v>
                </c:pt>
                <c:pt idx="314">
                  <c:v>5.833</c:v>
                </c:pt>
                <c:pt idx="315">
                  <c:v>5.85</c:v>
                </c:pt>
                <c:pt idx="316">
                  <c:v>5.866999999999995</c:v>
                </c:pt>
                <c:pt idx="317">
                  <c:v>5.9</c:v>
                </c:pt>
                <c:pt idx="318">
                  <c:v>5.917</c:v>
                </c:pt>
                <c:pt idx="319">
                  <c:v>5.933</c:v>
                </c:pt>
                <c:pt idx="320">
                  <c:v>5.95</c:v>
                </c:pt>
                <c:pt idx="321">
                  <c:v>5.967</c:v>
                </c:pt>
                <c:pt idx="322">
                  <c:v>5.983</c:v>
                </c:pt>
                <c:pt idx="323">
                  <c:v>6.0</c:v>
                </c:pt>
                <c:pt idx="324">
                  <c:v>6.016999999999999</c:v>
                </c:pt>
                <c:pt idx="325">
                  <c:v>6.033</c:v>
                </c:pt>
                <c:pt idx="326">
                  <c:v>6.05</c:v>
                </c:pt>
                <c:pt idx="327">
                  <c:v>6.083</c:v>
                </c:pt>
                <c:pt idx="328">
                  <c:v>6.1</c:v>
                </c:pt>
                <c:pt idx="329">
                  <c:v>6.116999999999996</c:v>
                </c:pt>
                <c:pt idx="330">
                  <c:v>6.133</c:v>
                </c:pt>
                <c:pt idx="331">
                  <c:v>6.149999999999999</c:v>
                </c:pt>
                <c:pt idx="332">
                  <c:v>6.166999999999994</c:v>
                </c:pt>
                <c:pt idx="333">
                  <c:v>6.182999999999994</c:v>
                </c:pt>
                <c:pt idx="334">
                  <c:v>6.2</c:v>
                </c:pt>
                <c:pt idx="335">
                  <c:v>6.233</c:v>
                </c:pt>
                <c:pt idx="336">
                  <c:v>6.25</c:v>
                </c:pt>
                <c:pt idx="337">
                  <c:v>6.283</c:v>
                </c:pt>
                <c:pt idx="338">
                  <c:v>6.3</c:v>
                </c:pt>
                <c:pt idx="339">
                  <c:v>6.316999999999997</c:v>
                </c:pt>
                <c:pt idx="340">
                  <c:v>6.333</c:v>
                </c:pt>
                <c:pt idx="341">
                  <c:v>6.35</c:v>
                </c:pt>
                <c:pt idx="342">
                  <c:v>6.383</c:v>
                </c:pt>
                <c:pt idx="343">
                  <c:v>6.4</c:v>
                </c:pt>
                <c:pt idx="344">
                  <c:v>6.417</c:v>
                </c:pt>
                <c:pt idx="345">
                  <c:v>6.45</c:v>
                </c:pt>
                <c:pt idx="346">
                  <c:v>6.467</c:v>
                </c:pt>
                <c:pt idx="347">
                  <c:v>6.483</c:v>
                </c:pt>
                <c:pt idx="348">
                  <c:v>6.5</c:v>
                </c:pt>
                <c:pt idx="349">
                  <c:v>6.516999999999999</c:v>
                </c:pt>
                <c:pt idx="350">
                  <c:v>6.533</c:v>
                </c:pt>
                <c:pt idx="351">
                  <c:v>6.566999999999997</c:v>
                </c:pt>
                <c:pt idx="352">
                  <c:v>6.6</c:v>
                </c:pt>
                <c:pt idx="353">
                  <c:v>6.616999999999995</c:v>
                </c:pt>
                <c:pt idx="354">
                  <c:v>6.633</c:v>
                </c:pt>
                <c:pt idx="355">
                  <c:v>6.649999999999998</c:v>
                </c:pt>
                <c:pt idx="356">
                  <c:v>6.666999999999986</c:v>
                </c:pt>
                <c:pt idx="357">
                  <c:v>6.682999999999994</c:v>
                </c:pt>
                <c:pt idx="358">
                  <c:v>6.7</c:v>
                </c:pt>
                <c:pt idx="359">
                  <c:v>6.717</c:v>
                </c:pt>
                <c:pt idx="360">
                  <c:v>6.733</c:v>
                </c:pt>
                <c:pt idx="361">
                  <c:v>6.75</c:v>
                </c:pt>
                <c:pt idx="362">
                  <c:v>6.783</c:v>
                </c:pt>
                <c:pt idx="363">
                  <c:v>6.8</c:v>
                </c:pt>
                <c:pt idx="364">
                  <c:v>6.816999999999997</c:v>
                </c:pt>
                <c:pt idx="365">
                  <c:v>6.833</c:v>
                </c:pt>
                <c:pt idx="366">
                  <c:v>6.85</c:v>
                </c:pt>
                <c:pt idx="367">
                  <c:v>6.866999999999995</c:v>
                </c:pt>
                <c:pt idx="368">
                  <c:v>6.883</c:v>
                </c:pt>
                <c:pt idx="369">
                  <c:v>6.9</c:v>
                </c:pt>
                <c:pt idx="370">
                  <c:v>6.933</c:v>
                </c:pt>
                <c:pt idx="371">
                  <c:v>6.95</c:v>
                </c:pt>
                <c:pt idx="372">
                  <c:v>6.967</c:v>
                </c:pt>
                <c:pt idx="373">
                  <c:v>6.983</c:v>
                </c:pt>
                <c:pt idx="374">
                  <c:v>7.0</c:v>
                </c:pt>
                <c:pt idx="375">
                  <c:v>7.016999999999999</c:v>
                </c:pt>
                <c:pt idx="376">
                  <c:v>7.033</c:v>
                </c:pt>
                <c:pt idx="377">
                  <c:v>7.05</c:v>
                </c:pt>
                <c:pt idx="378">
                  <c:v>7.066999999999997</c:v>
                </c:pt>
                <c:pt idx="379">
                  <c:v>7.083</c:v>
                </c:pt>
                <c:pt idx="380">
                  <c:v>7.1</c:v>
                </c:pt>
                <c:pt idx="381">
                  <c:v>7.116999999999996</c:v>
                </c:pt>
                <c:pt idx="382">
                  <c:v>7.133</c:v>
                </c:pt>
                <c:pt idx="383">
                  <c:v>7.149999999999999</c:v>
                </c:pt>
                <c:pt idx="384">
                  <c:v>7.182999999999994</c:v>
                </c:pt>
                <c:pt idx="385">
                  <c:v>7.2</c:v>
                </c:pt>
                <c:pt idx="386">
                  <c:v>7.217</c:v>
                </c:pt>
                <c:pt idx="387">
                  <c:v>7.233</c:v>
                </c:pt>
                <c:pt idx="388">
                  <c:v>7.25</c:v>
                </c:pt>
                <c:pt idx="389">
                  <c:v>7.266999999999999</c:v>
                </c:pt>
                <c:pt idx="390">
                  <c:v>7.283</c:v>
                </c:pt>
                <c:pt idx="391">
                  <c:v>7.3</c:v>
                </c:pt>
                <c:pt idx="392">
                  <c:v>7.316999999999997</c:v>
                </c:pt>
                <c:pt idx="393">
                  <c:v>7.333</c:v>
                </c:pt>
                <c:pt idx="394">
                  <c:v>7.366999999999995</c:v>
                </c:pt>
                <c:pt idx="395">
                  <c:v>7.383</c:v>
                </c:pt>
                <c:pt idx="396">
                  <c:v>7.4</c:v>
                </c:pt>
                <c:pt idx="397">
                  <c:v>7.417</c:v>
                </c:pt>
                <c:pt idx="398">
                  <c:v>7.433</c:v>
                </c:pt>
                <c:pt idx="399">
                  <c:v>7.45</c:v>
                </c:pt>
                <c:pt idx="400">
                  <c:v>7.483</c:v>
                </c:pt>
                <c:pt idx="401">
                  <c:v>7.516999999999999</c:v>
                </c:pt>
                <c:pt idx="402">
                  <c:v>7.533</c:v>
                </c:pt>
                <c:pt idx="403">
                  <c:v>7.55</c:v>
                </c:pt>
                <c:pt idx="404">
                  <c:v>7.566999999999997</c:v>
                </c:pt>
                <c:pt idx="405">
                  <c:v>7.583</c:v>
                </c:pt>
                <c:pt idx="406">
                  <c:v>7.6</c:v>
                </c:pt>
                <c:pt idx="407">
                  <c:v>7.616999999999995</c:v>
                </c:pt>
                <c:pt idx="408">
                  <c:v>7.633</c:v>
                </c:pt>
                <c:pt idx="409">
                  <c:v>7.649999999999998</c:v>
                </c:pt>
                <c:pt idx="410">
                  <c:v>7.666999999999986</c:v>
                </c:pt>
                <c:pt idx="411">
                  <c:v>7.7</c:v>
                </c:pt>
                <c:pt idx="412">
                  <c:v>7.717</c:v>
                </c:pt>
                <c:pt idx="413">
                  <c:v>7.733</c:v>
                </c:pt>
                <c:pt idx="414">
                  <c:v>7.75</c:v>
                </c:pt>
                <c:pt idx="415">
                  <c:v>7.766999999999998</c:v>
                </c:pt>
                <c:pt idx="416">
                  <c:v>7.783</c:v>
                </c:pt>
                <c:pt idx="417">
                  <c:v>7.8</c:v>
                </c:pt>
                <c:pt idx="418">
                  <c:v>7.816999999999997</c:v>
                </c:pt>
                <c:pt idx="419">
                  <c:v>7.833</c:v>
                </c:pt>
                <c:pt idx="420">
                  <c:v>7.85</c:v>
                </c:pt>
                <c:pt idx="421">
                  <c:v>7.866999999999995</c:v>
                </c:pt>
                <c:pt idx="422">
                  <c:v>7.9</c:v>
                </c:pt>
                <c:pt idx="423">
                  <c:v>7.917</c:v>
                </c:pt>
                <c:pt idx="424">
                  <c:v>7.933</c:v>
                </c:pt>
                <c:pt idx="425">
                  <c:v>7.95</c:v>
                </c:pt>
                <c:pt idx="426">
                  <c:v>7.967</c:v>
                </c:pt>
                <c:pt idx="427">
                  <c:v>7.983</c:v>
                </c:pt>
                <c:pt idx="428">
                  <c:v>8.0</c:v>
                </c:pt>
                <c:pt idx="429">
                  <c:v>8.017000000000001</c:v>
                </c:pt>
                <c:pt idx="430">
                  <c:v>8.05</c:v>
                </c:pt>
                <c:pt idx="431">
                  <c:v>8.067</c:v>
                </c:pt>
                <c:pt idx="432">
                  <c:v>8.1</c:v>
                </c:pt>
                <c:pt idx="433">
                  <c:v>8.117000000000001</c:v>
                </c:pt>
                <c:pt idx="434">
                  <c:v>8.133000000000001</c:v>
                </c:pt>
                <c:pt idx="435">
                  <c:v>8.15</c:v>
                </c:pt>
                <c:pt idx="436">
                  <c:v>8.167000000000001</c:v>
                </c:pt>
                <c:pt idx="437">
                  <c:v>8.183000000000001</c:v>
                </c:pt>
                <c:pt idx="438">
                  <c:v>8.200000000000001</c:v>
                </c:pt>
                <c:pt idx="439">
                  <c:v>8.217000000000001</c:v>
                </c:pt>
                <c:pt idx="440">
                  <c:v>8.233000000000001</c:v>
                </c:pt>
                <c:pt idx="441">
                  <c:v>8.25</c:v>
                </c:pt>
                <c:pt idx="442">
                  <c:v>8.267000000000001</c:v>
                </c:pt>
                <c:pt idx="443">
                  <c:v>8.283000000000001</c:v>
                </c:pt>
                <c:pt idx="444">
                  <c:v>8.3</c:v>
                </c:pt>
                <c:pt idx="445">
                  <c:v>8.317</c:v>
                </c:pt>
                <c:pt idx="446">
                  <c:v>8.350000000000006</c:v>
                </c:pt>
                <c:pt idx="447">
                  <c:v>8.367000000000002</c:v>
                </c:pt>
                <c:pt idx="448">
                  <c:v>8.383000000000002</c:v>
                </c:pt>
                <c:pt idx="449">
                  <c:v>8.4</c:v>
                </c:pt>
                <c:pt idx="450">
                  <c:v>8.417000000000001</c:v>
                </c:pt>
                <c:pt idx="451">
                  <c:v>8.433000000000001</c:v>
                </c:pt>
                <c:pt idx="452">
                  <c:v>8.450000000000002</c:v>
                </c:pt>
                <c:pt idx="453">
                  <c:v>8.467</c:v>
                </c:pt>
                <c:pt idx="454">
                  <c:v>8.5</c:v>
                </c:pt>
                <c:pt idx="455">
                  <c:v>8.517000000000001</c:v>
                </c:pt>
                <c:pt idx="456">
                  <c:v>8.533000000000001</c:v>
                </c:pt>
                <c:pt idx="457">
                  <c:v>8.55</c:v>
                </c:pt>
                <c:pt idx="458">
                  <c:v>8.567</c:v>
                </c:pt>
                <c:pt idx="459">
                  <c:v>8.583</c:v>
                </c:pt>
                <c:pt idx="460">
                  <c:v>8.6</c:v>
                </c:pt>
                <c:pt idx="461">
                  <c:v>8.617000000000001</c:v>
                </c:pt>
                <c:pt idx="462">
                  <c:v>8.633000000000001</c:v>
                </c:pt>
                <c:pt idx="463">
                  <c:v>8.667000000000001</c:v>
                </c:pt>
                <c:pt idx="464">
                  <c:v>8.683000000000001</c:v>
                </c:pt>
                <c:pt idx="465">
                  <c:v>8.700000000000001</c:v>
                </c:pt>
                <c:pt idx="466">
                  <c:v>8.716999999999998</c:v>
                </c:pt>
                <c:pt idx="467">
                  <c:v>8.732999999999998</c:v>
                </c:pt>
                <c:pt idx="468">
                  <c:v>8.75</c:v>
                </c:pt>
                <c:pt idx="469">
                  <c:v>8.767000000000001</c:v>
                </c:pt>
                <c:pt idx="470">
                  <c:v>8.783000000000001</c:v>
                </c:pt>
                <c:pt idx="471">
                  <c:v>8.8</c:v>
                </c:pt>
                <c:pt idx="472">
                  <c:v>8.817</c:v>
                </c:pt>
                <c:pt idx="473">
                  <c:v>8.850000000000006</c:v>
                </c:pt>
                <c:pt idx="474">
                  <c:v>8.867000000000002</c:v>
                </c:pt>
                <c:pt idx="475">
                  <c:v>8.883000000000002</c:v>
                </c:pt>
                <c:pt idx="476">
                  <c:v>8.9</c:v>
                </c:pt>
                <c:pt idx="477">
                  <c:v>8.917000000000001</c:v>
                </c:pt>
                <c:pt idx="478">
                  <c:v>8.950000000000002</c:v>
                </c:pt>
                <c:pt idx="479">
                  <c:v>8.967</c:v>
                </c:pt>
                <c:pt idx="480">
                  <c:v>8.983</c:v>
                </c:pt>
                <c:pt idx="481">
                  <c:v>9.0</c:v>
                </c:pt>
                <c:pt idx="482">
                  <c:v>9.017000000000001</c:v>
                </c:pt>
                <c:pt idx="483">
                  <c:v>9.033000000000001</c:v>
                </c:pt>
                <c:pt idx="484">
                  <c:v>9.05</c:v>
                </c:pt>
                <c:pt idx="485">
                  <c:v>9.067</c:v>
                </c:pt>
                <c:pt idx="486">
                  <c:v>9.083</c:v>
                </c:pt>
                <c:pt idx="487">
                  <c:v>9.1</c:v>
                </c:pt>
                <c:pt idx="488">
                  <c:v>9.117000000000001</c:v>
                </c:pt>
                <c:pt idx="489">
                  <c:v>9.133000000000001</c:v>
                </c:pt>
                <c:pt idx="490">
                  <c:v>9.15</c:v>
                </c:pt>
                <c:pt idx="491">
                  <c:v>9.167000000000001</c:v>
                </c:pt>
                <c:pt idx="492">
                  <c:v>9.183000000000001</c:v>
                </c:pt>
                <c:pt idx="493">
                  <c:v>9.217000000000001</c:v>
                </c:pt>
                <c:pt idx="494">
                  <c:v>9.233000000000001</c:v>
                </c:pt>
                <c:pt idx="495">
                  <c:v>9.25</c:v>
                </c:pt>
                <c:pt idx="496">
                  <c:v>9.267000000000001</c:v>
                </c:pt>
                <c:pt idx="497">
                  <c:v>9.283000000000001</c:v>
                </c:pt>
                <c:pt idx="498">
                  <c:v>9.3</c:v>
                </c:pt>
                <c:pt idx="499">
                  <c:v>9.317</c:v>
                </c:pt>
                <c:pt idx="500">
                  <c:v>9.333</c:v>
                </c:pt>
                <c:pt idx="501">
                  <c:v>9.350000000000006</c:v>
                </c:pt>
                <c:pt idx="502">
                  <c:v>9.367000000000002</c:v>
                </c:pt>
                <c:pt idx="503">
                  <c:v>9.383000000000002</c:v>
                </c:pt>
                <c:pt idx="504">
                  <c:v>9.417000000000001</c:v>
                </c:pt>
                <c:pt idx="505">
                  <c:v>9.433000000000001</c:v>
                </c:pt>
                <c:pt idx="506">
                  <c:v>9.450000000000002</c:v>
                </c:pt>
                <c:pt idx="507">
                  <c:v>9.467</c:v>
                </c:pt>
                <c:pt idx="508">
                  <c:v>9.483</c:v>
                </c:pt>
                <c:pt idx="509">
                  <c:v>9.5</c:v>
                </c:pt>
                <c:pt idx="510">
                  <c:v>9.517000000000001</c:v>
                </c:pt>
                <c:pt idx="511">
                  <c:v>9.533000000000001</c:v>
                </c:pt>
                <c:pt idx="512">
                  <c:v>9.567</c:v>
                </c:pt>
                <c:pt idx="513">
                  <c:v>9.583</c:v>
                </c:pt>
                <c:pt idx="514">
                  <c:v>9.6</c:v>
                </c:pt>
                <c:pt idx="515">
                  <c:v>9.617000000000001</c:v>
                </c:pt>
                <c:pt idx="516">
                  <c:v>9.633000000000001</c:v>
                </c:pt>
                <c:pt idx="517">
                  <c:v>9.65</c:v>
                </c:pt>
                <c:pt idx="518">
                  <c:v>9.667000000000001</c:v>
                </c:pt>
                <c:pt idx="519">
                  <c:v>9.683000000000001</c:v>
                </c:pt>
                <c:pt idx="520">
                  <c:v>9.700000000000001</c:v>
                </c:pt>
                <c:pt idx="521">
                  <c:v>9.716999999999998</c:v>
                </c:pt>
                <c:pt idx="522">
                  <c:v>9.732999999999998</c:v>
                </c:pt>
                <c:pt idx="523">
                  <c:v>9.767000000000001</c:v>
                </c:pt>
                <c:pt idx="524">
                  <c:v>9.783000000000001</c:v>
                </c:pt>
                <c:pt idx="525">
                  <c:v>9.8</c:v>
                </c:pt>
                <c:pt idx="526">
                  <c:v>9.817</c:v>
                </c:pt>
                <c:pt idx="527">
                  <c:v>9.833</c:v>
                </c:pt>
                <c:pt idx="528">
                  <c:v>9.850000000000006</c:v>
                </c:pt>
                <c:pt idx="529">
                  <c:v>9.867000000000002</c:v>
                </c:pt>
                <c:pt idx="530">
                  <c:v>9.883000000000002</c:v>
                </c:pt>
                <c:pt idx="531">
                  <c:v>9.9</c:v>
                </c:pt>
                <c:pt idx="532">
                  <c:v>9.917000000000001</c:v>
                </c:pt>
                <c:pt idx="533">
                  <c:v>9.950000000000002</c:v>
                </c:pt>
                <c:pt idx="534">
                  <c:v>9.967</c:v>
                </c:pt>
                <c:pt idx="535">
                  <c:v>9.983</c:v>
                </c:pt>
                <c:pt idx="536">
                  <c:v>10.0</c:v>
                </c:pt>
                <c:pt idx="537">
                  <c:v>10.017</c:v>
                </c:pt>
                <c:pt idx="538">
                  <c:v>10.033</c:v>
                </c:pt>
                <c:pt idx="539">
                  <c:v>10.05</c:v>
                </c:pt>
                <c:pt idx="540">
                  <c:v>10.067</c:v>
                </c:pt>
                <c:pt idx="541">
                  <c:v>10.083</c:v>
                </c:pt>
                <c:pt idx="542">
                  <c:v>10.1</c:v>
                </c:pt>
                <c:pt idx="543">
                  <c:v>10.117</c:v>
                </c:pt>
                <c:pt idx="544">
                  <c:v>10.133</c:v>
                </c:pt>
                <c:pt idx="545">
                  <c:v>10.167</c:v>
                </c:pt>
                <c:pt idx="546">
                  <c:v>10.183</c:v>
                </c:pt>
                <c:pt idx="547">
                  <c:v>10.2</c:v>
                </c:pt>
                <c:pt idx="548">
                  <c:v>10.217</c:v>
                </c:pt>
                <c:pt idx="549">
                  <c:v>10.233</c:v>
                </c:pt>
                <c:pt idx="550">
                  <c:v>10.25</c:v>
                </c:pt>
                <c:pt idx="551">
                  <c:v>10.267</c:v>
                </c:pt>
                <c:pt idx="552">
                  <c:v>10.283</c:v>
                </c:pt>
                <c:pt idx="553">
                  <c:v>10.3</c:v>
                </c:pt>
                <c:pt idx="554">
                  <c:v>10.317</c:v>
                </c:pt>
                <c:pt idx="555">
                  <c:v>10.333</c:v>
                </c:pt>
                <c:pt idx="556">
                  <c:v>10.35000000000003</c:v>
                </c:pt>
                <c:pt idx="557">
                  <c:v>10.367</c:v>
                </c:pt>
                <c:pt idx="558">
                  <c:v>10.383</c:v>
                </c:pt>
                <c:pt idx="559">
                  <c:v>10.417</c:v>
                </c:pt>
                <c:pt idx="560">
                  <c:v>10.433</c:v>
                </c:pt>
                <c:pt idx="561">
                  <c:v>10.45000000000001</c:v>
                </c:pt>
                <c:pt idx="562">
                  <c:v>10.467</c:v>
                </c:pt>
                <c:pt idx="563">
                  <c:v>10.483</c:v>
                </c:pt>
                <c:pt idx="564">
                  <c:v>10.5</c:v>
                </c:pt>
                <c:pt idx="565">
                  <c:v>10.517</c:v>
                </c:pt>
                <c:pt idx="566">
                  <c:v>10.533</c:v>
                </c:pt>
                <c:pt idx="567">
                  <c:v>10.55</c:v>
                </c:pt>
                <c:pt idx="568">
                  <c:v>10.567</c:v>
                </c:pt>
                <c:pt idx="569">
                  <c:v>10.583</c:v>
                </c:pt>
                <c:pt idx="570">
                  <c:v>10.617</c:v>
                </c:pt>
                <c:pt idx="571">
                  <c:v>10.633</c:v>
                </c:pt>
                <c:pt idx="572">
                  <c:v>10.65</c:v>
                </c:pt>
                <c:pt idx="573">
                  <c:v>10.667</c:v>
                </c:pt>
                <c:pt idx="574">
                  <c:v>10.683</c:v>
                </c:pt>
                <c:pt idx="575">
                  <c:v>10.7</c:v>
                </c:pt>
                <c:pt idx="576">
                  <c:v>10.717</c:v>
                </c:pt>
                <c:pt idx="577">
                  <c:v>10.733</c:v>
                </c:pt>
                <c:pt idx="578">
                  <c:v>10.75</c:v>
                </c:pt>
                <c:pt idx="579">
                  <c:v>10.783</c:v>
                </c:pt>
                <c:pt idx="580">
                  <c:v>10.8</c:v>
                </c:pt>
                <c:pt idx="581">
                  <c:v>10.817</c:v>
                </c:pt>
                <c:pt idx="582">
                  <c:v>10.833</c:v>
                </c:pt>
                <c:pt idx="583">
                  <c:v>10.85000000000003</c:v>
                </c:pt>
                <c:pt idx="584">
                  <c:v>10.867</c:v>
                </c:pt>
                <c:pt idx="585">
                  <c:v>10.883</c:v>
                </c:pt>
                <c:pt idx="586">
                  <c:v>10.9</c:v>
                </c:pt>
                <c:pt idx="587">
                  <c:v>10.917</c:v>
                </c:pt>
                <c:pt idx="588">
                  <c:v>10.933</c:v>
                </c:pt>
                <c:pt idx="589">
                  <c:v>10.95000000000001</c:v>
                </c:pt>
                <c:pt idx="590">
                  <c:v>10.967</c:v>
                </c:pt>
                <c:pt idx="591">
                  <c:v>10.983</c:v>
                </c:pt>
                <c:pt idx="592">
                  <c:v>11.0</c:v>
                </c:pt>
                <c:pt idx="593">
                  <c:v>11.017</c:v>
                </c:pt>
                <c:pt idx="594">
                  <c:v>11.05</c:v>
                </c:pt>
                <c:pt idx="595">
                  <c:v>11.067</c:v>
                </c:pt>
                <c:pt idx="596">
                  <c:v>11.083</c:v>
                </c:pt>
                <c:pt idx="597">
                  <c:v>11.1</c:v>
                </c:pt>
                <c:pt idx="598">
                  <c:v>11.117</c:v>
                </c:pt>
                <c:pt idx="599">
                  <c:v>11.133</c:v>
                </c:pt>
                <c:pt idx="600">
                  <c:v>11.15</c:v>
                </c:pt>
                <c:pt idx="601">
                  <c:v>11.167</c:v>
                </c:pt>
                <c:pt idx="602">
                  <c:v>11.183</c:v>
                </c:pt>
                <c:pt idx="603">
                  <c:v>11.2</c:v>
                </c:pt>
                <c:pt idx="604">
                  <c:v>11.217</c:v>
                </c:pt>
                <c:pt idx="605">
                  <c:v>11.25</c:v>
                </c:pt>
                <c:pt idx="606">
                  <c:v>11.267</c:v>
                </c:pt>
                <c:pt idx="607">
                  <c:v>11.283</c:v>
                </c:pt>
                <c:pt idx="608">
                  <c:v>11.3</c:v>
                </c:pt>
                <c:pt idx="609">
                  <c:v>11.317</c:v>
                </c:pt>
                <c:pt idx="610">
                  <c:v>11.333</c:v>
                </c:pt>
                <c:pt idx="611">
                  <c:v>11.35000000000003</c:v>
                </c:pt>
                <c:pt idx="612">
                  <c:v>11.367</c:v>
                </c:pt>
                <c:pt idx="613">
                  <c:v>11.383</c:v>
                </c:pt>
                <c:pt idx="614">
                  <c:v>11.4</c:v>
                </c:pt>
                <c:pt idx="615">
                  <c:v>11.417</c:v>
                </c:pt>
                <c:pt idx="616">
                  <c:v>11.45000000000001</c:v>
                </c:pt>
                <c:pt idx="617">
                  <c:v>11.467</c:v>
                </c:pt>
                <c:pt idx="618">
                  <c:v>11.483</c:v>
                </c:pt>
                <c:pt idx="619">
                  <c:v>11.5</c:v>
                </c:pt>
                <c:pt idx="620">
                  <c:v>11.517</c:v>
                </c:pt>
                <c:pt idx="621">
                  <c:v>11.533</c:v>
                </c:pt>
                <c:pt idx="622">
                  <c:v>11.55</c:v>
                </c:pt>
                <c:pt idx="623">
                  <c:v>11.567</c:v>
                </c:pt>
                <c:pt idx="624">
                  <c:v>11.583</c:v>
                </c:pt>
                <c:pt idx="625">
                  <c:v>11.6</c:v>
                </c:pt>
                <c:pt idx="626">
                  <c:v>11.617</c:v>
                </c:pt>
                <c:pt idx="627">
                  <c:v>11.633</c:v>
                </c:pt>
                <c:pt idx="628">
                  <c:v>11.667</c:v>
                </c:pt>
                <c:pt idx="629">
                  <c:v>11.683</c:v>
                </c:pt>
                <c:pt idx="630">
                  <c:v>11.717</c:v>
                </c:pt>
                <c:pt idx="631">
                  <c:v>11.733</c:v>
                </c:pt>
                <c:pt idx="632">
                  <c:v>11.75</c:v>
                </c:pt>
                <c:pt idx="633">
                  <c:v>11.767</c:v>
                </c:pt>
                <c:pt idx="634">
                  <c:v>11.783</c:v>
                </c:pt>
                <c:pt idx="635">
                  <c:v>11.8</c:v>
                </c:pt>
                <c:pt idx="636">
                  <c:v>11.817</c:v>
                </c:pt>
                <c:pt idx="637">
                  <c:v>11.833</c:v>
                </c:pt>
                <c:pt idx="638">
                  <c:v>11.867</c:v>
                </c:pt>
                <c:pt idx="639">
                  <c:v>11.883</c:v>
                </c:pt>
                <c:pt idx="640">
                  <c:v>11.9</c:v>
                </c:pt>
                <c:pt idx="641">
                  <c:v>11.917</c:v>
                </c:pt>
                <c:pt idx="642">
                  <c:v>11.933</c:v>
                </c:pt>
                <c:pt idx="643">
                  <c:v>11.95000000000001</c:v>
                </c:pt>
                <c:pt idx="644">
                  <c:v>11.967</c:v>
                </c:pt>
                <c:pt idx="645">
                  <c:v>12.0</c:v>
                </c:pt>
                <c:pt idx="646">
                  <c:v>12.033</c:v>
                </c:pt>
                <c:pt idx="647">
                  <c:v>12.05</c:v>
                </c:pt>
                <c:pt idx="648">
                  <c:v>12.067</c:v>
                </c:pt>
                <c:pt idx="649">
                  <c:v>12.083</c:v>
                </c:pt>
                <c:pt idx="650">
                  <c:v>12.1</c:v>
                </c:pt>
                <c:pt idx="651">
                  <c:v>12.117</c:v>
                </c:pt>
                <c:pt idx="652">
                  <c:v>12.133</c:v>
                </c:pt>
                <c:pt idx="653">
                  <c:v>12.167</c:v>
                </c:pt>
                <c:pt idx="654">
                  <c:v>12.183</c:v>
                </c:pt>
                <c:pt idx="655">
                  <c:v>12.217</c:v>
                </c:pt>
                <c:pt idx="656">
                  <c:v>12.233</c:v>
                </c:pt>
                <c:pt idx="657">
                  <c:v>12.25</c:v>
                </c:pt>
                <c:pt idx="658">
                  <c:v>12.267</c:v>
                </c:pt>
                <c:pt idx="659">
                  <c:v>12.283</c:v>
                </c:pt>
                <c:pt idx="660">
                  <c:v>12.3</c:v>
                </c:pt>
                <c:pt idx="661">
                  <c:v>12.317</c:v>
                </c:pt>
                <c:pt idx="662">
                  <c:v>12.333</c:v>
                </c:pt>
                <c:pt idx="663">
                  <c:v>12.35000000000003</c:v>
                </c:pt>
                <c:pt idx="664">
                  <c:v>12.383</c:v>
                </c:pt>
                <c:pt idx="665">
                  <c:v>12.4</c:v>
                </c:pt>
                <c:pt idx="666">
                  <c:v>12.417</c:v>
                </c:pt>
                <c:pt idx="667">
                  <c:v>12.433</c:v>
                </c:pt>
                <c:pt idx="668">
                  <c:v>12.45000000000001</c:v>
                </c:pt>
                <c:pt idx="669">
                  <c:v>12.467</c:v>
                </c:pt>
                <c:pt idx="670">
                  <c:v>12.483</c:v>
                </c:pt>
                <c:pt idx="671">
                  <c:v>12.5</c:v>
                </c:pt>
                <c:pt idx="672">
                  <c:v>12.517</c:v>
                </c:pt>
                <c:pt idx="673">
                  <c:v>12.533</c:v>
                </c:pt>
                <c:pt idx="674">
                  <c:v>12.55</c:v>
                </c:pt>
                <c:pt idx="675">
                  <c:v>12.567</c:v>
                </c:pt>
                <c:pt idx="676">
                  <c:v>12.6</c:v>
                </c:pt>
                <c:pt idx="677">
                  <c:v>12.617</c:v>
                </c:pt>
                <c:pt idx="678">
                  <c:v>12.65</c:v>
                </c:pt>
                <c:pt idx="679">
                  <c:v>12.667</c:v>
                </c:pt>
                <c:pt idx="680">
                  <c:v>12.683</c:v>
                </c:pt>
                <c:pt idx="681">
                  <c:v>12.7</c:v>
                </c:pt>
                <c:pt idx="682">
                  <c:v>12.717</c:v>
                </c:pt>
                <c:pt idx="683">
                  <c:v>12.733</c:v>
                </c:pt>
                <c:pt idx="684">
                  <c:v>12.75</c:v>
                </c:pt>
                <c:pt idx="685">
                  <c:v>12.767</c:v>
                </c:pt>
                <c:pt idx="686">
                  <c:v>12.783</c:v>
                </c:pt>
                <c:pt idx="687">
                  <c:v>12.817</c:v>
                </c:pt>
                <c:pt idx="688">
                  <c:v>12.833</c:v>
                </c:pt>
                <c:pt idx="689">
                  <c:v>12.85000000000003</c:v>
                </c:pt>
                <c:pt idx="690">
                  <c:v>12.867</c:v>
                </c:pt>
                <c:pt idx="691">
                  <c:v>12.883</c:v>
                </c:pt>
                <c:pt idx="692">
                  <c:v>12.9</c:v>
                </c:pt>
                <c:pt idx="693">
                  <c:v>12.917</c:v>
                </c:pt>
                <c:pt idx="694">
                  <c:v>12.933</c:v>
                </c:pt>
                <c:pt idx="695">
                  <c:v>12.967</c:v>
                </c:pt>
                <c:pt idx="696">
                  <c:v>12.983</c:v>
                </c:pt>
                <c:pt idx="697">
                  <c:v>13.0</c:v>
                </c:pt>
                <c:pt idx="698">
                  <c:v>13.017</c:v>
                </c:pt>
                <c:pt idx="699">
                  <c:v>13.033</c:v>
                </c:pt>
                <c:pt idx="700">
                  <c:v>13.05</c:v>
                </c:pt>
                <c:pt idx="701">
                  <c:v>13.067</c:v>
                </c:pt>
                <c:pt idx="702">
                  <c:v>13.083</c:v>
                </c:pt>
                <c:pt idx="703">
                  <c:v>13.1</c:v>
                </c:pt>
                <c:pt idx="704">
                  <c:v>13.133</c:v>
                </c:pt>
                <c:pt idx="705">
                  <c:v>13.167</c:v>
                </c:pt>
                <c:pt idx="706">
                  <c:v>13.183</c:v>
                </c:pt>
                <c:pt idx="707">
                  <c:v>13.2</c:v>
                </c:pt>
                <c:pt idx="708">
                  <c:v>13.217</c:v>
                </c:pt>
                <c:pt idx="709">
                  <c:v>13.233</c:v>
                </c:pt>
                <c:pt idx="710">
                  <c:v>13.25</c:v>
                </c:pt>
                <c:pt idx="711">
                  <c:v>13.267</c:v>
                </c:pt>
                <c:pt idx="712">
                  <c:v>13.283</c:v>
                </c:pt>
                <c:pt idx="713">
                  <c:v>13.3</c:v>
                </c:pt>
                <c:pt idx="714">
                  <c:v>13.333</c:v>
                </c:pt>
                <c:pt idx="715">
                  <c:v>13.35000000000003</c:v>
                </c:pt>
                <c:pt idx="716">
                  <c:v>13.367</c:v>
                </c:pt>
                <c:pt idx="717">
                  <c:v>13.383</c:v>
                </c:pt>
                <c:pt idx="718">
                  <c:v>13.4</c:v>
                </c:pt>
                <c:pt idx="719">
                  <c:v>13.417</c:v>
                </c:pt>
                <c:pt idx="720">
                  <c:v>13.433</c:v>
                </c:pt>
                <c:pt idx="721">
                  <c:v>13.45000000000001</c:v>
                </c:pt>
                <c:pt idx="722">
                  <c:v>13.467</c:v>
                </c:pt>
                <c:pt idx="723">
                  <c:v>13.483</c:v>
                </c:pt>
                <c:pt idx="724">
                  <c:v>13.5</c:v>
                </c:pt>
                <c:pt idx="725">
                  <c:v>13.517</c:v>
                </c:pt>
                <c:pt idx="726">
                  <c:v>13.533</c:v>
                </c:pt>
                <c:pt idx="727">
                  <c:v>13.567</c:v>
                </c:pt>
                <c:pt idx="728">
                  <c:v>13.583</c:v>
                </c:pt>
                <c:pt idx="729">
                  <c:v>13.6</c:v>
                </c:pt>
                <c:pt idx="730">
                  <c:v>13.617</c:v>
                </c:pt>
                <c:pt idx="731">
                  <c:v>13.633</c:v>
                </c:pt>
                <c:pt idx="732">
                  <c:v>13.65</c:v>
                </c:pt>
                <c:pt idx="733">
                  <c:v>13.667</c:v>
                </c:pt>
                <c:pt idx="734">
                  <c:v>13.683</c:v>
                </c:pt>
                <c:pt idx="735">
                  <c:v>13.7</c:v>
                </c:pt>
                <c:pt idx="736">
                  <c:v>13.733</c:v>
                </c:pt>
                <c:pt idx="737">
                  <c:v>13.75</c:v>
                </c:pt>
                <c:pt idx="738">
                  <c:v>13.767</c:v>
                </c:pt>
                <c:pt idx="739">
                  <c:v>13.783</c:v>
                </c:pt>
                <c:pt idx="740">
                  <c:v>13.8</c:v>
                </c:pt>
                <c:pt idx="741">
                  <c:v>13.817</c:v>
                </c:pt>
                <c:pt idx="742">
                  <c:v>13.833</c:v>
                </c:pt>
                <c:pt idx="743">
                  <c:v>13.85000000000003</c:v>
                </c:pt>
                <c:pt idx="744">
                  <c:v>13.867</c:v>
                </c:pt>
                <c:pt idx="745">
                  <c:v>13.883</c:v>
                </c:pt>
                <c:pt idx="746">
                  <c:v>13.9</c:v>
                </c:pt>
                <c:pt idx="747">
                  <c:v>13.933</c:v>
                </c:pt>
                <c:pt idx="748">
                  <c:v>13.95000000000001</c:v>
                </c:pt>
                <c:pt idx="749">
                  <c:v>13.967</c:v>
                </c:pt>
                <c:pt idx="750">
                  <c:v>13.983</c:v>
                </c:pt>
                <c:pt idx="751">
                  <c:v>14.0</c:v>
                </c:pt>
                <c:pt idx="752">
                  <c:v>14.017</c:v>
                </c:pt>
                <c:pt idx="753">
                  <c:v>14.033</c:v>
                </c:pt>
                <c:pt idx="754">
                  <c:v>14.05</c:v>
                </c:pt>
                <c:pt idx="755">
                  <c:v>14.067</c:v>
                </c:pt>
                <c:pt idx="756">
                  <c:v>14.083</c:v>
                </c:pt>
                <c:pt idx="757">
                  <c:v>14.1</c:v>
                </c:pt>
                <c:pt idx="758">
                  <c:v>14.117</c:v>
                </c:pt>
                <c:pt idx="759">
                  <c:v>14.133</c:v>
                </c:pt>
                <c:pt idx="760">
                  <c:v>14.15</c:v>
                </c:pt>
                <c:pt idx="761">
                  <c:v>14.183</c:v>
                </c:pt>
                <c:pt idx="762">
                  <c:v>14.2</c:v>
                </c:pt>
                <c:pt idx="763">
                  <c:v>14.217</c:v>
                </c:pt>
                <c:pt idx="764">
                  <c:v>14.233</c:v>
                </c:pt>
                <c:pt idx="765">
                  <c:v>14.25</c:v>
                </c:pt>
                <c:pt idx="766">
                  <c:v>14.267</c:v>
                </c:pt>
                <c:pt idx="767">
                  <c:v>14.283</c:v>
                </c:pt>
                <c:pt idx="768">
                  <c:v>14.3</c:v>
                </c:pt>
                <c:pt idx="769">
                  <c:v>14.317</c:v>
                </c:pt>
                <c:pt idx="770">
                  <c:v>14.333</c:v>
                </c:pt>
                <c:pt idx="771">
                  <c:v>14.367</c:v>
                </c:pt>
                <c:pt idx="772">
                  <c:v>14.383</c:v>
                </c:pt>
                <c:pt idx="773">
                  <c:v>14.4</c:v>
                </c:pt>
                <c:pt idx="774">
                  <c:v>14.417</c:v>
                </c:pt>
                <c:pt idx="775">
                  <c:v>14.433</c:v>
                </c:pt>
                <c:pt idx="776">
                  <c:v>14.45000000000001</c:v>
                </c:pt>
                <c:pt idx="777">
                  <c:v>14.467</c:v>
                </c:pt>
                <c:pt idx="778">
                  <c:v>14.483</c:v>
                </c:pt>
                <c:pt idx="779">
                  <c:v>14.5</c:v>
                </c:pt>
                <c:pt idx="780">
                  <c:v>14.517</c:v>
                </c:pt>
                <c:pt idx="781">
                  <c:v>14.533</c:v>
                </c:pt>
                <c:pt idx="782">
                  <c:v>14.567</c:v>
                </c:pt>
                <c:pt idx="783">
                  <c:v>14.583</c:v>
                </c:pt>
                <c:pt idx="784">
                  <c:v>14.6</c:v>
                </c:pt>
                <c:pt idx="785">
                  <c:v>14.617</c:v>
                </c:pt>
                <c:pt idx="786">
                  <c:v>14.633</c:v>
                </c:pt>
                <c:pt idx="787">
                  <c:v>14.65</c:v>
                </c:pt>
                <c:pt idx="788">
                  <c:v>14.667</c:v>
                </c:pt>
                <c:pt idx="789">
                  <c:v>14.683</c:v>
                </c:pt>
                <c:pt idx="790">
                  <c:v>14.7</c:v>
                </c:pt>
                <c:pt idx="791">
                  <c:v>14.717</c:v>
                </c:pt>
                <c:pt idx="792">
                  <c:v>14.75</c:v>
                </c:pt>
                <c:pt idx="793">
                  <c:v>14.767</c:v>
                </c:pt>
                <c:pt idx="794">
                  <c:v>14.783</c:v>
                </c:pt>
                <c:pt idx="795">
                  <c:v>14.8</c:v>
                </c:pt>
                <c:pt idx="796">
                  <c:v>14.817</c:v>
                </c:pt>
                <c:pt idx="797">
                  <c:v>14.833</c:v>
                </c:pt>
                <c:pt idx="798">
                  <c:v>14.85000000000003</c:v>
                </c:pt>
                <c:pt idx="799">
                  <c:v>14.867</c:v>
                </c:pt>
                <c:pt idx="800">
                  <c:v>14.883</c:v>
                </c:pt>
                <c:pt idx="801">
                  <c:v>14.917</c:v>
                </c:pt>
                <c:pt idx="802">
                  <c:v>14.933</c:v>
                </c:pt>
                <c:pt idx="803">
                  <c:v>14.95000000000001</c:v>
                </c:pt>
                <c:pt idx="804">
                  <c:v>14.967</c:v>
                </c:pt>
                <c:pt idx="805">
                  <c:v>14.983</c:v>
                </c:pt>
                <c:pt idx="806">
                  <c:v>15.0</c:v>
                </c:pt>
                <c:pt idx="807">
                  <c:v>15.017</c:v>
                </c:pt>
                <c:pt idx="808">
                  <c:v>15.033</c:v>
                </c:pt>
                <c:pt idx="809">
                  <c:v>15.05</c:v>
                </c:pt>
                <c:pt idx="810">
                  <c:v>15.067</c:v>
                </c:pt>
                <c:pt idx="811">
                  <c:v>15.083</c:v>
                </c:pt>
                <c:pt idx="812">
                  <c:v>15.1</c:v>
                </c:pt>
                <c:pt idx="813">
                  <c:v>15.133</c:v>
                </c:pt>
                <c:pt idx="814">
                  <c:v>15.15</c:v>
                </c:pt>
                <c:pt idx="815">
                  <c:v>15.167</c:v>
                </c:pt>
                <c:pt idx="816">
                  <c:v>15.183</c:v>
                </c:pt>
                <c:pt idx="817">
                  <c:v>15.2</c:v>
                </c:pt>
                <c:pt idx="818">
                  <c:v>15.217</c:v>
                </c:pt>
                <c:pt idx="819">
                  <c:v>15.233</c:v>
                </c:pt>
                <c:pt idx="820">
                  <c:v>15.267</c:v>
                </c:pt>
                <c:pt idx="821">
                  <c:v>15.283</c:v>
                </c:pt>
                <c:pt idx="822">
                  <c:v>15.3</c:v>
                </c:pt>
                <c:pt idx="823">
                  <c:v>15.317</c:v>
                </c:pt>
                <c:pt idx="824">
                  <c:v>15.333</c:v>
                </c:pt>
                <c:pt idx="825">
                  <c:v>15.35000000000003</c:v>
                </c:pt>
                <c:pt idx="826">
                  <c:v>15.367</c:v>
                </c:pt>
                <c:pt idx="827">
                  <c:v>15.383</c:v>
                </c:pt>
                <c:pt idx="828">
                  <c:v>15.4</c:v>
                </c:pt>
                <c:pt idx="829">
                  <c:v>15.417</c:v>
                </c:pt>
                <c:pt idx="830">
                  <c:v>15.433</c:v>
                </c:pt>
                <c:pt idx="831">
                  <c:v>15.45000000000001</c:v>
                </c:pt>
                <c:pt idx="832">
                  <c:v>15.483</c:v>
                </c:pt>
                <c:pt idx="833">
                  <c:v>15.5</c:v>
                </c:pt>
                <c:pt idx="834">
                  <c:v>15.517</c:v>
                </c:pt>
                <c:pt idx="835">
                  <c:v>15.533</c:v>
                </c:pt>
                <c:pt idx="836">
                  <c:v>15.55</c:v>
                </c:pt>
                <c:pt idx="837">
                  <c:v>15.567</c:v>
                </c:pt>
                <c:pt idx="838">
                  <c:v>15.583</c:v>
                </c:pt>
                <c:pt idx="839">
                  <c:v>15.6</c:v>
                </c:pt>
                <c:pt idx="840">
                  <c:v>15.617</c:v>
                </c:pt>
                <c:pt idx="841">
                  <c:v>15.633</c:v>
                </c:pt>
                <c:pt idx="842">
                  <c:v>15.667</c:v>
                </c:pt>
                <c:pt idx="843">
                  <c:v>15.683</c:v>
                </c:pt>
                <c:pt idx="844">
                  <c:v>15.7</c:v>
                </c:pt>
                <c:pt idx="845">
                  <c:v>15.717</c:v>
                </c:pt>
                <c:pt idx="846">
                  <c:v>15.733</c:v>
                </c:pt>
                <c:pt idx="847">
                  <c:v>15.75</c:v>
                </c:pt>
                <c:pt idx="848">
                  <c:v>15.767</c:v>
                </c:pt>
                <c:pt idx="849">
                  <c:v>15.783</c:v>
                </c:pt>
                <c:pt idx="850">
                  <c:v>15.8</c:v>
                </c:pt>
                <c:pt idx="851">
                  <c:v>15.817</c:v>
                </c:pt>
                <c:pt idx="852">
                  <c:v>15.833</c:v>
                </c:pt>
                <c:pt idx="853">
                  <c:v>15.85000000000003</c:v>
                </c:pt>
                <c:pt idx="854">
                  <c:v>15.883</c:v>
                </c:pt>
                <c:pt idx="855">
                  <c:v>15.9</c:v>
                </c:pt>
                <c:pt idx="856">
                  <c:v>15.917</c:v>
                </c:pt>
                <c:pt idx="857">
                  <c:v>15.933</c:v>
                </c:pt>
                <c:pt idx="858">
                  <c:v>15.95000000000001</c:v>
                </c:pt>
                <c:pt idx="859">
                  <c:v>15.967</c:v>
                </c:pt>
                <c:pt idx="860">
                  <c:v>16.0</c:v>
                </c:pt>
                <c:pt idx="861">
                  <c:v>16.017</c:v>
                </c:pt>
                <c:pt idx="862">
                  <c:v>16.033</c:v>
                </c:pt>
                <c:pt idx="863">
                  <c:v>16.05</c:v>
                </c:pt>
                <c:pt idx="864">
                  <c:v>16.067</c:v>
                </c:pt>
                <c:pt idx="865">
                  <c:v>16.08299999999979</c:v>
                </c:pt>
                <c:pt idx="866">
                  <c:v>16.1</c:v>
                </c:pt>
                <c:pt idx="867">
                  <c:v>16.11700000000024</c:v>
                </c:pt>
                <c:pt idx="868">
                  <c:v>16.15</c:v>
                </c:pt>
                <c:pt idx="869">
                  <c:v>16.16700000000001</c:v>
                </c:pt>
                <c:pt idx="870">
                  <c:v>16.183</c:v>
                </c:pt>
                <c:pt idx="871">
                  <c:v>16.2</c:v>
                </c:pt>
                <c:pt idx="872">
                  <c:v>16.217</c:v>
                </c:pt>
                <c:pt idx="873">
                  <c:v>16.233</c:v>
                </c:pt>
                <c:pt idx="874">
                  <c:v>16.25</c:v>
                </c:pt>
                <c:pt idx="875">
                  <c:v>16.26699999999999</c:v>
                </c:pt>
                <c:pt idx="876">
                  <c:v>16.28299999999969</c:v>
                </c:pt>
                <c:pt idx="877">
                  <c:v>16.3</c:v>
                </c:pt>
                <c:pt idx="878">
                  <c:v>16.33299999999999</c:v>
                </c:pt>
                <c:pt idx="879">
                  <c:v>16.35</c:v>
                </c:pt>
                <c:pt idx="880">
                  <c:v>16.367</c:v>
                </c:pt>
                <c:pt idx="881">
                  <c:v>16.38299999999989</c:v>
                </c:pt>
                <c:pt idx="882">
                  <c:v>16.4</c:v>
                </c:pt>
                <c:pt idx="883">
                  <c:v>16.41700000000001</c:v>
                </c:pt>
                <c:pt idx="884">
                  <c:v>16.433</c:v>
                </c:pt>
                <c:pt idx="885">
                  <c:v>16.45</c:v>
                </c:pt>
                <c:pt idx="886">
                  <c:v>16.46699999999989</c:v>
                </c:pt>
                <c:pt idx="887">
                  <c:v>16.5</c:v>
                </c:pt>
                <c:pt idx="888">
                  <c:v>16.517</c:v>
                </c:pt>
                <c:pt idx="889">
                  <c:v>16.533</c:v>
                </c:pt>
                <c:pt idx="890">
                  <c:v>16.55</c:v>
                </c:pt>
                <c:pt idx="891">
                  <c:v>16.567</c:v>
                </c:pt>
                <c:pt idx="892">
                  <c:v>16.58299999999979</c:v>
                </c:pt>
                <c:pt idx="893">
                  <c:v>16.6</c:v>
                </c:pt>
                <c:pt idx="894">
                  <c:v>16.61700000000024</c:v>
                </c:pt>
                <c:pt idx="895">
                  <c:v>16.633</c:v>
                </c:pt>
                <c:pt idx="896">
                  <c:v>16.65</c:v>
                </c:pt>
                <c:pt idx="897">
                  <c:v>16.683</c:v>
                </c:pt>
                <c:pt idx="898">
                  <c:v>16.7</c:v>
                </c:pt>
                <c:pt idx="899">
                  <c:v>16.717</c:v>
                </c:pt>
                <c:pt idx="900">
                  <c:v>16.733</c:v>
                </c:pt>
                <c:pt idx="901">
                  <c:v>16.75</c:v>
                </c:pt>
                <c:pt idx="902">
                  <c:v>16.76699999999999</c:v>
                </c:pt>
                <c:pt idx="903">
                  <c:v>16.78299999999968</c:v>
                </c:pt>
                <c:pt idx="904">
                  <c:v>16.8</c:v>
                </c:pt>
                <c:pt idx="905">
                  <c:v>16.83299999999999</c:v>
                </c:pt>
                <c:pt idx="906">
                  <c:v>16.85</c:v>
                </c:pt>
                <c:pt idx="907">
                  <c:v>16.867</c:v>
                </c:pt>
                <c:pt idx="908">
                  <c:v>16.88299999999989</c:v>
                </c:pt>
                <c:pt idx="909">
                  <c:v>16.9</c:v>
                </c:pt>
                <c:pt idx="910">
                  <c:v>16.91700000000001</c:v>
                </c:pt>
                <c:pt idx="911">
                  <c:v>16.933</c:v>
                </c:pt>
                <c:pt idx="912">
                  <c:v>16.95</c:v>
                </c:pt>
                <c:pt idx="913">
                  <c:v>16.96699999999989</c:v>
                </c:pt>
                <c:pt idx="914">
                  <c:v>16.98299999999962</c:v>
                </c:pt>
                <c:pt idx="915">
                  <c:v>17.0</c:v>
                </c:pt>
                <c:pt idx="916">
                  <c:v>17.017</c:v>
                </c:pt>
                <c:pt idx="917">
                  <c:v>17.033</c:v>
                </c:pt>
                <c:pt idx="918">
                  <c:v>17.05</c:v>
                </c:pt>
                <c:pt idx="919">
                  <c:v>17.08299999999979</c:v>
                </c:pt>
                <c:pt idx="920">
                  <c:v>17.1</c:v>
                </c:pt>
                <c:pt idx="921">
                  <c:v>17.11700000000024</c:v>
                </c:pt>
                <c:pt idx="922">
                  <c:v>17.133</c:v>
                </c:pt>
                <c:pt idx="923">
                  <c:v>17.15</c:v>
                </c:pt>
                <c:pt idx="924">
                  <c:v>17.16700000000001</c:v>
                </c:pt>
                <c:pt idx="925">
                  <c:v>17.183</c:v>
                </c:pt>
                <c:pt idx="926">
                  <c:v>17.2</c:v>
                </c:pt>
                <c:pt idx="927">
                  <c:v>17.217</c:v>
                </c:pt>
                <c:pt idx="928">
                  <c:v>17.233</c:v>
                </c:pt>
                <c:pt idx="929">
                  <c:v>17.25</c:v>
                </c:pt>
                <c:pt idx="930">
                  <c:v>17.26699999999999</c:v>
                </c:pt>
                <c:pt idx="931">
                  <c:v>17.28299999999969</c:v>
                </c:pt>
                <c:pt idx="932">
                  <c:v>17.31700000000014</c:v>
                </c:pt>
                <c:pt idx="933">
                  <c:v>17.35</c:v>
                </c:pt>
                <c:pt idx="934">
                  <c:v>17.38299999999989</c:v>
                </c:pt>
                <c:pt idx="935">
                  <c:v>17.4</c:v>
                </c:pt>
                <c:pt idx="936">
                  <c:v>17.433</c:v>
                </c:pt>
                <c:pt idx="937">
                  <c:v>17.45</c:v>
                </c:pt>
                <c:pt idx="938">
                  <c:v>17.46699999999989</c:v>
                </c:pt>
                <c:pt idx="939">
                  <c:v>17.48299999999962</c:v>
                </c:pt>
                <c:pt idx="940">
                  <c:v>17.5</c:v>
                </c:pt>
                <c:pt idx="941">
                  <c:v>17.517</c:v>
                </c:pt>
                <c:pt idx="942">
                  <c:v>17.533</c:v>
                </c:pt>
                <c:pt idx="943">
                  <c:v>17.55</c:v>
                </c:pt>
                <c:pt idx="944">
                  <c:v>17.567</c:v>
                </c:pt>
                <c:pt idx="945">
                  <c:v>17.58299999999979</c:v>
                </c:pt>
                <c:pt idx="946">
                  <c:v>17.6</c:v>
                </c:pt>
                <c:pt idx="947">
                  <c:v>17.633</c:v>
                </c:pt>
                <c:pt idx="948">
                  <c:v>17.65</c:v>
                </c:pt>
                <c:pt idx="949">
                  <c:v>17.66700000000001</c:v>
                </c:pt>
                <c:pt idx="950">
                  <c:v>17.683</c:v>
                </c:pt>
                <c:pt idx="951">
                  <c:v>17.7</c:v>
                </c:pt>
                <c:pt idx="952">
                  <c:v>17.717</c:v>
                </c:pt>
                <c:pt idx="953">
                  <c:v>17.733</c:v>
                </c:pt>
                <c:pt idx="954">
                  <c:v>17.75</c:v>
                </c:pt>
                <c:pt idx="955">
                  <c:v>17.76699999999999</c:v>
                </c:pt>
                <c:pt idx="956">
                  <c:v>17.8</c:v>
                </c:pt>
                <c:pt idx="957">
                  <c:v>17.81700000000014</c:v>
                </c:pt>
                <c:pt idx="958">
                  <c:v>17.83299999999999</c:v>
                </c:pt>
                <c:pt idx="959">
                  <c:v>17.85</c:v>
                </c:pt>
                <c:pt idx="960">
                  <c:v>17.867</c:v>
                </c:pt>
                <c:pt idx="961">
                  <c:v>17.88299999999989</c:v>
                </c:pt>
                <c:pt idx="962">
                  <c:v>17.9</c:v>
                </c:pt>
                <c:pt idx="963">
                  <c:v>17.91700000000001</c:v>
                </c:pt>
                <c:pt idx="964">
                  <c:v>17.933</c:v>
                </c:pt>
                <c:pt idx="965">
                  <c:v>17.96699999999989</c:v>
                </c:pt>
                <c:pt idx="966">
                  <c:v>17.98299999999962</c:v>
                </c:pt>
                <c:pt idx="967">
                  <c:v>18.0</c:v>
                </c:pt>
                <c:pt idx="968">
                  <c:v>18.017</c:v>
                </c:pt>
                <c:pt idx="969">
                  <c:v>18.033</c:v>
                </c:pt>
                <c:pt idx="970">
                  <c:v>18.05</c:v>
                </c:pt>
                <c:pt idx="971">
                  <c:v>18.067</c:v>
                </c:pt>
                <c:pt idx="972">
                  <c:v>18.08299999999979</c:v>
                </c:pt>
                <c:pt idx="973">
                  <c:v>18.11700000000024</c:v>
                </c:pt>
                <c:pt idx="974">
                  <c:v>18.133</c:v>
                </c:pt>
                <c:pt idx="975">
                  <c:v>18.15</c:v>
                </c:pt>
                <c:pt idx="976">
                  <c:v>18.183</c:v>
                </c:pt>
                <c:pt idx="977">
                  <c:v>18.2</c:v>
                </c:pt>
                <c:pt idx="978">
                  <c:v>18.217</c:v>
                </c:pt>
                <c:pt idx="979">
                  <c:v>18.233</c:v>
                </c:pt>
                <c:pt idx="980">
                  <c:v>18.25</c:v>
                </c:pt>
                <c:pt idx="981">
                  <c:v>18.26699999999999</c:v>
                </c:pt>
                <c:pt idx="982">
                  <c:v>18.28299999999969</c:v>
                </c:pt>
                <c:pt idx="983">
                  <c:v>18.3</c:v>
                </c:pt>
                <c:pt idx="984">
                  <c:v>18.33299999999999</c:v>
                </c:pt>
                <c:pt idx="985">
                  <c:v>18.35</c:v>
                </c:pt>
                <c:pt idx="986">
                  <c:v>18.367</c:v>
                </c:pt>
                <c:pt idx="987">
                  <c:v>18.38299999999989</c:v>
                </c:pt>
                <c:pt idx="988">
                  <c:v>18.4</c:v>
                </c:pt>
                <c:pt idx="989">
                  <c:v>18.41700000000001</c:v>
                </c:pt>
                <c:pt idx="990">
                  <c:v>18.433</c:v>
                </c:pt>
                <c:pt idx="991">
                  <c:v>18.45</c:v>
                </c:pt>
                <c:pt idx="992">
                  <c:v>18.46699999999989</c:v>
                </c:pt>
                <c:pt idx="993">
                  <c:v>18.48299999999962</c:v>
                </c:pt>
                <c:pt idx="994">
                  <c:v>18.517</c:v>
                </c:pt>
                <c:pt idx="995">
                  <c:v>18.533</c:v>
                </c:pt>
                <c:pt idx="996">
                  <c:v>18.55</c:v>
                </c:pt>
                <c:pt idx="997">
                  <c:v>18.567</c:v>
                </c:pt>
                <c:pt idx="998">
                  <c:v>18.58299999999979</c:v>
                </c:pt>
                <c:pt idx="999">
                  <c:v>18.6</c:v>
                </c:pt>
                <c:pt idx="1000">
                  <c:v>18.61700000000024</c:v>
                </c:pt>
                <c:pt idx="1001">
                  <c:v>18.633</c:v>
                </c:pt>
                <c:pt idx="1002">
                  <c:v>18.65</c:v>
                </c:pt>
                <c:pt idx="1003">
                  <c:v>18.66700000000001</c:v>
                </c:pt>
                <c:pt idx="1004">
                  <c:v>18.683</c:v>
                </c:pt>
                <c:pt idx="1005">
                  <c:v>18.717</c:v>
                </c:pt>
                <c:pt idx="1006">
                  <c:v>18.75</c:v>
                </c:pt>
                <c:pt idx="1007">
                  <c:v>18.76699999999999</c:v>
                </c:pt>
                <c:pt idx="1008">
                  <c:v>18.78299999999968</c:v>
                </c:pt>
                <c:pt idx="1009">
                  <c:v>18.8</c:v>
                </c:pt>
                <c:pt idx="1010">
                  <c:v>18.81700000000014</c:v>
                </c:pt>
                <c:pt idx="1011">
                  <c:v>18.83299999999999</c:v>
                </c:pt>
                <c:pt idx="1012">
                  <c:v>18.85</c:v>
                </c:pt>
                <c:pt idx="1013">
                  <c:v>18.867</c:v>
                </c:pt>
                <c:pt idx="1014">
                  <c:v>18.88299999999989</c:v>
                </c:pt>
                <c:pt idx="1015">
                  <c:v>18.9</c:v>
                </c:pt>
                <c:pt idx="1016">
                  <c:v>18.933</c:v>
                </c:pt>
                <c:pt idx="1017">
                  <c:v>18.95</c:v>
                </c:pt>
                <c:pt idx="1018">
                  <c:v>18.96699999999989</c:v>
                </c:pt>
                <c:pt idx="1019">
                  <c:v>18.98299999999962</c:v>
                </c:pt>
                <c:pt idx="1020">
                  <c:v>19.0</c:v>
                </c:pt>
                <c:pt idx="1021">
                  <c:v>19.017</c:v>
                </c:pt>
                <c:pt idx="1022">
                  <c:v>19.033</c:v>
                </c:pt>
                <c:pt idx="1023">
                  <c:v>19.05</c:v>
                </c:pt>
                <c:pt idx="1024">
                  <c:v>19.067</c:v>
                </c:pt>
                <c:pt idx="1025">
                  <c:v>19.08299999999979</c:v>
                </c:pt>
                <c:pt idx="1026">
                  <c:v>19.1</c:v>
                </c:pt>
                <c:pt idx="1027">
                  <c:v>19.133</c:v>
                </c:pt>
                <c:pt idx="1028">
                  <c:v>19.15</c:v>
                </c:pt>
                <c:pt idx="1029">
                  <c:v>19.16700000000001</c:v>
                </c:pt>
                <c:pt idx="1030">
                  <c:v>19.183</c:v>
                </c:pt>
                <c:pt idx="1031">
                  <c:v>19.2</c:v>
                </c:pt>
                <c:pt idx="1032">
                  <c:v>19.217</c:v>
                </c:pt>
                <c:pt idx="1033">
                  <c:v>19.233</c:v>
                </c:pt>
                <c:pt idx="1034">
                  <c:v>19.25</c:v>
                </c:pt>
                <c:pt idx="1035">
                  <c:v>19.26699999999999</c:v>
                </c:pt>
                <c:pt idx="1036">
                  <c:v>19.28299999999969</c:v>
                </c:pt>
                <c:pt idx="1037">
                  <c:v>19.3</c:v>
                </c:pt>
                <c:pt idx="1038">
                  <c:v>19.31700000000014</c:v>
                </c:pt>
                <c:pt idx="1039">
                  <c:v>19.33299999999999</c:v>
                </c:pt>
                <c:pt idx="1040">
                  <c:v>19.35</c:v>
                </c:pt>
                <c:pt idx="1041">
                  <c:v>19.367</c:v>
                </c:pt>
                <c:pt idx="1042">
                  <c:v>19.4</c:v>
                </c:pt>
                <c:pt idx="1043">
                  <c:v>19.41700000000001</c:v>
                </c:pt>
                <c:pt idx="1044">
                  <c:v>19.433</c:v>
                </c:pt>
                <c:pt idx="1045">
                  <c:v>19.45</c:v>
                </c:pt>
                <c:pt idx="1046">
                  <c:v>19.46699999999989</c:v>
                </c:pt>
                <c:pt idx="1047">
                  <c:v>19.48299999999962</c:v>
                </c:pt>
                <c:pt idx="1048">
                  <c:v>19.5</c:v>
                </c:pt>
                <c:pt idx="1049">
                  <c:v>19.517</c:v>
                </c:pt>
                <c:pt idx="1050">
                  <c:v>19.533</c:v>
                </c:pt>
                <c:pt idx="1051">
                  <c:v>19.55</c:v>
                </c:pt>
                <c:pt idx="1052">
                  <c:v>19.58299999999979</c:v>
                </c:pt>
                <c:pt idx="1053">
                  <c:v>19.6</c:v>
                </c:pt>
                <c:pt idx="1054">
                  <c:v>19.61700000000024</c:v>
                </c:pt>
                <c:pt idx="1055">
                  <c:v>19.633</c:v>
                </c:pt>
                <c:pt idx="1056">
                  <c:v>19.65</c:v>
                </c:pt>
                <c:pt idx="1057">
                  <c:v>19.66700000000001</c:v>
                </c:pt>
                <c:pt idx="1058">
                  <c:v>19.683</c:v>
                </c:pt>
                <c:pt idx="1059">
                  <c:v>19.7</c:v>
                </c:pt>
                <c:pt idx="1060">
                  <c:v>19.717</c:v>
                </c:pt>
                <c:pt idx="1061">
                  <c:v>19.75</c:v>
                </c:pt>
                <c:pt idx="1062">
                  <c:v>19.76699999999999</c:v>
                </c:pt>
                <c:pt idx="1063">
                  <c:v>19.78299999999968</c:v>
                </c:pt>
                <c:pt idx="1064">
                  <c:v>19.8</c:v>
                </c:pt>
                <c:pt idx="1065">
                  <c:v>19.81700000000014</c:v>
                </c:pt>
                <c:pt idx="1066">
                  <c:v>19.83299999999999</c:v>
                </c:pt>
                <c:pt idx="1067">
                  <c:v>19.85</c:v>
                </c:pt>
                <c:pt idx="1068">
                  <c:v>19.867</c:v>
                </c:pt>
                <c:pt idx="1069">
                  <c:v>19.88299999999989</c:v>
                </c:pt>
                <c:pt idx="1070">
                  <c:v>19.9</c:v>
                </c:pt>
                <c:pt idx="1071">
                  <c:v>19.91700000000001</c:v>
                </c:pt>
                <c:pt idx="1072">
                  <c:v>19.933</c:v>
                </c:pt>
                <c:pt idx="1073">
                  <c:v>19.95</c:v>
                </c:pt>
                <c:pt idx="1074">
                  <c:v>19.96699999999989</c:v>
                </c:pt>
                <c:pt idx="1075">
                  <c:v>19.98299999999962</c:v>
                </c:pt>
                <c:pt idx="1076">
                  <c:v>20.017</c:v>
                </c:pt>
                <c:pt idx="1077">
                  <c:v>20.033</c:v>
                </c:pt>
                <c:pt idx="1078">
                  <c:v>20.05</c:v>
                </c:pt>
                <c:pt idx="1079">
                  <c:v>20.067</c:v>
                </c:pt>
                <c:pt idx="1080">
                  <c:v>20.08299999999979</c:v>
                </c:pt>
                <c:pt idx="1081">
                  <c:v>20.1</c:v>
                </c:pt>
                <c:pt idx="1082">
                  <c:v>20.11700000000024</c:v>
                </c:pt>
                <c:pt idx="1083">
                  <c:v>20.133</c:v>
                </c:pt>
                <c:pt idx="1084">
                  <c:v>20.15</c:v>
                </c:pt>
                <c:pt idx="1085">
                  <c:v>20.16700000000001</c:v>
                </c:pt>
                <c:pt idx="1086">
                  <c:v>20.183</c:v>
                </c:pt>
                <c:pt idx="1087">
                  <c:v>20.217</c:v>
                </c:pt>
                <c:pt idx="1088">
                  <c:v>20.233</c:v>
                </c:pt>
                <c:pt idx="1089">
                  <c:v>20.25</c:v>
                </c:pt>
                <c:pt idx="1090">
                  <c:v>20.26699999999999</c:v>
                </c:pt>
                <c:pt idx="1091">
                  <c:v>20.28299999999969</c:v>
                </c:pt>
                <c:pt idx="1092">
                  <c:v>20.3</c:v>
                </c:pt>
                <c:pt idx="1093">
                  <c:v>20.31700000000014</c:v>
                </c:pt>
                <c:pt idx="1094">
                  <c:v>20.33299999999999</c:v>
                </c:pt>
                <c:pt idx="1095">
                  <c:v>20.35</c:v>
                </c:pt>
                <c:pt idx="1096">
                  <c:v>20.367</c:v>
                </c:pt>
                <c:pt idx="1097">
                  <c:v>20.38299999999989</c:v>
                </c:pt>
                <c:pt idx="1098">
                  <c:v>20.4</c:v>
                </c:pt>
                <c:pt idx="1099">
                  <c:v>20.41700000000001</c:v>
                </c:pt>
                <c:pt idx="1100">
                  <c:v>20.433</c:v>
                </c:pt>
                <c:pt idx="1101">
                  <c:v>20.46699999999989</c:v>
                </c:pt>
                <c:pt idx="1102">
                  <c:v>20.48299999999962</c:v>
                </c:pt>
                <c:pt idx="1103">
                  <c:v>20.5</c:v>
                </c:pt>
                <c:pt idx="1104">
                  <c:v>20.517</c:v>
                </c:pt>
                <c:pt idx="1105">
                  <c:v>20.533</c:v>
                </c:pt>
                <c:pt idx="1106">
                  <c:v>20.55</c:v>
                </c:pt>
                <c:pt idx="1107">
                  <c:v>20.567</c:v>
                </c:pt>
                <c:pt idx="1108">
                  <c:v>20.58299999999979</c:v>
                </c:pt>
                <c:pt idx="1109">
                  <c:v>20.6</c:v>
                </c:pt>
                <c:pt idx="1110">
                  <c:v>20.61700000000024</c:v>
                </c:pt>
                <c:pt idx="1111">
                  <c:v>20.65000000000003</c:v>
                </c:pt>
                <c:pt idx="1112">
                  <c:v>20.66700000000001</c:v>
                </c:pt>
                <c:pt idx="1113">
                  <c:v>20.683</c:v>
                </c:pt>
                <c:pt idx="1114">
                  <c:v>20.7</c:v>
                </c:pt>
                <c:pt idx="1115">
                  <c:v>20.717</c:v>
                </c:pt>
                <c:pt idx="1116">
                  <c:v>20.733</c:v>
                </c:pt>
                <c:pt idx="1117">
                  <c:v>20.75</c:v>
                </c:pt>
                <c:pt idx="1118">
                  <c:v>20.76699999999999</c:v>
                </c:pt>
                <c:pt idx="1119">
                  <c:v>20.8</c:v>
                </c:pt>
                <c:pt idx="1120">
                  <c:v>20.81700000000014</c:v>
                </c:pt>
                <c:pt idx="1121">
                  <c:v>20.83299999999999</c:v>
                </c:pt>
                <c:pt idx="1122">
                  <c:v>20.85</c:v>
                </c:pt>
                <c:pt idx="1123">
                  <c:v>20.867</c:v>
                </c:pt>
                <c:pt idx="1124">
                  <c:v>20.88299999999989</c:v>
                </c:pt>
                <c:pt idx="1125">
                  <c:v>20.9</c:v>
                </c:pt>
                <c:pt idx="1126">
                  <c:v>20.91700000000001</c:v>
                </c:pt>
                <c:pt idx="1127">
                  <c:v>20.933</c:v>
                </c:pt>
                <c:pt idx="1128">
                  <c:v>20.95</c:v>
                </c:pt>
                <c:pt idx="1129">
                  <c:v>20.98299999999962</c:v>
                </c:pt>
                <c:pt idx="1130">
                  <c:v>21.0</c:v>
                </c:pt>
                <c:pt idx="1131">
                  <c:v>21.017</c:v>
                </c:pt>
                <c:pt idx="1132">
                  <c:v>21.033</c:v>
                </c:pt>
                <c:pt idx="1133">
                  <c:v>21.05</c:v>
                </c:pt>
                <c:pt idx="1134">
                  <c:v>21.067</c:v>
                </c:pt>
                <c:pt idx="1135">
                  <c:v>21.08299999999979</c:v>
                </c:pt>
                <c:pt idx="1136">
                  <c:v>21.1</c:v>
                </c:pt>
                <c:pt idx="1137">
                  <c:v>21.11700000000024</c:v>
                </c:pt>
                <c:pt idx="1138">
                  <c:v>21.133</c:v>
                </c:pt>
                <c:pt idx="1139">
                  <c:v>21.16700000000001</c:v>
                </c:pt>
                <c:pt idx="1140">
                  <c:v>21.183</c:v>
                </c:pt>
                <c:pt idx="1141">
                  <c:v>21.2</c:v>
                </c:pt>
                <c:pt idx="1142">
                  <c:v>21.217</c:v>
                </c:pt>
                <c:pt idx="1143">
                  <c:v>21.233</c:v>
                </c:pt>
                <c:pt idx="1144">
                  <c:v>21.25</c:v>
                </c:pt>
                <c:pt idx="1145">
                  <c:v>21.26699999999999</c:v>
                </c:pt>
                <c:pt idx="1146">
                  <c:v>21.28299999999969</c:v>
                </c:pt>
                <c:pt idx="1147">
                  <c:v>21.3</c:v>
                </c:pt>
                <c:pt idx="1148">
                  <c:v>21.31700000000014</c:v>
                </c:pt>
                <c:pt idx="1149">
                  <c:v>21.33299999999999</c:v>
                </c:pt>
                <c:pt idx="1150">
                  <c:v>21.35</c:v>
                </c:pt>
                <c:pt idx="1151">
                  <c:v>21.38299999999989</c:v>
                </c:pt>
                <c:pt idx="1152">
                  <c:v>21.4</c:v>
                </c:pt>
                <c:pt idx="1153">
                  <c:v>21.41700000000001</c:v>
                </c:pt>
                <c:pt idx="1154">
                  <c:v>21.433</c:v>
                </c:pt>
                <c:pt idx="1155">
                  <c:v>21.45</c:v>
                </c:pt>
                <c:pt idx="1156">
                  <c:v>21.46699999999989</c:v>
                </c:pt>
                <c:pt idx="1157">
                  <c:v>21.48299999999962</c:v>
                </c:pt>
                <c:pt idx="1158">
                  <c:v>21.5</c:v>
                </c:pt>
                <c:pt idx="1159">
                  <c:v>21.517</c:v>
                </c:pt>
                <c:pt idx="1160">
                  <c:v>21.533</c:v>
                </c:pt>
                <c:pt idx="1161">
                  <c:v>21.55</c:v>
                </c:pt>
                <c:pt idx="1162">
                  <c:v>21.567</c:v>
                </c:pt>
                <c:pt idx="1163">
                  <c:v>21.58299999999979</c:v>
                </c:pt>
                <c:pt idx="1164">
                  <c:v>21.61700000000024</c:v>
                </c:pt>
                <c:pt idx="1165">
                  <c:v>21.633</c:v>
                </c:pt>
                <c:pt idx="1166">
                  <c:v>21.65000000000003</c:v>
                </c:pt>
                <c:pt idx="1167">
                  <c:v>21.66700000000001</c:v>
                </c:pt>
                <c:pt idx="1168">
                  <c:v>21.683</c:v>
                </c:pt>
                <c:pt idx="1169">
                  <c:v>21.7</c:v>
                </c:pt>
                <c:pt idx="1170">
                  <c:v>21.717</c:v>
                </c:pt>
                <c:pt idx="1171">
                  <c:v>21.733</c:v>
                </c:pt>
                <c:pt idx="1172">
                  <c:v>21.75</c:v>
                </c:pt>
                <c:pt idx="1173">
                  <c:v>21.78299999999968</c:v>
                </c:pt>
                <c:pt idx="1174">
                  <c:v>21.8</c:v>
                </c:pt>
                <c:pt idx="1175">
                  <c:v>21.81700000000014</c:v>
                </c:pt>
                <c:pt idx="1176">
                  <c:v>21.83299999999999</c:v>
                </c:pt>
                <c:pt idx="1177">
                  <c:v>21.85</c:v>
                </c:pt>
                <c:pt idx="1178">
                  <c:v>21.867</c:v>
                </c:pt>
                <c:pt idx="1179">
                  <c:v>21.88299999999989</c:v>
                </c:pt>
                <c:pt idx="1180">
                  <c:v>21.9</c:v>
                </c:pt>
                <c:pt idx="1181">
                  <c:v>21.91700000000001</c:v>
                </c:pt>
                <c:pt idx="1182">
                  <c:v>21.95</c:v>
                </c:pt>
                <c:pt idx="1183">
                  <c:v>21.96699999999989</c:v>
                </c:pt>
                <c:pt idx="1184">
                  <c:v>21.98299999999962</c:v>
                </c:pt>
                <c:pt idx="1185">
                  <c:v>22.0</c:v>
                </c:pt>
                <c:pt idx="1186">
                  <c:v>22.017</c:v>
                </c:pt>
                <c:pt idx="1187">
                  <c:v>22.033</c:v>
                </c:pt>
                <c:pt idx="1188">
                  <c:v>22.05</c:v>
                </c:pt>
                <c:pt idx="1189">
                  <c:v>22.067</c:v>
                </c:pt>
                <c:pt idx="1190">
                  <c:v>22.08299999999979</c:v>
                </c:pt>
                <c:pt idx="1191">
                  <c:v>22.1</c:v>
                </c:pt>
                <c:pt idx="1192">
                  <c:v>22.11700000000024</c:v>
                </c:pt>
                <c:pt idx="1193">
                  <c:v>22.133</c:v>
                </c:pt>
                <c:pt idx="1194">
                  <c:v>22.16700000000001</c:v>
                </c:pt>
                <c:pt idx="1195">
                  <c:v>22.183</c:v>
                </c:pt>
                <c:pt idx="1196">
                  <c:v>22.2</c:v>
                </c:pt>
                <c:pt idx="1197">
                  <c:v>22.217</c:v>
                </c:pt>
                <c:pt idx="1198">
                  <c:v>22.233</c:v>
                </c:pt>
                <c:pt idx="1199">
                  <c:v>22.25</c:v>
                </c:pt>
                <c:pt idx="1200">
                  <c:v>22.26699999999999</c:v>
                </c:pt>
                <c:pt idx="1201">
                  <c:v>22.28299999999969</c:v>
                </c:pt>
                <c:pt idx="1202">
                  <c:v>22.31700000000014</c:v>
                </c:pt>
                <c:pt idx="1203">
                  <c:v>22.33299999999999</c:v>
                </c:pt>
                <c:pt idx="1204">
                  <c:v>22.35</c:v>
                </c:pt>
                <c:pt idx="1205">
                  <c:v>22.367</c:v>
                </c:pt>
                <c:pt idx="1206">
                  <c:v>22.38299999999989</c:v>
                </c:pt>
                <c:pt idx="1207">
                  <c:v>22.4</c:v>
                </c:pt>
                <c:pt idx="1208">
                  <c:v>22.41700000000001</c:v>
                </c:pt>
                <c:pt idx="1209">
                  <c:v>22.433</c:v>
                </c:pt>
                <c:pt idx="1210">
                  <c:v>22.45</c:v>
                </c:pt>
                <c:pt idx="1211">
                  <c:v>22.46699999999989</c:v>
                </c:pt>
                <c:pt idx="1212">
                  <c:v>22.5</c:v>
                </c:pt>
                <c:pt idx="1213">
                  <c:v>22.517</c:v>
                </c:pt>
                <c:pt idx="1214">
                  <c:v>22.533</c:v>
                </c:pt>
                <c:pt idx="1215">
                  <c:v>22.55</c:v>
                </c:pt>
                <c:pt idx="1216">
                  <c:v>22.567</c:v>
                </c:pt>
                <c:pt idx="1217">
                  <c:v>22.58299999999979</c:v>
                </c:pt>
                <c:pt idx="1218">
                  <c:v>22.6</c:v>
                </c:pt>
                <c:pt idx="1219">
                  <c:v>22.61700000000024</c:v>
                </c:pt>
                <c:pt idx="1220">
                  <c:v>22.633</c:v>
                </c:pt>
                <c:pt idx="1221">
                  <c:v>22.65000000000003</c:v>
                </c:pt>
                <c:pt idx="1222">
                  <c:v>22.66700000000001</c:v>
                </c:pt>
                <c:pt idx="1223">
                  <c:v>22.683</c:v>
                </c:pt>
                <c:pt idx="1224">
                  <c:v>22.7</c:v>
                </c:pt>
                <c:pt idx="1225">
                  <c:v>22.733</c:v>
                </c:pt>
                <c:pt idx="1226">
                  <c:v>22.75</c:v>
                </c:pt>
                <c:pt idx="1227">
                  <c:v>22.76699999999999</c:v>
                </c:pt>
                <c:pt idx="1228">
                  <c:v>22.78299999999968</c:v>
                </c:pt>
                <c:pt idx="1229">
                  <c:v>22.8</c:v>
                </c:pt>
                <c:pt idx="1230">
                  <c:v>22.81700000000014</c:v>
                </c:pt>
                <c:pt idx="1231">
                  <c:v>22.83299999999999</c:v>
                </c:pt>
                <c:pt idx="1232">
                  <c:v>22.85</c:v>
                </c:pt>
                <c:pt idx="1233">
                  <c:v>22.867</c:v>
                </c:pt>
                <c:pt idx="1234">
                  <c:v>22.9</c:v>
                </c:pt>
                <c:pt idx="1235">
                  <c:v>22.933</c:v>
                </c:pt>
                <c:pt idx="1236">
                  <c:v>22.96699999999989</c:v>
                </c:pt>
                <c:pt idx="1237">
                  <c:v>23.0</c:v>
                </c:pt>
                <c:pt idx="1238">
                  <c:v>23.017</c:v>
                </c:pt>
                <c:pt idx="1239">
                  <c:v>23.033</c:v>
                </c:pt>
                <c:pt idx="1240">
                  <c:v>23.05</c:v>
                </c:pt>
                <c:pt idx="1241">
                  <c:v>23.067</c:v>
                </c:pt>
                <c:pt idx="1242">
                  <c:v>23.08299999999979</c:v>
                </c:pt>
                <c:pt idx="1243">
                  <c:v>23.1</c:v>
                </c:pt>
                <c:pt idx="1244">
                  <c:v>23.11700000000024</c:v>
                </c:pt>
                <c:pt idx="1245">
                  <c:v>23.133</c:v>
                </c:pt>
                <c:pt idx="1246">
                  <c:v>23.15000000000003</c:v>
                </c:pt>
                <c:pt idx="1247">
                  <c:v>23.16700000000001</c:v>
                </c:pt>
                <c:pt idx="1248">
                  <c:v>23.183</c:v>
                </c:pt>
                <c:pt idx="1249">
                  <c:v>23.2</c:v>
                </c:pt>
                <c:pt idx="1250">
                  <c:v>23.217</c:v>
                </c:pt>
                <c:pt idx="1251">
                  <c:v>23.25</c:v>
                </c:pt>
                <c:pt idx="1252">
                  <c:v>23.26699999999999</c:v>
                </c:pt>
                <c:pt idx="1253">
                  <c:v>23.28299999999969</c:v>
                </c:pt>
                <c:pt idx="1254">
                  <c:v>23.3</c:v>
                </c:pt>
                <c:pt idx="1255">
                  <c:v>23.31700000000014</c:v>
                </c:pt>
                <c:pt idx="1256">
                  <c:v>23.33299999999999</c:v>
                </c:pt>
                <c:pt idx="1257">
                  <c:v>23.35</c:v>
                </c:pt>
                <c:pt idx="1258">
                  <c:v>23.367</c:v>
                </c:pt>
                <c:pt idx="1259">
                  <c:v>23.4</c:v>
                </c:pt>
                <c:pt idx="1260">
                  <c:v>23.433</c:v>
                </c:pt>
                <c:pt idx="1261">
                  <c:v>23.45</c:v>
                </c:pt>
                <c:pt idx="1262">
                  <c:v>23.46699999999989</c:v>
                </c:pt>
                <c:pt idx="1263">
                  <c:v>23.48299999999962</c:v>
                </c:pt>
                <c:pt idx="1264">
                  <c:v>23.5</c:v>
                </c:pt>
                <c:pt idx="1265">
                  <c:v>23.517</c:v>
                </c:pt>
                <c:pt idx="1266">
                  <c:v>23.533</c:v>
                </c:pt>
                <c:pt idx="1267">
                  <c:v>23.55</c:v>
                </c:pt>
                <c:pt idx="1268">
                  <c:v>23.567</c:v>
                </c:pt>
                <c:pt idx="1269">
                  <c:v>23.58299999999979</c:v>
                </c:pt>
                <c:pt idx="1270">
                  <c:v>23.6</c:v>
                </c:pt>
                <c:pt idx="1271">
                  <c:v>23.61700000000024</c:v>
                </c:pt>
                <c:pt idx="1272">
                  <c:v>23.65000000000003</c:v>
                </c:pt>
                <c:pt idx="1273">
                  <c:v>23.66700000000001</c:v>
                </c:pt>
                <c:pt idx="1274">
                  <c:v>23.683</c:v>
                </c:pt>
                <c:pt idx="1275">
                  <c:v>23.7</c:v>
                </c:pt>
                <c:pt idx="1276">
                  <c:v>23.717</c:v>
                </c:pt>
                <c:pt idx="1277">
                  <c:v>23.733</c:v>
                </c:pt>
                <c:pt idx="1278">
                  <c:v>23.75</c:v>
                </c:pt>
                <c:pt idx="1279">
                  <c:v>23.76699999999999</c:v>
                </c:pt>
                <c:pt idx="1280">
                  <c:v>23.78299999999968</c:v>
                </c:pt>
                <c:pt idx="1281">
                  <c:v>23.8</c:v>
                </c:pt>
                <c:pt idx="1282">
                  <c:v>23.81700000000014</c:v>
                </c:pt>
                <c:pt idx="1283">
                  <c:v>23.85</c:v>
                </c:pt>
                <c:pt idx="1284">
                  <c:v>23.867</c:v>
                </c:pt>
                <c:pt idx="1285">
                  <c:v>23.88299999999989</c:v>
                </c:pt>
                <c:pt idx="1286">
                  <c:v>23.9</c:v>
                </c:pt>
                <c:pt idx="1287">
                  <c:v>23.91700000000001</c:v>
                </c:pt>
                <c:pt idx="1288">
                  <c:v>23.933</c:v>
                </c:pt>
                <c:pt idx="1289">
                  <c:v>23.95</c:v>
                </c:pt>
                <c:pt idx="1290">
                  <c:v>23.96699999999989</c:v>
                </c:pt>
                <c:pt idx="1291">
                  <c:v>23.98299999999962</c:v>
                </c:pt>
                <c:pt idx="1292">
                  <c:v>24.017</c:v>
                </c:pt>
                <c:pt idx="1293">
                  <c:v>24.033</c:v>
                </c:pt>
                <c:pt idx="1294">
                  <c:v>24.05</c:v>
                </c:pt>
                <c:pt idx="1295">
                  <c:v>24.067</c:v>
                </c:pt>
                <c:pt idx="1296">
                  <c:v>24.08299999999979</c:v>
                </c:pt>
                <c:pt idx="1297">
                  <c:v>24.1</c:v>
                </c:pt>
                <c:pt idx="1298">
                  <c:v>24.11700000000024</c:v>
                </c:pt>
                <c:pt idx="1299">
                  <c:v>24.133</c:v>
                </c:pt>
                <c:pt idx="1300">
                  <c:v>24.15000000000003</c:v>
                </c:pt>
                <c:pt idx="1301">
                  <c:v>24.16700000000001</c:v>
                </c:pt>
                <c:pt idx="1302">
                  <c:v>24.183</c:v>
                </c:pt>
                <c:pt idx="1303">
                  <c:v>24.2</c:v>
                </c:pt>
                <c:pt idx="1304">
                  <c:v>24.217</c:v>
                </c:pt>
                <c:pt idx="1305">
                  <c:v>24.25</c:v>
                </c:pt>
                <c:pt idx="1306">
                  <c:v>24.26699999999999</c:v>
                </c:pt>
                <c:pt idx="1307">
                  <c:v>24.28299999999969</c:v>
                </c:pt>
                <c:pt idx="1308">
                  <c:v>24.3</c:v>
                </c:pt>
                <c:pt idx="1309">
                  <c:v>24.31700000000014</c:v>
                </c:pt>
                <c:pt idx="1310">
                  <c:v>24.33299999999999</c:v>
                </c:pt>
                <c:pt idx="1311">
                  <c:v>24.35</c:v>
                </c:pt>
                <c:pt idx="1312">
                  <c:v>24.367</c:v>
                </c:pt>
                <c:pt idx="1313">
                  <c:v>24.4</c:v>
                </c:pt>
                <c:pt idx="1314">
                  <c:v>24.41700000000001</c:v>
                </c:pt>
                <c:pt idx="1315">
                  <c:v>24.433</c:v>
                </c:pt>
                <c:pt idx="1316">
                  <c:v>24.45</c:v>
                </c:pt>
                <c:pt idx="1317">
                  <c:v>24.46699999999989</c:v>
                </c:pt>
                <c:pt idx="1318">
                  <c:v>24.48299999999962</c:v>
                </c:pt>
                <c:pt idx="1319">
                  <c:v>24.5</c:v>
                </c:pt>
                <c:pt idx="1320">
                  <c:v>24.517</c:v>
                </c:pt>
                <c:pt idx="1321">
                  <c:v>24.55</c:v>
                </c:pt>
                <c:pt idx="1322">
                  <c:v>24.567</c:v>
                </c:pt>
                <c:pt idx="1323">
                  <c:v>24.58299999999979</c:v>
                </c:pt>
                <c:pt idx="1324">
                  <c:v>24.6</c:v>
                </c:pt>
                <c:pt idx="1325">
                  <c:v>24.61700000000024</c:v>
                </c:pt>
                <c:pt idx="1326">
                  <c:v>24.633</c:v>
                </c:pt>
                <c:pt idx="1327">
                  <c:v>24.65000000000003</c:v>
                </c:pt>
                <c:pt idx="1328">
                  <c:v>24.66700000000001</c:v>
                </c:pt>
                <c:pt idx="1329">
                  <c:v>24.683</c:v>
                </c:pt>
                <c:pt idx="1330">
                  <c:v>24.717</c:v>
                </c:pt>
                <c:pt idx="1331">
                  <c:v>24.733</c:v>
                </c:pt>
                <c:pt idx="1332">
                  <c:v>24.75</c:v>
                </c:pt>
                <c:pt idx="1333">
                  <c:v>24.76699999999999</c:v>
                </c:pt>
                <c:pt idx="1334">
                  <c:v>24.78299999999968</c:v>
                </c:pt>
                <c:pt idx="1335">
                  <c:v>24.8</c:v>
                </c:pt>
                <c:pt idx="1336">
                  <c:v>24.81700000000014</c:v>
                </c:pt>
                <c:pt idx="1337">
                  <c:v>24.83299999999999</c:v>
                </c:pt>
                <c:pt idx="1338">
                  <c:v>24.85</c:v>
                </c:pt>
                <c:pt idx="1339">
                  <c:v>24.867</c:v>
                </c:pt>
                <c:pt idx="1340">
                  <c:v>24.88299999999989</c:v>
                </c:pt>
                <c:pt idx="1341">
                  <c:v>24.91700000000001</c:v>
                </c:pt>
                <c:pt idx="1342">
                  <c:v>24.933</c:v>
                </c:pt>
                <c:pt idx="1343">
                  <c:v>24.95</c:v>
                </c:pt>
                <c:pt idx="1344">
                  <c:v>24.96699999999989</c:v>
                </c:pt>
                <c:pt idx="1345">
                  <c:v>24.98299999999962</c:v>
                </c:pt>
                <c:pt idx="1346">
                  <c:v>25.0</c:v>
                </c:pt>
                <c:pt idx="1347">
                  <c:v>25.017</c:v>
                </c:pt>
                <c:pt idx="1348">
                  <c:v>25.033</c:v>
                </c:pt>
                <c:pt idx="1349">
                  <c:v>25.05</c:v>
                </c:pt>
                <c:pt idx="1350">
                  <c:v>25.067</c:v>
                </c:pt>
                <c:pt idx="1351">
                  <c:v>25.08299999999979</c:v>
                </c:pt>
                <c:pt idx="1352">
                  <c:v>25.1</c:v>
                </c:pt>
                <c:pt idx="1353">
                  <c:v>25.11700000000024</c:v>
                </c:pt>
                <c:pt idx="1354">
                  <c:v>25.133</c:v>
                </c:pt>
                <c:pt idx="1355">
                  <c:v>25.16700000000001</c:v>
                </c:pt>
                <c:pt idx="1356">
                  <c:v>25.183</c:v>
                </c:pt>
                <c:pt idx="1357">
                  <c:v>25.2</c:v>
                </c:pt>
                <c:pt idx="1358">
                  <c:v>25.217</c:v>
                </c:pt>
                <c:pt idx="1359">
                  <c:v>25.233</c:v>
                </c:pt>
                <c:pt idx="1360">
                  <c:v>25.25</c:v>
                </c:pt>
                <c:pt idx="1361">
                  <c:v>25.26699999999999</c:v>
                </c:pt>
                <c:pt idx="1362">
                  <c:v>25.28299999999969</c:v>
                </c:pt>
                <c:pt idx="1363">
                  <c:v>25.3</c:v>
                </c:pt>
                <c:pt idx="1364">
                  <c:v>25.31700000000014</c:v>
                </c:pt>
                <c:pt idx="1365">
                  <c:v>25.33299999999999</c:v>
                </c:pt>
                <c:pt idx="1366">
                  <c:v>25.35</c:v>
                </c:pt>
                <c:pt idx="1367">
                  <c:v>25.367</c:v>
                </c:pt>
                <c:pt idx="1368">
                  <c:v>25.38299999999989</c:v>
                </c:pt>
                <c:pt idx="1369">
                  <c:v>25.4</c:v>
                </c:pt>
                <c:pt idx="1370">
                  <c:v>25.433</c:v>
                </c:pt>
                <c:pt idx="1371">
                  <c:v>25.45</c:v>
                </c:pt>
                <c:pt idx="1372">
                  <c:v>25.46699999999989</c:v>
                </c:pt>
                <c:pt idx="1373">
                  <c:v>25.48299999999962</c:v>
                </c:pt>
                <c:pt idx="1374">
                  <c:v>25.5</c:v>
                </c:pt>
                <c:pt idx="1375">
                  <c:v>25.517</c:v>
                </c:pt>
                <c:pt idx="1376">
                  <c:v>25.533</c:v>
                </c:pt>
                <c:pt idx="1377">
                  <c:v>25.55</c:v>
                </c:pt>
                <c:pt idx="1378">
                  <c:v>25.58299999999979</c:v>
                </c:pt>
                <c:pt idx="1379">
                  <c:v>25.6</c:v>
                </c:pt>
                <c:pt idx="1380">
                  <c:v>25.61700000000024</c:v>
                </c:pt>
                <c:pt idx="1381">
                  <c:v>25.633</c:v>
                </c:pt>
                <c:pt idx="1382">
                  <c:v>25.65000000000003</c:v>
                </c:pt>
                <c:pt idx="1383">
                  <c:v>25.66700000000001</c:v>
                </c:pt>
                <c:pt idx="1384">
                  <c:v>25.683</c:v>
                </c:pt>
                <c:pt idx="1385">
                  <c:v>25.7</c:v>
                </c:pt>
                <c:pt idx="1386">
                  <c:v>25.717</c:v>
                </c:pt>
                <c:pt idx="1387">
                  <c:v>25.733</c:v>
                </c:pt>
                <c:pt idx="1388">
                  <c:v>25.75</c:v>
                </c:pt>
                <c:pt idx="1389">
                  <c:v>25.76699999999999</c:v>
                </c:pt>
                <c:pt idx="1390">
                  <c:v>25.78299999999968</c:v>
                </c:pt>
                <c:pt idx="1391">
                  <c:v>25.81700000000014</c:v>
                </c:pt>
                <c:pt idx="1392">
                  <c:v>25.83299999999999</c:v>
                </c:pt>
                <c:pt idx="1393">
                  <c:v>25.85</c:v>
                </c:pt>
                <c:pt idx="1394">
                  <c:v>25.867</c:v>
                </c:pt>
                <c:pt idx="1395">
                  <c:v>25.88299999999989</c:v>
                </c:pt>
                <c:pt idx="1396">
                  <c:v>25.9</c:v>
                </c:pt>
                <c:pt idx="1397">
                  <c:v>25.91700000000001</c:v>
                </c:pt>
                <c:pt idx="1398">
                  <c:v>25.933</c:v>
                </c:pt>
                <c:pt idx="1399">
                  <c:v>25.95</c:v>
                </c:pt>
                <c:pt idx="1400">
                  <c:v>25.96699999999989</c:v>
                </c:pt>
                <c:pt idx="1401">
                  <c:v>26.0</c:v>
                </c:pt>
                <c:pt idx="1402">
                  <c:v>26.017</c:v>
                </c:pt>
                <c:pt idx="1403">
                  <c:v>26.033</c:v>
                </c:pt>
                <c:pt idx="1404">
                  <c:v>26.05</c:v>
                </c:pt>
                <c:pt idx="1405">
                  <c:v>26.067</c:v>
                </c:pt>
                <c:pt idx="1406">
                  <c:v>26.08299999999979</c:v>
                </c:pt>
                <c:pt idx="1407">
                  <c:v>26.1</c:v>
                </c:pt>
                <c:pt idx="1408">
                  <c:v>26.11700000000024</c:v>
                </c:pt>
                <c:pt idx="1409">
                  <c:v>26.15000000000003</c:v>
                </c:pt>
                <c:pt idx="1410">
                  <c:v>26.16700000000001</c:v>
                </c:pt>
                <c:pt idx="1411">
                  <c:v>26.183</c:v>
                </c:pt>
                <c:pt idx="1412">
                  <c:v>26.2</c:v>
                </c:pt>
                <c:pt idx="1413">
                  <c:v>26.217</c:v>
                </c:pt>
                <c:pt idx="1414">
                  <c:v>26.233</c:v>
                </c:pt>
                <c:pt idx="1415">
                  <c:v>26.25</c:v>
                </c:pt>
                <c:pt idx="1416">
                  <c:v>26.26699999999999</c:v>
                </c:pt>
                <c:pt idx="1417">
                  <c:v>26.28299999999969</c:v>
                </c:pt>
                <c:pt idx="1418">
                  <c:v>26.3</c:v>
                </c:pt>
                <c:pt idx="1419">
                  <c:v>26.31700000000014</c:v>
                </c:pt>
                <c:pt idx="1420">
                  <c:v>26.33299999999999</c:v>
                </c:pt>
                <c:pt idx="1421">
                  <c:v>26.35</c:v>
                </c:pt>
                <c:pt idx="1422">
                  <c:v>26.38299999999989</c:v>
                </c:pt>
                <c:pt idx="1423">
                  <c:v>26.4</c:v>
                </c:pt>
                <c:pt idx="1424">
                  <c:v>26.41700000000001</c:v>
                </c:pt>
                <c:pt idx="1425">
                  <c:v>26.433</c:v>
                </c:pt>
                <c:pt idx="1426">
                  <c:v>26.45</c:v>
                </c:pt>
                <c:pt idx="1427">
                  <c:v>26.46699999999989</c:v>
                </c:pt>
                <c:pt idx="1428">
                  <c:v>26.48299999999962</c:v>
                </c:pt>
                <c:pt idx="1429">
                  <c:v>26.5</c:v>
                </c:pt>
                <c:pt idx="1430">
                  <c:v>26.517</c:v>
                </c:pt>
                <c:pt idx="1431">
                  <c:v>26.533</c:v>
                </c:pt>
                <c:pt idx="1432">
                  <c:v>26.55</c:v>
                </c:pt>
                <c:pt idx="1433">
                  <c:v>26.567</c:v>
                </c:pt>
                <c:pt idx="1434">
                  <c:v>26.6</c:v>
                </c:pt>
                <c:pt idx="1435">
                  <c:v>26.61700000000024</c:v>
                </c:pt>
                <c:pt idx="1436">
                  <c:v>26.633</c:v>
                </c:pt>
                <c:pt idx="1437">
                  <c:v>26.65000000000003</c:v>
                </c:pt>
                <c:pt idx="1438">
                  <c:v>26.66700000000001</c:v>
                </c:pt>
                <c:pt idx="1439">
                  <c:v>26.683</c:v>
                </c:pt>
                <c:pt idx="1440">
                  <c:v>26.7</c:v>
                </c:pt>
                <c:pt idx="1441">
                  <c:v>26.717</c:v>
                </c:pt>
                <c:pt idx="1442">
                  <c:v>26.733</c:v>
                </c:pt>
                <c:pt idx="1443">
                  <c:v>26.76699999999999</c:v>
                </c:pt>
                <c:pt idx="1444">
                  <c:v>26.78299999999968</c:v>
                </c:pt>
                <c:pt idx="1445">
                  <c:v>26.8</c:v>
                </c:pt>
                <c:pt idx="1446">
                  <c:v>26.81700000000014</c:v>
                </c:pt>
                <c:pt idx="1447">
                  <c:v>26.83299999999999</c:v>
                </c:pt>
                <c:pt idx="1448">
                  <c:v>26.85</c:v>
                </c:pt>
                <c:pt idx="1449">
                  <c:v>26.867</c:v>
                </c:pt>
                <c:pt idx="1450">
                  <c:v>26.88299999999989</c:v>
                </c:pt>
                <c:pt idx="1451">
                  <c:v>26.9</c:v>
                </c:pt>
                <c:pt idx="1452">
                  <c:v>26.91700000000001</c:v>
                </c:pt>
                <c:pt idx="1453">
                  <c:v>26.933</c:v>
                </c:pt>
                <c:pt idx="1454">
                  <c:v>26.95</c:v>
                </c:pt>
                <c:pt idx="1455">
                  <c:v>26.98299999999962</c:v>
                </c:pt>
                <c:pt idx="1456">
                  <c:v>27.017</c:v>
                </c:pt>
                <c:pt idx="1457">
                  <c:v>27.033</c:v>
                </c:pt>
                <c:pt idx="1458">
                  <c:v>27.05</c:v>
                </c:pt>
                <c:pt idx="1459">
                  <c:v>27.067</c:v>
                </c:pt>
                <c:pt idx="1460">
                  <c:v>27.08299999999979</c:v>
                </c:pt>
                <c:pt idx="1461">
                  <c:v>27.1</c:v>
                </c:pt>
                <c:pt idx="1462">
                  <c:v>27.11700000000024</c:v>
                </c:pt>
                <c:pt idx="1463">
                  <c:v>27.133</c:v>
                </c:pt>
                <c:pt idx="1464">
                  <c:v>27.15000000000003</c:v>
                </c:pt>
                <c:pt idx="1465">
                  <c:v>27.16700000000001</c:v>
                </c:pt>
                <c:pt idx="1466">
                  <c:v>27.2</c:v>
                </c:pt>
                <c:pt idx="1467">
                  <c:v>27.217</c:v>
                </c:pt>
                <c:pt idx="1468">
                  <c:v>27.233</c:v>
                </c:pt>
                <c:pt idx="1469">
                  <c:v>27.25</c:v>
                </c:pt>
                <c:pt idx="1470">
                  <c:v>27.26699999999999</c:v>
                </c:pt>
                <c:pt idx="1471">
                  <c:v>27.28299999999969</c:v>
                </c:pt>
                <c:pt idx="1472">
                  <c:v>27.3</c:v>
                </c:pt>
                <c:pt idx="1473">
                  <c:v>27.31700000000014</c:v>
                </c:pt>
                <c:pt idx="1474">
                  <c:v>27.33299999999999</c:v>
                </c:pt>
                <c:pt idx="1475">
                  <c:v>27.35</c:v>
                </c:pt>
                <c:pt idx="1476">
                  <c:v>27.38299999999989</c:v>
                </c:pt>
                <c:pt idx="1477">
                  <c:v>27.4</c:v>
                </c:pt>
                <c:pt idx="1478">
                  <c:v>27.41700000000001</c:v>
                </c:pt>
                <c:pt idx="1479">
                  <c:v>27.433</c:v>
                </c:pt>
                <c:pt idx="1480">
                  <c:v>27.45</c:v>
                </c:pt>
                <c:pt idx="1481">
                  <c:v>27.46699999999989</c:v>
                </c:pt>
                <c:pt idx="1482">
                  <c:v>27.48299999999962</c:v>
                </c:pt>
                <c:pt idx="1483">
                  <c:v>27.5</c:v>
                </c:pt>
                <c:pt idx="1484">
                  <c:v>27.533</c:v>
                </c:pt>
                <c:pt idx="1485">
                  <c:v>27.55</c:v>
                </c:pt>
                <c:pt idx="1486">
                  <c:v>27.567</c:v>
                </c:pt>
                <c:pt idx="1487">
                  <c:v>27.58299999999979</c:v>
                </c:pt>
                <c:pt idx="1488">
                  <c:v>27.6</c:v>
                </c:pt>
                <c:pt idx="1489">
                  <c:v>27.61700000000024</c:v>
                </c:pt>
                <c:pt idx="1490">
                  <c:v>27.633</c:v>
                </c:pt>
                <c:pt idx="1491">
                  <c:v>27.65000000000003</c:v>
                </c:pt>
                <c:pt idx="1492">
                  <c:v>27.66700000000001</c:v>
                </c:pt>
                <c:pt idx="1493">
                  <c:v>27.683</c:v>
                </c:pt>
                <c:pt idx="1494">
                  <c:v>27.717</c:v>
                </c:pt>
                <c:pt idx="1495">
                  <c:v>27.733</c:v>
                </c:pt>
                <c:pt idx="1496">
                  <c:v>27.75</c:v>
                </c:pt>
                <c:pt idx="1497">
                  <c:v>27.76699999999999</c:v>
                </c:pt>
                <c:pt idx="1498">
                  <c:v>27.78299999999968</c:v>
                </c:pt>
                <c:pt idx="1499">
                  <c:v>27.8</c:v>
                </c:pt>
                <c:pt idx="1500">
                  <c:v>27.81700000000014</c:v>
                </c:pt>
                <c:pt idx="1501">
                  <c:v>27.83299999999999</c:v>
                </c:pt>
                <c:pt idx="1502">
                  <c:v>27.85</c:v>
                </c:pt>
                <c:pt idx="1503">
                  <c:v>27.867</c:v>
                </c:pt>
                <c:pt idx="1504">
                  <c:v>27.9</c:v>
                </c:pt>
                <c:pt idx="1505">
                  <c:v>27.91700000000001</c:v>
                </c:pt>
                <c:pt idx="1506">
                  <c:v>27.933</c:v>
                </c:pt>
                <c:pt idx="1507">
                  <c:v>27.95</c:v>
                </c:pt>
                <c:pt idx="1508">
                  <c:v>27.96699999999989</c:v>
                </c:pt>
                <c:pt idx="1509">
                  <c:v>27.98299999999962</c:v>
                </c:pt>
                <c:pt idx="1510">
                  <c:v>28.0</c:v>
                </c:pt>
                <c:pt idx="1511">
                  <c:v>28.017</c:v>
                </c:pt>
                <c:pt idx="1512">
                  <c:v>28.033</c:v>
                </c:pt>
                <c:pt idx="1513">
                  <c:v>28.05</c:v>
                </c:pt>
                <c:pt idx="1514">
                  <c:v>28.067</c:v>
                </c:pt>
                <c:pt idx="1515">
                  <c:v>28.1</c:v>
                </c:pt>
                <c:pt idx="1516">
                  <c:v>28.11700000000024</c:v>
                </c:pt>
                <c:pt idx="1517">
                  <c:v>28.133</c:v>
                </c:pt>
                <c:pt idx="1518">
                  <c:v>28.15000000000003</c:v>
                </c:pt>
                <c:pt idx="1519">
                  <c:v>28.16700000000001</c:v>
                </c:pt>
                <c:pt idx="1520">
                  <c:v>28.183</c:v>
                </c:pt>
                <c:pt idx="1521">
                  <c:v>28.2</c:v>
                </c:pt>
                <c:pt idx="1522">
                  <c:v>28.233</c:v>
                </c:pt>
                <c:pt idx="1523">
                  <c:v>28.25</c:v>
                </c:pt>
                <c:pt idx="1524">
                  <c:v>28.26699999999999</c:v>
                </c:pt>
                <c:pt idx="1525">
                  <c:v>28.28299999999969</c:v>
                </c:pt>
                <c:pt idx="1526">
                  <c:v>28.3</c:v>
                </c:pt>
                <c:pt idx="1527">
                  <c:v>28.31700000000014</c:v>
                </c:pt>
                <c:pt idx="1528">
                  <c:v>28.33299999999999</c:v>
                </c:pt>
                <c:pt idx="1529">
                  <c:v>28.35</c:v>
                </c:pt>
                <c:pt idx="1530">
                  <c:v>28.367</c:v>
                </c:pt>
                <c:pt idx="1531">
                  <c:v>28.4</c:v>
                </c:pt>
                <c:pt idx="1532">
                  <c:v>28.41700000000001</c:v>
                </c:pt>
                <c:pt idx="1533">
                  <c:v>28.433</c:v>
                </c:pt>
                <c:pt idx="1534">
                  <c:v>28.45</c:v>
                </c:pt>
                <c:pt idx="1535">
                  <c:v>28.46699999999989</c:v>
                </c:pt>
                <c:pt idx="1536">
                  <c:v>28.48299999999962</c:v>
                </c:pt>
                <c:pt idx="1537">
                  <c:v>28.5</c:v>
                </c:pt>
                <c:pt idx="1538">
                  <c:v>28.517</c:v>
                </c:pt>
                <c:pt idx="1539">
                  <c:v>28.533</c:v>
                </c:pt>
                <c:pt idx="1540">
                  <c:v>28.55</c:v>
                </c:pt>
                <c:pt idx="1541">
                  <c:v>28.567</c:v>
                </c:pt>
                <c:pt idx="1542">
                  <c:v>28.58299999999979</c:v>
                </c:pt>
                <c:pt idx="1543">
                  <c:v>28.61700000000024</c:v>
                </c:pt>
                <c:pt idx="1544">
                  <c:v>28.633</c:v>
                </c:pt>
                <c:pt idx="1545">
                  <c:v>28.65000000000003</c:v>
                </c:pt>
                <c:pt idx="1546">
                  <c:v>28.66700000000001</c:v>
                </c:pt>
                <c:pt idx="1547">
                  <c:v>28.683</c:v>
                </c:pt>
                <c:pt idx="1548">
                  <c:v>28.7</c:v>
                </c:pt>
                <c:pt idx="1549">
                  <c:v>28.717</c:v>
                </c:pt>
                <c:pt idx="1550">
                  <c:v>28.75</c:v>
                </c:pt>
                <c:pt idx="1551">
                  <c:v>28.76699999999999</c:v>
                </c:pt>
                <c:pt idx="1552">
                  <c:v>28.8</c:v>
                </c:pt>
                <c:pt idx="1553">
                  <c:v>28.83299999999999</c:v>
                </c:pt>
                <c:pt idx="1554">
                  <c:v>28.85</c:v>
                </c:pt>
                <c:pt idx="1555">
                  <c:v>28.867</c:v>
                </c:pt>
                <c:pt idx="1556">
                  <c:v>28.88299999999989</c:v>
                </c:pt>
                <c:pt idx="1557">
                  <c:v>28.9</c:v>
                </c:pt>
                <c:pt idx="1558">
                  <c:v>28.91700000000001</c:v>
                </c:pt>
                <c:pt idx="1559">
                  <c:v>28.933</c:v>
                </c:pt>
                <c:pt idx="1560">
                  <c:v>28.96699999999989</c:v>
                </c:pt>
                <c:pt idx="1561">
                  <c:v>29.0</c:v>
                </c:pt>
                <c:pt idx="1562">
                  <c:v>29.017</c:v>
                </c:pt>
                <c:pt idx="1563">
                  <c:v>29.033</c:v>
                </c:pt>
                <c:pt idx="1564">
                  <c:v>29.05</c:v>
                </c:pt>
                <c:pt idx="1565">
                  <c:v>29.067</c:v>
                </c:pt>
                <c:pt idx="1566">
                  <c:v>29.08299999999979</c:v>
                </c:pt>
                <c:pt idx="1567">
                  <c:v>29.1</c:v>
                </c:pt>
                <c:pt idx="1568">
                  <c:v>29.11700000000024</c:v>
                </c:pt>
                <c:pt idx="1569">
                  <c:v>29.133</c:v>
                </c:pt>
                <c:pt idx="1570">
                  <c:v>29.15000000000003</c:v>
                </c:pt>
                <c:pt idx="1571">
                  <c:v>29.183</c:v>
                </c:pt>
                <c:pt idx="1572">
                  <c:v>29.2</c:v>
                </c:pt>
                <c:pt idx="1573">
                  <c:v>29.217</c:v>
                </c:pt>
                <c:pt idx="1574">
                  <c:v>29.233</c:v>
                </c:pt>
                <c:pt idx="1575">
                  <c:v>29.25</c:v>
                </c:pt>
                <c:pt idx="1576">
                  <c:v>29.26699999999999</c:v>
                </c:pt>
                <c:pt idx="1577">
                  <c:v>29.28299999999969</c:v>
                </c:pt>
                <c:pt idx="1578">
                  <c:v>29.3</c:v>
                </c:pt>
                <c:pt idx="1579">
                  <c:v>29.33299999999999</c:v>
                </c:pt>
                <c:pt idx="1580">
                  <c:v>29.35</c:v>
                </c:pt>
                <c:pt idx="1581">
                  <c:v>29.367</c:v>
                </c:pt>
                <c:pt idx="1582">
                  <c:v>29.38299999999989</c:v>
                </c:pt>
                <c:pt idx="1583">
                  <c:v>29.41700000000001</c:v>
                </c:pt>
                <c:pt idx="1584">
                  <c:v>29.433</c:v>
                </c:pt>
                <c:pt idx="1585">
                  <c:v>29.45</c:v>
                </c:pt>
                <c:pt idx="1586">
                  <c:v>29.46699999999989</c:v>
                </c:pt>
                <c:pt idx="1587">
                  <c:v>29.48299999999962</c:v>
                </c:pt>
                <c:pt idx="1588">
                  <c:v>29.5</c:v>
                </c:pt>
                <c:pt idx="1589">
                  <c:v>29.517</c:v>
                </c:pt>
                <c:pt idx="1590">
                  <c:v>29.533</c:v>
                </c:pt>
                <c:pt idx="1591">
                  <c:v>29.55</c:v>
                </c:pt>
                <c:pt idx="1592">
                  <c:v>29.567</c:v>
                </c:pt>
                <c:pt idx="1593">
                  <c:v>29.6</c:v>
                </c:pt>
                <c:pt idx="1594">
                  <c:v>29.61700000000024</c:v>
                </c:pt>
                <c:pt idx="1595">
                  <c:v>29.633</c:v>
                </c:pt>
                <c:pt idx="1596">
                  <c:v>29.65000000000003</c:v>
                </c:pt>
                <c:pt idx="1597">
                  <c:v>29.66700000000001</c:v>
                </c:pt>
                <c:pt idx="1598">
                  <c:v>29.683</c:v>
                </c:pt>
                <c:pt idx="1599">
                  <c:v>29.7</c:v>
                </c:pt>
                <c:pt idx="1600">
                  <c:v>29.717</c:v>
                </c:pt>
                <c:pt idx="1601">
                  <c:v>29.733</c:v>
                </c:pt>
                <c:pt idx="1602">
                  <c:v>29.76699999999999</c:v>
                </c:pt>
                <c:pt idx="1603">
                  <c:v>29.78299999999968</c:v>
                </c:pt>
                <c:pt idx="1604">
                  <c:v>29.81700000000014</c:v>
                </c:pt>
                <c:pt idx="1605">
                  <c:v>29.83299999999999</c:v>
                </c:pt>
                <c:pt idx="1606">
                  <c:v>29.85</c:v>
                </c:pt>
                <c:pt idx="1607">
                  <c:v>29.867</c:v>
                </c:pt>
                <c:pt idx="1608">
                  <c:v>29.88299999999989</c:v>
                </c:pt>
                <c:pt idx="1609">
                  <c:v>29.9</c:v>
                </c:pt>
                <c:pt idx="1610">
                  <c:v>29.91700000000001</c:v>
                </c:pt>
                <c:pt idx="1611">
                  <c:v>29.933</c:v>
                </c:pt>
                <c:pt idx="1612">
                  <c:v>29.95</c:v>
                </c:pt>
                <c:pt idx="1613">
                  <c:v>29.96699999999989</c:v>
                </c:pt>
                <c:pt idx="1614">
                  <c:v>29.98299999999962</c:v>
                </c:pt>
                <c:pt idx="1615">
                  <c:v>30.0</c:v>
                </c:pt>
                <c:pt idx="1616">
                  <c:v>30.017</c:v>
                </c:pt>
                <c:pt idx="1617">
                  <c:v>30.05</c:v>
                </c:pt>
                <c:pt idx="1618">
                  <c:v>30.067</c:v>
                </c:pt>
                <c:pt idx="1619">
                  <c:v>30.08299999999979</c:v>
                </c:pt>
                <c:pt idx="1620">
                  <c:v>30.1</c:v>
                </c:pt>
                <c:pt idx="1621">
                  <c:v>30.11700000000024</c:v>
                </c:pt>
                <c:pt idx="1622">
                  <c:v>30.133</c:v>
                </c:pt>
                <c:pt idx="1623">
                  <c:v>30.15000000000003</c:v>
                </c:pt>
                <c:pt idx="1624">
                  <c:v>30.16700000000001</c:v>
                </c:pt>
                <c:pt idx="1625">
                  <c:v>30.183</c:v>
                </c:pt>
                <c:pt idx="1626">
                  <c:v>30.2</c:v>
                </c:pt>
                <c:pt idx="1627">
                  <c:v>30.217</c:v>
                </c:pt>
                <c:pt idx="1628">
                  <c:v>30.233</c:v>
                </c:pt>
                <c:pt idx="1629">
                  <c:v>30.25</c:v>
                </c:pt>
                <c:pt idx="1630">
                  <c:v>30.26699999999999</c:v>
                </c:pt>
                <c:pt idx="1631">
                  <c:v>30.28299999999969</c:v>
                </c:pt>
                <c:pt idx="1632">
                  <c:v>30.3</c:v>
                </c:pt>
                <c:pt idx="1633">
                  <c:v>30.33299999999999</c:v>
                </c:pt>
                <c:pt idx="1634">
                  <c:v>30.35</c:v>
                </c:pt>
                <c:pt idx="1635">
                  <c:v>30.367</c:v>
                </c:pt>
                <c:pt idx="1636">
                  <c:v>30.38299999999989</c:v>
                </c:pt>
                <c:pt idx="1637">
                  <c:v>30.4</c:v>
                </c:pt>
                <c:pt idx="1638">
                  <c:v>30.41700000000001</c:v>
                </c:pt>
                <c:pt idx="1639">
                  <c:v>30.433</c:v>
                </c:pt>
                <c:pt idx="1640">
                  <c:v>30.45</c:v>
                </c:pt>
                <c:pt idx="1641">
                  <c:v>30.46699999999989</c:v>
                </c:pt>
                <c:pt idx="1642">
                  <c:v>30.48299999999962</c:v>
                </c:pt>
                <c:pt idx="1643">
                  <c:v>30.5</c:v>
                </c:pt>
                <c:pt idx="1644">
                  <c:v>30.533</c:v>
                </c:pt>
                <c:pt idx="1645">
                  <c:v>30.55</c:v>
                </c:pt>
                <c:pt idx="1646">
                  <c:v>30.567</c:v>
                </c:pt>
                <c:pt idx="1647">
                  <c:v>30.58299999999979</c:v>
                </c:pt>
                <c:pt idx="1648">
                  <c:v>30.6</c:v>
                </c:pt>
                <c:pt idx="1649">
                  <c:v>30.61700000000024</c:v>
                </c:pt>
                <c:pt idx="1650">
                  <c:v>30.633</c:v>
                </c:pt>
                <c:pt idx="1651">
                  <c:v>30.65000000000003</c:v>
                </c:pt>
                <c:pt idx="1652">
                  <c:v>30.66700000000001</c:v>
                </c:pt>
                <c:pt idx="1653">
                  <c:v>30.683</c:v>
                </c:pt>
                <c:pt idx="1654">
                  <c:v>30.717</c:v>
                </c:pt>
                <c:pt idx="1655">
                  <c:v>30.733</c:v>
                </c:pt>
                <c:pt idx="1656">
                  <c:v>30.75</c:v>
                </c:pt>
                <c:pt idx="1657">
                  <c:v>30.76699999999999</c:v>
                </c:pt>
                <c:pt idx="1658">
                  <c:v>30.78299999999968</c:v>
                </c:pt>
                <c:pt idx="1659">
                  <c:v>30.8</c:v>
                </c:pt>
                <c:pt idx="1660">
                  <c:v>30.81700000000014</c:v>
                </c:pt>
                <c:pt idx="1661">
                  <c:v>30.83299999999999</c:v>
                </c:pt>
                <c:pt idx="1662">
                  <c:v>30.85</c:v>
                </c:pt>
                <c:pt idx="1663">
                  <c:v>30.867</c:v>
                </c:pt>
                <c:pt idx="1664">
                  <c:v>30.88299999999989</c:v>
                </c:pt>
                <c:pt idx="1665">
                  <c:v>30.9</c:v>
                </c:pt>
                <c:pt idx="1666">
                  <c:v>30.933</c:v>
                </c:pt>
                <c:pt idx="1667">
                  <c:v>30.95</c:v>
                </c:pt>
                <c:pt idx="1668">
                  <c:v>30.96699999999989</c:v>
                </c:pt>
                <c:pt idx="1669">
                  <c:v>30.98299999999962</c:v>
                </c:pt>
                <c:pt idx="1670">
                  <c:v>31.0</c:v>
                </c:pt>
                <c:pt idx="1671">
                  <c:v>31.017</c:v>
                </c:pt>
                <c:pt idx="1672">
                  <c:v>31.033</c:v>
                </c:pt>
                <c:pt idx="1673">
                  <c:v>31.05</c:v>
                </c:pt>
                <c:pt idx="1674">
                  <c:v>31.067</c:v>
                </c:pt>
                <c:pt idx="1675">
                  <c:v>31.08299999999979</c:v>
                </c:pt>
                <c:pt idx="1676">
                  <c:v>31.11700000000024</c:v>
                </c:pt>
                <c:pt idx="1677">
                  <c:v>31.133</c:v>
                </c:pt>
                <c:pt idx="1678">
                  <c:v>31.15000000000003</c:v>
                </c:pt>
                <c:pt idx="1679">
                  <c:v>31.16700000000001</c:v>
                </c:pt>
                <c:pt idx="1680">
                  <c:v>31.183</c:v>
                </c:pt>
                <c:pt idx="1681">
                  <c:v>31.2</c:v>
                </c:pt>
                <c:pt idx="1682">
                  <c:v>31.217</c:v>
                </c:pt>
                <c:pt idx="1683">
                  <c:v>31.233</c:v>
                </c:pt>
                <c:pt idx="1684">
                  <c:v>31.26699999999999</c:v>
                </c:pt>
                <c:pt idx="1685">
                  <c:v>31.28299999999969</c:v>
                </c:pt>
                <c:pt idx="1686">
                  <c:v>31.31700000000014</c:v>
                </c:pt>
                <c:pt idx="1687">
                  <c:v>31.33299999999999</c:v>
                </c:pt>
                <c:pt idx="1688">
                  <c:v>31.35</c:v>
                </c:pt>
                <c:pt idx="1689">
                  <c:v>31.367</c:v>
                </c:pt>
                <c:pt idx="1690">
                  <c:v>31.38299999999989</c:v>
                </c:pt>
                <c:pt idx="1691">
                  <c:v>31.4</c:v>
                </c:pt>
                <c:pt idx="1692">
                  <c:v>31.41700000000001</c:v>
                </c:pt>
                <c:pt idx="1693">
                  <c:v>31.433</c:v>
                </c:pt>
                <c:pt idx="1694">
                  <c:v>31.45</c:v>
                </c:pt>
                <c:pt idx="1695">
                  <c:v>31.46699999999989</c:v>
                </c:pt>
                <c:pt idx="1696">
                  <c:v>31.48299999999962</c:v>
                </c:pt>
                <c:pt idx="1697">
                  <c:v>31.517</c:v>
                </c:pt>
                <c:pt idx="1698">
                  <c:v>31.533</c:v>
                </c:pt>
                <c:pt idx="1699">
                  <c:v>31.55</c:v>
                </c:pt>
                <c:pt idx="1700">
                  <c:v>31.567</c:v>
                </c:pt>
                <c:pt idx="1701">
                  <c:v>31.58299999999979</c:v>
                </c:pt>
                <c:pt idx="1702">
                  <c:v>31.6</c:v>
                </c:pt>
                <c:pt idx="1703">
                  <c:v>31.61700000000024</c:v>
                </c:pt>
                <c:pt idx="1704">
                  <c:v>31.633</c:v>
                </c:pt>
                <c:pt idx="1705">
                  <c:v>31.65000000000003</c:v>
                </c:pt>
                <c:pt idx="1706">
                  <c:v>31.66700000000001</c:v>
                </c:pt>
                <c:pt idx="1707">
                  <c:v>31.683</c:v>
                </c:pt>
                <c:pt idx="1708">
                  <c:v>31.717</c:v>
                </c:pt>
                <c:pt idx="1709">
                  <c:v>31.733</c:v>
                </c:pt>
                <c:pt idx="1710">
                  <c:v>31.75</c:v>
                </c:pt>
                <c:pt idx="1711">
                  <c:v>31.76699999999999</c:v>
                </c:pt>
                <c:pt idx="1712">
                  <c:v>31.78299999999968</c:v>
                </c:pt>
                <c:pt idx="1713">
                  <c:v>31.8</c:v>
                </c:pt>
                <c:pt idx="1714">
                  <c:v>31.81700000000014</c:v>
                </c:pt>
                <c:pt idx="1715">
                  <c:v>31.83299999999999</c:v>
                </c:pt>
                <c:pt idx="1716">
                  <c:v>31.85</c:v>
                </c:pt>
                <c:pt idx="1717">
                  <c:v>31.867</c:v>
                </c:pt>
                <c:pt idx="1718">
                  <c:v>31.88299999999989</c:v>
                </c:pt>
                <c:pt idx="1719">
                  <c:v>31.91700000000001</c:v>
                </c:pt>
                <c:pt idx="1720">
                  <c:v>31.933</c:v>
                </c:pt>
                <c:pt idx="1721">
                  <c:v>31.95</c:v>
                </c:pt>
                <c:pt idx="1722">
                  <c:v>31.96699999999989</c:v>
                </c:pt>
                <c:pt idx="1723">
                  <c:v>31.98299999999962</c:v>
                </c:pt>
                <c:pt idx="1724">
                  <c:v>32.0</c:v>
                </c:pt>
                <c:pt idx="1725">
                  <c:v>32.017</c:v>
                </c:pt>
                <c:pt idx="1726">
                  <c:v>32.033</c:v>
                </c:pt>
                <c:pt idx="1727">
                  <c:v>32.05</c:v>
                </c:pt>
                <c:pt idx="1728">
                  <c:v>32.08300000000001</c:v>
                </c:pt>
                <c:pt idx="1729">
                  <c:v>32.1</c:v>
                </c:pt>
                <c:pt idx="1730">
                  <c:v>32.117</c:v>
                </c:pt>
                <c:pt idx="1731">
                  <c:v>32.133</c:v>
                </c:pt>
                <c:pt idx="1732">
                  <c:v>32.15</c:v>
                </c:pt>
                <c:pt idx="1733">
                  <c:v>32.167</c:v>
                </c:pt>
                <c:pt idx="1734">
                  <c:v>32.183</c:v>
                </c:pt>
                <c:pt idx="1735">
                  <c:v>32.2</c:v>
                </c:pt>
                <c:pt idx="1736">
                  <c:v>32.21700000000001</c:v>
                </c:pt>
                <c:pt idx="1737">
                  <c:v>32.23300000000001</c:v>
                </c:pt>
                <c:pt idx="1738">
                  <c:v>32.267</c:v>
                </c:pt>
                <c:pt idx="1739">
                  <c:v>32.283</c:v>
                </c:pt>
                <c:pt idx="1740">
                  <c:v>32.3</c:v>
                </c:pt>
                <c:pt idx="1741">
                  <c:v>32.317</c:v>
                </c:pt>
                <c:pt idx="1742">
                  <c:v>32.33300000000001</c:v>
                </c:pt>
                <c:pt idx="1743">
                  <c:v>32.35</c:v>
                </c:pt>
                <c:pt idx="1744">
                  <c:v>32.367</c:v>
                </c:pt>
                <c:pt idx="1745">
                  <c:v>32.383</c:v>
                </c:pt>
                <c:pt idx="1746">
                  <c:v>32.4</c:v>
                </c:pt>
                <c:pt idx="1747">
                  <c:v>32.417</c:v>
                </c:pt>
                <c:pt idx="1748">
                  <c:v>32.433</c:v>
                </c:pt>
                <c:pt idx="1749">
                  <c:v>32.46700000000001</c:v>
                </c:pt>
                <c:pt idx="1750">
                  <c:v>32.483</c:v>
                </c:pt>
                <c:pt idx="1751">
                  <c:v>32.5</c:v>
                </c:pt>
                <c:pt idx="1752">
                  <c:v>32.517</c:v>
                </c:pt>
                <c:pt idx="1753">
                  <c:v>32.533</c:v>
                </c:pt>
                <c:pt idx="1754">
                  <c:v>32.55</c:v>
                </c:pt>
                <c:pt idx="1755">
                  <c:v>32.567</c:v>
                </c:pt>
                <c:pt idx="1756">
                  <c:v>32.58300000000001</c:v>
                </c:pt>
                <c:pt idx="1757">
                  <c:v>32.6</c:v>
                </c:pt>
                <c:pt idx="1758">
                  <c:v>32.617</c:v>
                </c:pt>
                <c:pt idx="1759">
                  <c:v>32.65</c:v>
                </c:pt>
                <c:pt idx="1760">
                  <c:v>32.667</c:v>
                </c:pt>
                <c:pt idx="1761">
                  <c:v>32.683</c:v>
                </c:pt>
                <c:pt idx="1762">
                  <c:v>32.7</c:v>
                </c:pt>
                <c:pt idx="1763">
                  <c:v>32.71700000000001</c:v>
                </c:pt>
                <c:pt idx="1764">
                  <c:v>32.73300000000001</c:v>
                </c:pt>
                <c:pt idx="1765">
                  <c:v>32.75</c:v>
                </c:pt>
                <c:pt idx="1766">
                  <c:v>32.767</c:v>
                </c:pt>
                <c:pt idx="1767">
                  <c:v>32.783</c:v>
                </c:pt>
                <c:pt idx="1768">
                  <c:v>32.8</c:v>
                </c:pt>
                <c:pt idx="1769">
                  <c:v>32.83300000000001</c:v>
                </c:pt>
                <c:pt idx="1770">
                  <c:v>32.85</c:v>
                </c:pt>
                <c:pt idx="1771">
                  <c:v>32.867</c:v>
                </c:pt>
                <c:pt idx="1772">
                  <c:v>32.883</c:v>
                </c:pt>
                <c:pt idx="1773">
                  <c:v>32.9</c:v>
                </c:pt>
                <c:pt idx="1774">
                  <c:v>32.917</c:v>
                </c:pt>
                <c:pt idx="1775">
                  <c:v>32.933</c:v>
                </c:pt>
                <c:pt idx="1776">
                  <c:v>32.95</c:v>
                </c:pt>
                <c:pt idx="1777">
                  <c:v>32.96700000000001</c:v>
                </c:pt>
                <c:pt idx="1778">
                  <c:v>32.983</c:v>
                </c:pt>
                <c:pt idx="1779">
                  <c:v>33.0</c:v>
                </c:pt>
                <c:pt idx="1780">
                  <c:v>33.017</c:v>
                </c:pt>
                <c:pt idx="1781">
                  <c:v>33.033</c:v>
                </c:pt>
                <c:pt idx="1782">
                  <c:v>33.05</c:v>
                </c:pt>
                <c:pt idx="1783">
                  <c:v>33.08300000000001</c:v>
                </c:pt>
                <c:pt idx="1784">
                  <c:v>33.1</c:v>
                </c:pt>
                <c:pt idx="1785">
                  <c:v>33.117</c:v>
                </c:pt>
                <c:pt idx="1786">
                  <c:v>33.133</c:v>
                </c:pt>
                <c:pt idx="1787">
                  <c:v>33.15</c:v>
                </c:pt>
                <c:pt idx="1788">
                  <c:v>33.167</c:v>
                </c:pt>
                <c:pt idx="1789">
                  <c:v>33.183</c:v>
                </c:pt>
                <c:pt idx="1790">
                  <c:v>33.2</c:v>
                </c:pt>
                <c:pt idx="1791">
                  <c:v>33.21700000000001</c:v>
                </c:pt>
                <c:pt idx="1792">
                  <c:v>33.23300000000001</c:v>
                </c:pt>
                <c:pt idx="1793">
                  <c:v>33.25</c:v>
                </c:pt>
                <c:pt idx="1794">
                  <c:v>33.267</c:v>
                </c:pt>
                <c:pt idx="1795">
                  <c:v>33.3</c:v>
                </c:pt>
                <c:pt idx="1796">
                  <c:v>33.317</c:v>
                </c:pt>
                <c:pt idx="1797">
                  <c:v>33.33300000000001</c:v>
                </c:pt>
                <c:pt idx="1798">
                  <c:v>33.35</c:v>
                </c:pt>
                <c:pt idx="1799">
                  <c:v>33.367</c:v>
                </c:pt>
                <c:pt idx="1800">
                  <c:v>33.383</c:v>
                </c:pt>
                <c:pt idx="1801">
                  <c:v>33.4</c:v>
                </c:pt>
                <c:pt idx="1802">
                  <c:v>33.417</c:v>
                </c:pt>
                <c:pt idx="1803">
                  <c:v>33.433</c:v>
                </c:pt>
                <c:pt idx="1804">
                  <c:v>33.46700000000001</c:v>
                </c:pt>
                <c:pt idx="1805">
                  <c:v>33.483</c:v>
                </c:pt>
                <c:pt idx="1806">
                  <c:v>33.5</c:v>
                </c:pt>
                <c:pt idx="1807">
                  <c:v>33.517</c:v>
                </c:pt>
                <c:pt idx="1808">
                  <c:v>33.533</c:v>
                </c:pt>
                <c:pt idx="1809">
                  <c:v>33.55</c:v>
                </c:pt>
                <c:pt idx="1810">
                  <c:v>33.567</c:v>
                </c:pt>
                <c:pt idx="1811">
                  <c:v>33.58300000000001</c:v>
                </c:pt>
                <c:pt idx="1812">
                  <c:v>33.6</c:v>
                </c:pt>
                <c:pt idx="1813">
                  <c:v>33.617</c:v>
                </c:pt>
                <c:pt idx="1814">
                  <c:v>33.633</c:v>
                </c:pt>
                <c:pt idx="1815">
                  <c:v>33.667</c:v>
                </c:pt>
                <c:pt idx="1816">
                  <c:v>33.683</c:v>
                </c:pt>
                <c:pt idx="1817">
                  <c:v>33.7</c:v>
                </c:pt>
                <c:pt idx="1818">
                  <c:v>33.71700000000001</c:v>
                </c:pt>
                <c:pt idx="1819">
                  <c:v>33.73300000000001</c:v>
                </c:pt>
                <c:pt idx="1820">
                  <c:v>33.75</c:v>
                </c:pt>
                <c:pt idx="1821">
                  <c:v>33.767</c:v>
                </c:pt>
                <c:pt idx="1822">
                  <c:v>33.783</c:v>
                </c:pt>
                <c:pt idx="1823">
                  <c:v>33.8</c:v>
                </c:pt>
                <c:pt idx="1824">
                  <c:v>33.817</c:v>
                </c:pt>
                <c:pt idx="1825">
                  <c:v>33.83300000000001</c:v>
                </c:pt>
                <c:pt idx="1826">
                  <c:v>33.85</c:v>
                </c:pt>
                <c:pt idx="1827">
                  <c:v>33.867</c:v>
                </c:pt>
                <c:pt idx="1828">
                  <c:v>33.9</c:v>
                </c:pt>
                <c:pt idx="1829">
                  <c:v>33.917</c:v>
                </c:pt>
                <c:pt idx="1830">
                  <c:v>33.933</c:v>
                </c:pt>
                <c:pt idx="1831">
                  <c:v>33.96700000000001</c:v>
                </c:pt>
                <c:pt idx="1832">
                  <c:v>33.983</c:v>
                </c:pt>
                <c:pt idx="1833">
                  <c:v>34.0</c:v>
                </c:pt>
                <c:pt idx="1834">
                  <c:v>34.017</c:v>
                </c:pt>
                <c:pt idx="1835">
                  <c:v>34.033</c:v>
                </c:pt>
                <c:pt idx="1836">
                  <c:v>34.05</c:v>
                </c:pt>
                <c:pt idx="1837">
                  <c:v>34.067</c:v>
                </c:pt>
                <c:pt idx="1838">
                  <c:v>34.08300000000001</c:v>
                </c:pt>
                <c:pt idx="1839">
                  <c:v>34.1</c:v>
                </c:pt>
                <c:pt idx="1840">
                  <c:v>34.117</c:v>
                </c:pt>
                <c:pt idx="1841">
                  <c:v>34.15</c:v>
                </c:pt>
                <c:pt idx="1842">
                  <c:v>34.167</c:v>
                </c:pt>
                <c:pt idx="1843">
                  <c:v>34.183</c:v>
                </c:pt>
                <c:pt idx="1844">
                  <c:v>34.2</c:v>
                </c:pt>
                <c:pt idx="1845">
                  <c:v>34.23300000000001</c:v>
                </c:pt>
                <c:pt idx="1846">
                  <c:v>34.25</c:v>
                </c:pt>
                <c:pt idx="1847">
                  <c:v>34.267</c:v>
                </c:pt>
                <c:pt idx="1848">
                  <c:v>34.283</c:v>
                </c:pt>
                <c:pt idx="1849">
                  <c:v>34.3</c:v>
                </c:pt>
                <c:pt idx="1850">
                  <c:v>34.317</c:v>
                </c:pt>
                <c:pt idx="1851">
                  <c:v>34.33300000000001</c:v>
                </c:pt>
                <c:pt idx="1852">
                  <c:v>34.35</c:v>
                </c:pt>
                <c:pt idx="1853">
                  <c:v>34.367</c:v>
                </c:pt>
                <c:pt idx="1854">
                  <c:v>34.4</c:v>
                </c:pt>
                <c:pt idx="1855">
                  <c:v>34.417</c:v>
                </c:pt>
                <c:pt idx="1856">
                  <c:v>34.433</c:v>
                </c:pt>
                <c:pt idx="1857">
                  <c:v>34.45</c:v>
                </c:pt>
                <c:pt idx="1858">
                  <c:v>34.46700000000001</c:v>
                </c:pt>
                <c:pt idx="1859">
                  <c:v>34.483</c:v>
                </c:pt>
                <c:pt idx="1860">
                  <c:v>34.517</c:v>
                </c:pt>
                <c:pt idx="1861">
                  <c:v>34.533</c:v>
                </c:pt>
                <c:pt idx="1862">
                  <c:v>34.567</c:v>
                </c:pt>
                <c:pt idx="1863">
                  <c:v>34.58300000000001</c:v>
                </c:pt>
                <c:pt idx="1864">
                  <c:v>34.6</c:v>
                </c:pt>
                <c:pt idx="1865">
                  <c:v>34.617</c:v>
                </c:pt>
                <c:pt idx="1866">
                  <c:v>34.633</c:v>
                </c:pt>
                <c:pt idx="1867">
                  <c:v>34.65</c:v>
                </c:pt>
                <c:pt idx="1868">
                  <c:v>34.667</c:v>
                </c:pt>
                <c:pt idx="1869">
                  <c:v>34.683</c:v>
                </c:pt>
                <c:pt idx="1870">
                  <c:v>34.71700000000001</c:v>
                </c:pt>
                <c:pt idx="1871">
                  <c:v>34.75</c:v>
                </c:pt>
                <c:pt idx="1872">
                  <c:v>34.767</c:v>
                </c:pt>
                <c:pt idx="1873">
                  <c:v>34.783</c:v>
                </c:pt>
                <c:pt idx="1874">
                  <c:v>34.8</c:v>
                </c:pt>
                <c:pt idx="1875">
                  <c:v>34.817</c:v>
                </c:pt>
                <c:pt idx="1876">
                  <c:v>34.83300000000001</c:v>
                </c:pt>
                <c:pt idx="1877">
                  <c:v>34.85</c:v>
                </c:pt>
                <c:pt idx="1878">
                  <c:v>34.867</c:v>
                </c:pt>
                <c:pt idx="1879">
                  <c:v>34.883</c:v>
                </c:pt>
                <c:pt idx="1880">
                  <c:v>34.917</c:v>
                </c:pt>
                <c:pt idx="1881">
                  <c:v>34.933</c:v>
                </c:pt>
                <c:pt idx="1882">
                  <c:v>34.95</c:v>
                </c:pt>
                <c:pt idx="1883">
                  <c:v>34.96700000000001</c:v>
                </c:pt>
                <c:pt idx="1884">
                  <c:v>34.983</c:v>
                </c:pt>
                <c:pt idx="1885">
                  <c:v>35.0</c:v>
                </c:pt>
                <c:pt idx="1886">
                  <c:v>35.017</c:v>
                </c:pt>
                <c:pt idx="1887">
                  <c:v>35.033</c:v>
                </c:pt>
                <c:pt idx="1888">
                  <c:v>35.05</c:v>
                </c:pt>
                <c:pt idx="1889">
                  <c:v>35.067</c:v>
                </c:pt>
                <c:pt idx="1890">
                  <c:v>35.08300000000001</c:v>
                </c:pt>
                <c:pt idx="1891">
                  <c:v>35.1</c:v>
                </c:pt>
                <c:pt idx="1892">
                  <c:v>35.133</c:v>
                </c:pt>
                <c:pt idx="1893">
                  <c:v>35.15</c:v>
                </c:pt>
                <c:pt idx="1894">
                  <c:v>35.167</c:v>
                </c:pt>
                <c:pt idx="1895">
                  <c:v>35.183</c:v>
                </c:pt>
                <c:pt idx="1896">
                  <c:v>35.2</c:v>
                </c:pt>
                <c:pt idx="1897">
                  <c:v>35.21700000000001</c:v>
                </c:pt>
                <c:pt idx="1898">
                  <c:v>35.23300000000001</c:v>
                </c:pt>
                <c:pt idx="1899">
                  <c:v>35.25</c:v>
                </c:pt>
                <c:pt idx="1900">
                  <c:v>35.267</c:v>
                </c:pt>
                <c:pt idx="1901">
                  <c:v>35.283</c:v>
                </c:pt>
                <c:pt idx="1902">
                  <c:v>35.317</c:v>
                </c:pt>
                <c:pt idx="1903">
                  <c:v>35.33300000000001</c:v>
                </c:pt>
                <c:pt idx="1904">
                  <c:v>35.35</c:v>
                </c:pt>
                <c:pt idx="1905">
                  <c:v>35.367</c:v>
                </c:pt>
                <c:pt idx="1906">
                  <c:v>35.383</c:v>
                </c:pt>
                <c:pt idx="1907">
                  <c:v>35.4</c:v>
                </c:pt>
                <c:pt idx="1908">
                  <c:v>35.417</c:v>
                </c:pt>
                <c:pt idx="1909">
                  <c:v>35.45</c:v>
                </c:pt>
                <c:pt idx="1910">
                  <c:v>35.46700000000001</c:v>
                </c:pt>
                <c:pt idx="1911">
                  <c:v>35.483</c:v>
                </c:pt>
                <c:pt idx="1912">
                  <c:v>35.5</c:v>
                </c:pt>
                <c:pt idx="1913">
                  <c:v>35.517</c:v>
                </c:pt>
                <c:pt idx="1914">
                  <c:v>35.533</c:v>
                </c:pt>
                <c:pt idx="1915">
                  <c:v>35.55</c:v>
                </c:pt>
                <c:pt idx="1916">
                  <c:v>35.567</c:v>
                </c:pt>
                <c:pt idx="1917">
                  <c:v>35.58300000000001</c:v>
                </c:pt>
                <c:pt idx="1918">
                  <c:v>35.6</c:v>
                </c:pt>
                <c:pt idx="1919">
                  <c:v>35.633</c:v>
                </c:pt>
                <c:pt idx="1920">
                  <c:v>35.65</c:v>
                </c:pt>
                <c:pt idx="1921">
                  <c:v>35.667</c:v>
                </c:pt>
                <c:pt idx="1922">
                  <c:v>35.683</c:v>
                </c:pt>
                <c:pt idx="1923">
                  <c:v>35.7</c:v>
                </c:pt>
                <c:pt idx="1924">
                  <c:v>35.71700000000001</c:v>
                </c:pt>
                <c:pt idx="1925">
                  <c:v>35.73300000000001</c:v>
                </c:pt>
                <c:pt idx="1926">
                  <c:v>35.75</c:v>
                </c:pt>
                <c:pt idx="1927">
                  <c:v>35.767</c:v>
                </c:pt>
                <c:pt idx="1928">
                  <c:v>35.783</c:v>
                </c:pt>
                <c:pt idx="1929">
                  <c:v>35.8</c:v>
                </c:pt>
                <c:pt idx="1930">
                  <c:v>35.83300000000001</c:v>
                </c:pt>
                <c:pt idx="1931">
                  <c:v>35.85</c:v>
                </c:pt>
                <c:pt idx="1932">
                  <c:v>35.867</c:v>
                </c:pt>
                <c:pt idx="1933">
                  <c:v>35.883</c:v>
                </c:pt>
                <c:pt idx="1934">
                  <c:v>35.9</c:v>
                </c:pt>
                <c:pt idx="1935">
                  <c:v>35.917</c:v>
                </c:pt>
                <c:pt idx="1936">
                  <c:v>35.933</c:v>
                </c:pt>
                <c:pt idx="1937">
                  <c:v>35.95</c:v>
                </c:pt>
                <c:pt idx="1938">
                  <c:v>35.96700000000001</c:v>
                </c:pt>
                <c:pt idx="1939">
                  <c:v>35.983</c:v>
                </c:pt>
                <c:pt idx="1940">
                  <c:v>36.0</c:v>
                </c:pt>
                <c:pt idx="1941">
                  <c:v>36.033</c:v>
                </c:pt>
                <c:pt idx="1942">
                  <c:v>36.05</c:v>
                </c:pt>
                <c:pt idx="1943">
                  <c:v>36.067</c:v>
                </c:pt>
                <c:pt idx="1944">
                  <c:v>36.08300000000001</c:v>
                </c:pt>
                <c:pt idx="1945">
                  <c:v>36.1</c:v>
                </c:pt>
                <c:pt idx="1946">
                  <c:v>36.117</c:v>
                </c:pt>
                <c:pt idx="1947">
                  <c:v>36.133</c:v>
                </c:pt>
                <c:pt idx="1948">
                  <c:v>36.15</c:v>
                </c:pt>
                <c:pt idx="1949">
                  <c:v>36.167</c:v>
                </c:pt>
                <c:pt idx="1950">
                  <c:v>36.183</c:v>
                </c:pt>
                <c:pt idx="1951">
                  <c:v>36.2</c:v>
                </c:pt>
                <c:pt idx="1952">
                  <c:v>36.21700000000001</c:v>
                </c:pt>
                <c:pt idx="1953">
                  <c:v>36.25</c:v>
                </c:pt>
                <c:pt idx="1954">
                  <c:v>36.267</c:v>
                </c:pt>
                <c:pt idx="1955">
                  <c:v>36.283</c:v>
                </c:pt>
                <c:pt idx="1956">
                  <c:v>36.3</c:v>
                </c:pt>
                <c:pt idx="1957">
                  <c:v>36.317</c:v>
                </c:pt>
                <c:pt idx="1958">
                  <c:v>36.33300000000001</c:v>
                </c:pt>
                <c:pt idx="1959">
                  <c:v>36.35</c:v>
                </c:pt>
                <c:pt idx="1960">
                  <c:v>36.367</c:v>
                </c:pt>
                <c:pt idx="1961">
                  <c:v>36.383</c:v>
                </c:pt>
                <c:pt idx="1962">
                  <c:v>36.4</c:v>
                </c:pt>
                <c:pt idx="1963">
                  <c:v>36.433</c:v>
                </c:pt>
                <c:pt idx="1964">
                  <c:v>36.45</c:v>
                </c:pt>
                <c:pt idx="1965">
                  <c:v>36.46700000000001</c:v>
                </c:pt>
                <c:pt idx="1966">
                  <c:v>36.483</c:v>
                </c:pt>
                <c:pt idx="1967">
                  <c:v>36.5</c:v>
                </c:pt>
                <c:pt idx="1968">
                  <c:v>36.517</c:v>
                </c:pt>
                <c:pt idx="1969">
                  <c:v>36.533</c:v>
                </c:pt>
                <c:pt idx="1970">
                  <c:v>36.567</c:v>
                </c:pt>
                <c:pt idx="1971">
                  <c:v>36.58300000000001</c:v>
                </c:pt>
                <c:pt idx="1972">
                  <c:v>36.6</c:v>
                </c:pt>
                <c:pt idx="1973">
                  <c:v>36.617</c:v>
                </c:pt>
                <c:pt idx="1974">
                  <c:v>36.633</c:v>
                </c:pt>
                <c:pt idx="1975">
                  <c:v>36.65</c:v>
                </c:pt>
                <c:pt idx="1976">
                  <c:v>36.667</c:v>
                </c:pt>
                <c:pt idx="1977">
                  <c:v>36.683</c:v>
                </c:pt>
                <c:pt idx="1978">
                  <c:v>36.71700000000001</c:v>
                </c:pt>
                <c:pt idx="1979">
                  <c:v>36.73300000000001</c:v>
                </c:pt>
                <c:pt idx="1980">
                  <c:v>36.75</c:v>
                </c:pt>
                <c:pt idx="1981">
                  <c:v>36.767</c:v>
                </c:pt>
                <c:pt idx="1982">
                  <c:v>36.783</c:v>
                </c:pt>
                <c:pt idx="1983">
                  <c:v>36.8</c:v>
                </c:pt>
                <c:pt idx="1984">
                  <c:v>36.817</c:v>
                </c:pt>
                <c:pt idx="1985">
                  <c:v>36.83300000000001</c:v>
                </c:pt>
                <c:pt idx="1986">
                  <c:v>36.867</c:v>
                </c:pt>
                <c:pt idx="1987">
                  <c:v>36.883</c:v>
                </c:pt>
                <c:pt idx="1988">
                  <c:v>36.9</c:v>
                </c:pt>
                <c:pt idx="1989">
                  <c:v>36.917</c:v>
                </c:pt>
                <c:pt idx="1990">
                  <c:v>36.933</c:v>
                </c:pt>
                <c:pt idx="1991">
                  <c:v>36.95</c:v>
                </c:pt>
                <c:pt idx="1992">
                  <c:v>36.96700000000001</c:v>
                </c:pt>
                <c:pt idx="1993">
                  <c:v>36.983</c:v>
                </c:pt>
                <c:pt idx="1994">
                  <c:v>37.0</c:v>
                </c:pt>
                <c:pt idx="1995">
                  <c:v>37.033</c:v>
                </c:pt>
                <c:pt idx="1996">
                  <c:v>37.05</c:v>
                </c:pt>
                <c:pt idx="1997">
                  <c:v>37.067</c:v>
                </c:pt>
                <c:pt idx="1998">
                  <c:v>37.08300000000001</c:v>
                </c:pt>
                <c:pt idx="1999">
                  <c:v>37.1</c:v>
                </c:pt>
                <c:pt idx="2000">
                  <c:v>37.117</c:v>
                </c:pt>
                <c:pt idx="2001">
                  <c:v>37.133</c:v>
                </c:pt>
                <c:pt idx="2002">
                  <c:v>37.15</c:v>
                </c:pt>
                <c:pt idx="2003">
                  <c:v>37.167</c:v>
                </c:pt>
                <c:pt idx="2004">
                  <c:v>37.183</c:v>
                </c:pt>
                <c:pt idx="2005">
                  <c:v>37.2</c:v>
                </c:pt>
                <c:pt idx="2006">
                  <c:v>37.23300000000001</c:v>
                </c:pt>
                <c:pt idx="2007">
                  <c:v>37.25</c:v>
                </c:pt>
                <c:pt idx="2008">
                  <c:v>37.267</c:v>
                </c:pt>
                <c:pt idx="2009">
                  <c:v>37.283</c:v>
                </c:pt>
                <c:pt idx="2010">
                  <c:v>37.3</c:v>
                </c:pt>
                <c:pt idx="2011">
                  <c:v>37.317</c:v>
                </c:pt>
                <c:pt idx="2012">
                  <c:v>37.33300000000001</c:v>
                </c:pt>
                <c:pt idx="2013">
                  <c:v>37.367</c:v>
                </c:pt>
                <c:pt idx="2014">
                  <c:v>37.383</c:v>
                </c:pt>
                <c:pt idx="2015">
                  <c:v>37.4</c:v>
                </c:pt>
                <c:pt idx="2016">
                  <c:v>37.417</c:v>
                </c:pt>
                <c:pt idx="2017">
                  <c:v>37.433</c:v>
                </c:pt>
                <c:pt idx="2018">
                  <c:v>37.45</c:v>
                </c:pt>
                <c:pt idx="2019">
                  <c:v>37.46700000000001</c:v>
                </c:pt>
                <c:pt idx="2020">
                  <c:v>37.483</c:v>
                </c:pt>
                <c:pt idx="2021">
                  <c:v>37.5</c:v>
                </c:pt>
                <c:pt idx="2022">
                  <c:v>37.533</c:v>
                </c:pt>
                <c:pt idx="2023">
                  <c:v>37.55</c:v>
                </c:pt>
                <c:pt idx="2024">
                  <c:v>37.567</c:v>
                </c:pt>
                <c:pt idx="2025">
                  <c:v>37.58300000000001</c:v>
                </c:pt>
                <c:pt idx="2026">
                  <c:v>37.6</c:v>
                </c:pt>
                <c:pt idx="2027">
                  <c:v>37.617</c:v>
                </c:pt>
                <c:pt idx="2028">
                  <c:v>37.633</c:v>
                </c:pt>
                <c:pt idx="2029">
                  <c:v>37.65</c:v>
                </c:pt>
                <c:pt idx="2030">
                  <c:v>37.667</c:v>
                </c:pt>
                <c:pt idx="2031">
                  <c:v>37.683</c:v>
                </c:pt>
                <c:pt idx="2032">
                  <c:v>37.7</c:v>
                </c:pt>
                <c:pt idx="2033">
                  <c:v>37.73300000000001</c:v>
                </c:pt>
                <c:pt idx="2034">
                  <c:v>37.75</c:v>
                </c:pt>
                <c:pt idx="2035">
                  <c:v>37.767</c:v>
                </c:pt>
                <c:pt idx="2036">
                  <c:v>37.783</c:v>
                </c:pt>
                <c:pt idx="2037">
                  <c:v>37.8</c:v>
                </c:pt>
                <c:pt idx="2038">
                  <c:v>37.817</c:v>
                </c:pt>
                <c:pt idx="2039">
                  <c:v>37.83300000000001</c:v>
                </c:pt>
                <c:pt idx="2040">
                  <c:v>37.85</c:v>
                </c:pt>
                <c:pt idx="2041">
                  <c:v>37.867</c:v>
                </c:pt>
                <c:pt idx="2042">
                  <c:v>37.883</c:v>
                </c:pt>
                <c:pt idx="2043">
                  <c:v>37.917</c:v>
                </c:pt>
                <c:pt idx="2044">
                  <c:v>37.933</c:v>
                </c:pt>
                <c:pt idx="2045">
                  <c:v>37.95</c:v>
                </c:pt>
                <c:pt idx="2046">
                  <c:v>37.96700000000001</c:v>
                </c:pt>
                <c:pt idx="2047">
                  <c:v>37.983</c:v>
                </c:pt>
                <c:pt idx="2048">
                  <c:v>38.0</c:v>
                </c:pt>
                <c:pt idx="2049">
                  <c:v>38.017</c:v>
                </c:pt>
                <c:pt idx="2050">
                  <c:v>38.033</c:v>
                </c:pt>
                <c:pt idx="2051">
                  <c:v>38.05</c:v>
                </c:pt>
                <c:pt idx="2052">
                  <c:v>38.067</c:v>
                </c:pt>
                <c:pt idx="2053">
                  <c:v>38.1</c:v>
                </c:pt>
                <c:pt idx="2054">
                  <c:v>38.117</c:v>
                </c:pt>
                <c:pt idx="2055">
                  <c:v>38.133</c:v>
                </c:pt>
                <c:pt idx="2056">
                  <c:v>38.15</c:v>
                </c:pt>
                <c:pt idx="2057">
                  <c:v>38.167</c:v>
                </c:pt>
                <c:pt idx="2058">
                  <c:v>38.183</c:v>
                </c:pt>
                <c:pt idx="2059">
                  <c:v>38.2</c:v>
                </c:pt>
                <c:pt idx="2060">
                  <c:v>38.21700000000001</c:v>
                </c:pt>
                <c:pt idx="2061">
                  <c:v>38.23300000000001</c:v>
                </c:pt>
                <c:pt idx="2062">
                  <c:v>38.25</c:v>
                </c:pt>
                <c:pt idx="2063">
                  <c:v>38.267</c:v>
                </c:pt>
                <c:pt idx="2064">
                  <c:v>38.283</c:v>
                </c:pt>
                <c:pt idx="2065">
                  <c:v>38.3</c:v>
                </c:pt>
                <c:pt idx="2066">
                  <c:v>38.33300000000001</c:v>
                </c:pt>
                <c:pt idx="2067">
                  <c:v>38.35</c:v>
                </c:pt>
                <c:pt idx="2068">
                  <c:v>38.367</c:v>
                </c:pt>
                <c:pt idx="2069">
                  <c:v>38.383</c:v>
                </c:pt>
                <c:pt idx="2070">
                  <c:v>38.4</c:v>
                </c:pt>
                <c:pt idx="2071">
                  <c:v>38.417</c:v>
                </c:pt>
                <c:pt idx="2072">
                  <c:v>38.433</c:v>
                </c:pt>
                <c:pt idx="2073">
                  <c:v>38.45</c:v>
                </c:pt>
                <c:pt idx="2074">
                  <c:v>38.46700000000001</c:v>
                </c:pt>
                <c:pt idx="2075">
                  <c:v>38.483</c:v>
                </c:pt>
                <c:pt idx="2076">
                  <c:v>38.517</c:v>
                </c:pt>
                <c:pt idx="2077">
                  <c:v>38.533</c:v>
                </c:pt>
                <c:pt idx="2078">
                  <c:v>38.55</c:v>
                </c:pt>
                <c:pt idx="2079">
                  <c:v>38.567</c:v>
                </c:pt>
                <c:pt idx="2080">
                  <c:v>38.58300000000001</c:v>
                </c:pt>
                <c:pt idx="2081">
                  <c:v>38.6</c:v>
                </c:pt>
                <c:pt idx="2082">
                  <c:v>38.617</c:v>
                </c:pt>
                <c:pt idx="2083">
                  <c:v>38.633</c:v>
                </c:pt>
                <c:pt idx="2084">
                  <c:v>38.65</c:v>
                </c:pt>
                <c:pt idx="2085">
                  <c:v>38.667</c:v>
                </c:pt>
                <c:pt idx="2086">
                  <c:v>38.683</c:v>
                </c:pt>
                <c:pt idx="2087">
                  <c:v>38.71700000000001</c:v>
                </c:pt>
                <c:pt idx="2088">
                  <c:v>38.73300000000001</c:v>
                </c:pt>
                <c:pt idx="2089">
                  <c:v>38.75</c:v>
                </c:pt>
                <c:pt idx="2090">
                  <c:v>38.767</c:v>
                </c:pt>
                <c:pt idx="2091">
                  <c:v>38.783</c:v>
                </c:pt>
                <c:pt idx="2092">
                  <c:v>38.8</c:v>
                </c:pt>
                <c:pt idx="2093">
                  <c:v>38.817</c:v>
                </c:pt>
                <c:pt idx="2094">
                  <c:v>38.83300000000001</c:v>
                </c:pt>
                <c:pt idx="2095">
                  <c:v>38.85</c:v>
                </c:pt>
                <c:pt idx="2096">
                  <c:v>38.867</c:v>
                </c:pt>
                <c:pt idx="2097">
                  <c:v>38.9</c:v>
                </c:pt>
                <c:pt idx="2098">
                  <c:v>38.917</c:v>
                </c:pt>
                <c:pt idx="2099">
                  <c:v>38.933</c:v>
                </c:pt>
                <c:pt idx="2100">
                  <c:v>38.95</c:v>
                </c:pt>
                <c:pt idx="2101">
                  <c:v>38.96700000000001</c:v>
                </c:pt>
                <c:pt idx="2102">
                  <c:v>38.983</c:v>
                </c:pt>
                <c:pt idx="2103">
                  <c:v>39.0</c:v>
                </c:pt>
                <c:pt idx="2104">
                  <c:v>39.017</c:v>
                </c:pt>
                <c:pt idx="2105">
                  <c:v>39.05</c:v>
                </c:pt>
                <c:pt idx="2106">
                  <c:v>39.067</c:v>
                </c:pt>
                <c:pt idx="2107">
                  <c:v>39.08300000000001</c:v>
                </c:pt>
                <c:pt idx="2108">
                  <c:v>39.1</c:v>
                </c:pt>
                <c:pt idx="2109">
                  <c:v>39.117</c:v>
                </c:pt>
                <c:pt idx="2110">
                  <c:v>39.133</c:v>
                </c:pt>
                <c:pt idx="2111">
                  <c:v>39.15</c:v>
                </c:pt>
                <c:pt idx="2112">
                  <c:v>39.167</c:v>
                </c:pt>
                <c:pt idx="2113">
                  <c:v>39.183</c:v>
                </c:pt>
                <c:pt idx="2114">
                  <c:v>39.2</c:v>
                </c:pt>
                <c:pt idx="2115">
                  <c:v>39.21700000000001</c:v>
                </c:pt>
                <c:pt idx="2116">
                  <c:v>39.25</c:v>
                </c:pt>
                <c:pt idx="2117">
                  <c:v>39.267</c:v>
                </c:pt>
                <c:pt idx="2118">
                  <c:v>39.283</c:v>
                </c:pt>
                <c:pt idx="2119">
                  <c:v>39.3</c:v>
                </c:pt>
                <c:pt idx="2120">
                  <c:v>39.317</c:v>
                </c:pt>
                <c:pt idx="2121">
                  <c:v>39.33300000000001</c:v>
                </c:pt>
                <c:pt idx="2122">
                  <c:v>39.35</c:v>
                </c:pt>
                <c:pt idx="2123">
                  <c:v>39.367</c:v>
                </c:pt>
                <c:pt idx="2124">
                  <c:v>39.383</c:v>
                </c:pt>
                <c:pt idx="2125">
                  <c:v>39.4</c:v>
                </c:pt>
                <c:pt idx="2126">
                  <c:v>39.417</c:v>
                </c:pt>
                <c:pt idx="2127">
                  <c:v>39.433</c:v>
                </c:pt>
                <c:pt idx="2128">
                  <c:v>39.45</c:v>
                </c:pt>
                <c:pt idx="2129">
                  <c:v>39.46700000000001</c:v>
                </c:pt>
                <c:pt idx="2130">
                  <c:v>39.483</c:v>
                </c:pt>
                <c:pt idx="2131">
                  <c:v>39.517</c:v>
                </c:pt>
                <c:pt idx="2132">
                  <c:v>39.533</c:v>
                </c:pt>
                <c:pt idx="2133">
                  <c:v>39.55</c:v>
                </c:pt>
                <c:pt idx="2134">
                  <c:v>39.567</c:v>
                </c:pt>
                <c:pt idx="2135">
                  <c:v>39.58300000000001</c:v>
                </c:pt>
                <c:pt idx="2136">
                  <c:v>39.6</c:v>
                </c:pt>
                <c:pt idx="2137">
                  <c:v>39.617</c:v>
                </c:pt>
                <c:pt idx="2138">
                  <c:v>39.633</c:v>
                </c:pt>
                <c:pt idx="2139">
                  <c:v>39.65</c:v>
                </c:pt>
                <c:pt idx="2140">
                  <c:v>39.667</c:v>
                </c:pt>
                <c:pt idx="2141">
                  <c:v>39.7</c:v>
                </c:pt>
                <c:pt idx="2142">
                  <c:v>39.71700000000001</c:v>
                </c:pt>
                <c:pt idx="2143">
                  <c:v>39.73300000000001</c:v>
                </c:pt>
                <c:pt idx="2144">
                  <c:v>39.75</c:v>
                </c:pt>
                <c:pt idx="2145">
                  <c:v>39.767</c:v>
                </c:pt>
                <c:pt idx="2146">
                  <c:v>39.783</c:v>
                </c:pt>
                <c:pt idx="2147">
                  <c:v>39.8</c:v>
                </c:pt>
                <c:pt idx="2148">
                  <c:v>39.83300000000001</c:v>
                </c:pt>
                <c:pt idx="2149">
                  <c:v>39.867</c:v>
                </c:pt>
                <c:pt idx="2150">
                  <c:v>39.883</c:v>
                </c:pt>
                <c:pt idx="2151">
                  <c:v>39.9</c:v>
                </c:pt>
                <c:pt idx="2152">
                  <c:v>39.917</c:v>
                </c:pt>
                <c:pt idx="2153">
                  <c:v>39.933</c:v>
                </c:pt>
                <c:pt idx="2154">
                  <c:v>39.95</c:v>
                </c:pt>
                <c:pt idx="2155">
                  <c:v>39.96700000000001</c:v>
                </c:pt>
                <c:pt idx="2156">
                  <c:v>39.983</c:v>
                </c:pt>
                <c:pt idx="2157">
                  <c:v>40.017</c:v>
                </c:pt>
                <c:pt idx="2158">
                  <c:v>40.05</c:v>
                </c:pt>
                <c:pt idx="2159">
                  <c:v>40.067</c:v>
                </c:pt>
                <c:pt idx="2160">
                  <c:v>40.08300000000001</c:v>
                </c:pt>
                <c:pt idx="2161">
                  <c:v>40.1</c:v>
                </c:pt>
                <c:pt idx="2162">
                  <c:v>40.117</c:v>
                </c:pt>
                <c:pt idx="2163">
                  <c:v>40.133</c:v>
                </c:pt>
                <c:pt idx="2164">
                  <c:v>40.15</c:v>
                </c:pt>
                <c:pt idx="2165">
                  <c:v>40.167</c:v>
                </c:pt>
                <c:pt idx="2166">
                  <c:v>40.183</c:v>
                </c:pt>
                <c:pt idx="2167">
                  <c:v>40.2</c:v>
                </c:pt>
                <c:pt idx="2168">
                  <c:v>40.21700000000001</c:v>
                </c:pt>
                <c:pt idx="2169">
                  <c:v>40.25</c:v>
                </c:pt>
                <c:pt idx="2170">
                  <c:v>40.267</c:v>
                </c:pt>
                <c:pt idx="2171">
                  <c:v>40.283</c:v>
                </c:pt>
                <c:pt idx="2172">
                  <c:v>40.3</c:v>
                </c:pt>
                <c:pt idx="2173">
                  <c:v>40.317</c:v>
                </c:pt>
                <c:pt idx="2174">
                  <c:v>40.33300000000001</c:v>
                </c:pt>
                <c:pt idx="2175">
                  <c:v>40.35</c:v>
                </c:pt>
                <c:pt idx="2176">
                  <c:v>40.367</c:v>
                </c:pt>
                <c:pt idx="2177">
                  <c:v>40.383</c:v>
                </c:pt>
                <c:pt idx="2178">
                  <c:v>40.4</c:v>
                </c:pt>
                <c:pt idx="2179">
                  <c:v>40.417</c:v>
                </c:pt>
                <c:pt idx="2180">
                  <c:v>40.433</c:v>
                </c:pt>
                <c:pt idx="2181">
                  <c:v>40.45</c:v>
                </c:pt>
                <c:pt idx="2182">
                  <c:v>40.483</c:v>
                </c:pt>
                <c:pt idx="2183">
                  <c:v>40.5</c:v>
                </c:pt>
                <c:pt idx="2184">
                  <c:v>40.517</c:v>
                </c:pt>
                <c:pt idx="2185">
                  <c:v>40.533</c:v>
                </c:pt>
                <c:pt idx="2186">
                  <c:v>40.55</c:v>
                </c:pt>
                <c:pt idx="2187">
                  <c:v>40.567</c:v>
                </c:pt>
                <c:pt idx="2188">
                  <c:v>40.58300000000001</c:v>
                </c:pt>
                <c:pt idx="2189">
                  <c:v>40.6</c:v>
                </c:pt>
                <c:pt idx="2190">
                  <c:v>40.617</c:v>
                </c:pt>
                <c:pt idx="2191">
                  <c:v>40.633</c:v>
                </c:pt>
                <c:pt idx="2192">
                  <c:v>40.667</c:v>
                </c:pt>
                <c:pt idx="2193">
                  <c:v>40.683</c:v>
                </c:pt>
                <c:pt idx="2194">
                  <c:v>40.7</c:v>
                </c:pt>
                <c:pt idx="2195">
                  <c:v>40.71700000000001</c:v>
                </c:pt>
                <c:pt idx="2196">
                  <c:v>40.73300000000001</c:v>
                </c:pt>
                <c:pt idx="2197">
                  <c:v>40.75</c:v>
                </c:pt>
                <c:pt idx="2198">
                  <c:v>40.767</c:v>
                </c:pt>
                <c:pt idx="2199">
                  <c:v>40.783</c:v>
                </c:pt>
                <c:pt idx="2200">
                  <c:v>40.817</c:v>
                </c:pt>
                <c:pt idx="2201">
                  <c:v>40.83300000000001</c:v>
                </c:pt>
                <c:pt idx="2202">
                  <c:v>40.85</c:v>
                </c:pt>
                <c:pt idx="2203">
                  <c:v>40.867</c:v>
                </c:pt>
                <c:pt idx="2204">
                  <c:v>40.883</c:v>
                </c:pt>
                <c:pt idx="2205">
                  <c:v>40.9</c:v>
                </c:pt>
                <c:pt idx="2206">
                  <c:v>40.917</c:v>
                </c:pt>
                <c:pt idx="2207">
                  <c:v>40.933</c:v>
                </c:pt>
                <c:pt idx="2208">
                  <c:v>40.95</c:v>
                </c:pt>
                <c:pt idx="2209">
                  <c:v>40.96700000000001</c:v>
                </c:pt>
                <c:pt idx="2210">
                  <c:v>40.983</c:v>
                </c:pt>
                <c:pt idx="2211">
                  <c:v>41.0</c:v>
                </c:pt>
                <c:pt idx="2212">
                  <c:v>41.033</c:v>
                </c:pt>
                <c:pt idx="2213">
                  <c:v>41.05</c:v>
                </c:pt>
                <c:pt idx="2214">
                  <c:v>41.067</c:v>
                </c:pt>
                <c:pt idx="2215">
                  <c:v>41.08300000000001</c:v>
                </c:pt>
                <c:pt idx="2216">
                  <c:v>41.1</c:v>
                </c:pt>
                <c:pt idx="2217">
                  <c:v>41.117</c:v>
                </c:pt>
                <c:pt idx="2218">
                  <c:v>41.133</c:v>
                </c:pt>
                <c:pt idx="2219">
                  <c:v>41.15</c:v>
                </c:pt>
                <c:pt idx="2220">
                  <c:v>41.167</c:v>
                </c:pt>
                <c:pt idx="2221">
                  <c:v>41.183</c:v>
                </c:pt>
                <c:pt idx="2222">
                  <c:v>41.2</c:v>
                </c:pt>
                <c:pt idx="2223">
                  <c:v>41.21700000000001</c:v>
                </c:pt>
                <c:pt idx="2224">
                  <c:v>41.23300000000001</c:v>
                </c:pt>
                <c:pt idx="2225">
                  <c:v>41.25</c:v>
                </c:pt>
                <c:pt idx="2226">
                  <c:v>41.283</c:v>
                </c:pt>
                <c:pt idx="2227">
                  <c:v>41.3</c:v>
                </c:pt>
                <c:pt idx="2228">
                  <c:v>41.317</c:v>
                </c:pt>
                <c:pt idx="2229">
                  <c:v>41.33300000000001</c:v>
                </c:pt>
                <c:pt idx="2230">
                  <c:v>41.35</c:v>
                </c:pt>
                <c:pt idx="2231">
                  <c:v>41.367</c:v>
                </c:pt>
                <c:pt idx="2232">
                  <c:v>41.383</c:v>
                </c:pt>
                <c:pt idx="2233">
                  <c:v>41.4</c:v>
                </c:pt>
                <c:pt idx="2234">
                  <c:v>41.417</c:v>
                </c:pt>
                <c:pt idx="2235">
                  <c:v>41.45</c:v>
                </c:pt>
                <c:pt idx="2236">
                  <c:v>41.46700000000001</c:v>
                </c:pt>
                <c:pt idx="2237">
                  <c:v>41.483</c:v>
                </c:pt>
                <c:pt idx="2238">
                  <c:v>41.5</c:v>
                </c:pt>
                <c:pt idx="2239">
                  <c:v>41.517</c:v>
                </c:pt>
                <c:pt idx="2240">
                  <c:v>41.533</c:v>
                </c:pt>
                <c:pt idx="2241">
                  <c:v>41.55</c:v>
                </c:pt>
                <c:pt idx="2242">
                  <c:v>41.567</c:v>
                </c:pt>
                <c:pt idx="2243">
                  <c:v>41.58300000000001</c:v>
                </c:pt>
                <c:pt idx="2244">
                  <c:v>41.6</c:v>
                </c:pt>
                <c:pt idx="2245">
                  <c:v>41.617</c:v>
                </c:pt>
                <c:pt idx="2246">
                  <c:v>41.65</c:v>
                </c:pt>
                <c:pt idx="2247">
                  <c:v>41.667</c:v>
                </c:pt>
                <c:pt idx="2248">
                  <c:v>41.683</c:v>
                </c:pt>
                <c:pt idx="2249">
                  <c:v>41.7</c:v>
                </c:pt>
                <c:pt idx="2250">
                  <c:v>41.71700000000001</c:v>
                </c:pt>
                <c:pt idx="2251">
                  <c:v>41.73300000000001</c:v>
                </c:pt>
                <c:pt idx="2252">
                  <c:v>41.75</c:v>
                </c:pt>
                <c:pt idx="2253">
                  <c:v>41.767</c:v>
                </c:pt>
                <c:pt idx="2254">
                  <c:v>41.783</c:v>
                </c:pt>
                <c:pt idx="2255">
                  <c:v>41.8</c:v>
                </c:pt>
                <c:pt idx="2256">
                  <c:v>41.817</c:v>
                </c:pt>
                <c:pt idx="2257">
                  <c:v>41.85</c:v>
                </c:pt>
                <c:pt idx="2258">
                  <c:v>41.867</c:v>
                </c:pt>
                <c:pt idx="2259">
                  <c:v>41.883</c:v>
                </c:pt>
                <c:pt idx="2260">
                  <c:v>41.9</c:v>
                </c:pt>
                <c:pt idx="2261">
                  <c:v>41.917</c:v>
                </c:pt>
                <c:pt idx="2262">
                  <c:v>41.933</c:v>
                </c:pt>
                <c:pt idx="2263">
                  <c:v>41.95</c:v>
                </c:pt>
                <c:pt idx="2264">
                  <c:v>41.96700000000001</c:v>
                </c:pt>
                <c:pt idx="2265">
                  <c:v>41.983</c:v>
                </c:pt>
                <c:pt idx="2266">
                  <c:v>42.0</c:v>
                </c:pt>
                <c:pt idx="2267">
                  <c:v>42.033</c:v>
                </c:pt>
                <c:pt idx="2268">
                  <c:v>42.05</c:v>
                </c:pt>
                <c:pt idx="2269">
                  <c:v>42.067</c:v>
                </c:pt>
                <c:pt idx="2270">
                  <c:v>42.08300000000001</c:v>
                </c:pt>
                <c:pt idx="2271">
                  <c:v>42.1</c:v>
                </c:pt>
                <c:pt idx="2272">
                  <c:v>42.117</c:v>
                </c:pt>
                <c:pt idx="2273">
                  <c:v>42.133</c:v>
                </c:pt>
                <c:pt idx="2274">
                  <c:v>42.15</c:v>
                </c:pt>
                <c:pt idx="2275">
                  <c:v>42.167</c:v>
                </c:pt>
                <c:pt idx="2276">
                  <c:v>42.183</c:v>
                </c:pt>
                <c:pt idx="2277">
                  <c:v>42.21700000000001</c:v>
                </c:pt>
                <c:pt idx="2278">
                  <c:v>42.23300000000001</c:v>
                </c:pt>
                <c:pt idx="2279">
                  <c:v>42.25</c:v>
                </c:pt>
                <c:pt idx="2280">
                  <c:v>42.267</c:v>
                </c:pt>
                <c:pt idx="2281">
                  <c:v>42.283</c:v>
                </c:pt>
                <c:pt idx="2282">
                  <c:v>42.3</c:v>
                </c:pt>
                <c:pt idx="2283">
                  <c:v>42.317</c:v>
                </c:pt>
                <c:pt idx="2284">
                  <c:v>42.33300000000001</c:v>
                </c:pt>
                <c:pt idx="2285">
                  <c:v>42.367</c:v>
                </c:pt>
                <c:pt idx="2286">
                  <c:v>42.383</c:v>
                </c:pt>
                <c:pt idx="2287">
                  <c:v>42.4</c:v>
                </c:pt>
                <c:pt idx="2288">
                  <c:v>42.417</c:v>
                </c:pt>
                <c:pt idx="2289">
                  <c:v>42.433</c:v>
                </c:pt>
                <c:pt idx="2290">
                  <c:v>42.45</c:v>
                </c:pt>
                <c:pt idx="2291">
                  <c:v>42.46700000000001</c:v>
                </c:pt>
                <c:pt idx="2292">
                  <c:v>42.483</c:v>
                </c:pt>
                <c:pt idx="2293">
                  <c:v>42.5</c:v>
                </c:pt>
                <c:pt idx="2294">
                  <c:v>42.533</c:v>
                </c:pt>
                <c:pt idx="2295">
                  <c:v>42.55</c:v>
                </c:pt>
                <c:pt idx="2296">
                  <c:v>42.567</c:v>
                </c:pt>
                <c:pt idx="2297">
                  <c:v>42.58300000000001</c:v>
                </c:pt>
                <c:pt idx="2298">
                  <c:v>42.6</c:v>
                </c:pt>
                <c:pt idx="2299">
                  <c:v>42.617</c:v>
                </c:pt>
                <c:pt idx="2300">
                  <c:v>42.633</c:v>
                </c:pt>
                <c:pt idx="2301">
                  <c:v>42.65</c:v>
                </c:pt>
                <c:pt idx="2302">
                  <c:v>42.667</c:v>
                </c:pt>
                <c:pt idx="2303">
                  <c:v>42.7</c:v>
                </c:pt>
                <c:pt idx="2304">
                  <c:v>42.71700000000001</c:v>
                </c:pt>
                <c:pt idx="2305">
                  <c:v>42.73300000000001</c:v>
                </c:pt>
                <c:pt idx="2306">
                  <c:v>42.75</c:v>
                </c:pt>
                <c:pt idx="2307">
                  <c:v>42.767</c:v>
                </c:pt>
                <c:pt idx="2308">
                  <c:v>42.783</c:v>
                </c:pt>
                <c:pt idx="2309">
                  <c:v>42.8</c:v>
                </c:pt>
                <c:pt idx="2310">
                  <c:v>42.817</c:v>
                </c:pt>
                <c:pt idx="2311">
                  <c:v>42.83300000000001</c:v>
                </c:pt>
                <c:pt idx="2312">
                  <c:v>42.85</c:v>
                </c:pt>
                <c:pt idx="2313">
                  <c:v>42.867</c:v>
                </c:pt>
                <c:pt idx="2314">
                  <c:v>42.9</c:v>
                </c:pt>
                <c:pt idx="2315">
                  <c:v>42.917</c:v>
                </c:pt>
                <c:pt idx="2316">
                  <c:v>42.933</c:v>
                </c:pt>
                <c:pt idx="2317">
                  <c:v>42.95</c:v>
                </c:pt>
                <c:pt idx="2318">
                  <c:v>42.96700000000001</c:v>
                </c:pt>
                <c:pt idx="2319">
                  <c:v>42.983</c:v>
                </c:pt>
                <c:pt idx="2320">
                  <c:v>43.0</c:v>
                </c:pt>
                <c:pt idx="2321">
                  <c:v>43.017</c:v>
                </c:pt>
                <c:pt idx="2322">
                  <c:v>43.033</c:v>
                </c:pt>
                <c:pt idx="2323">
                  <c:v>43.067</c:v>
                </c:pt>
                <c:pt idx="2324">
                  <c:v>43.08300000000001</c:v>
                </c:pt>
                <c:pt idx="2325">
                  <c:v>43.1</c:v>
                </c:pt>
                <c:pt idx="2326">
                  <c:v>43.117</c:v>
                </c:pt>
                <c:pt idx="2327">
                  <c:v>43.133</c:v>
                </c:pt>
                <c:pt idx="2328">
                  <c:v>43.15</c:v>
                </c:pt>
                <c:pt idx="2329">
                  <c:v>43.167</c:v>
                </c:pt>
                <c:pt idx="2330">
                  <c:v>43.183</c:v>
                </c:pt>
                <c:pt idx="2331">
                  <c:v>43.2</c:v>
                </c:pt>
                <c:pt idx="2332">
                  <c:v>43.21700000000001</c:v>
                </c:pt>
                <c:pt idx="2333">
                  <c:v>43.23300000000001</c:v>
                </c:pt>
                <c:pt idx="2334">
                  <c:v>43.267</c:v>
                </c:pt>
                <c:pt idx="2335">
                  <c:v>43.283</c:v>
                </c:pt>
                <c:pt idx="2336">
                  <c:v>43.3</c:v>
                </c:pt>
                <c:pt idx="2337">
                  <c:v>43.317</c:v>
                </c:pt>
                <c:pt idx="2338">
                  <c:v>43.33300000000001</c:v>
                </c:pt>
                <c:pt idx="2339">
                  <c:v>43.35</c:v>
                </c:pt>
                <c:pt idx="2340">
                  <c:v>43.367</c:v>
                </c:pt>
                <c:pt idx="2341">
                  <c:v>43.383</c:v>
                </c:pt>
                <c:pt idx="2342">
                  <c:v>43.4</c:v>
                </c:pt>
                <c:pt idx="2343">
                  <c:v>43.417</c:v>
                </c:pt>
                <c:pt idx="2344">
                  <c:v>43.433</c:v>
                </c:pt>
                <c:pt idx="2345">
                  <c:v>43.45</c:v>
                </c:pt>
                <c:pt idx="2346">
                  <c:v>43.46700000000001</c:v>
                </c:pt>
                <c:pt idx="2347">
                  <c:v>43.5</c:v>
                </c:pt>
                <c:pt idx="2348">
                  <c:v>43.517</c:v>
                </c:pt>
                <c:pt idx="2349">
                  <c:v>43.533</c:v>
                </c:pt>
                <c:pt idx="2350">
                  <c:v>43.55</c:v>
                </c:pt>
                <c:pt idx="2351">
                  <c:v>43.567</c:v>
                </c:pt>
                <c:pt idx="2352">
                  <c:v>43.58300000000001</c:v>
                </c:pt>
                <c:pt idx="2353">
                  <c:v>43.6</c:v>
                </c:pt>
                <c:pt idx="2354">
                  <c:v>43.617</c:v>
                </c:pt>
                <c:pt idx="2355">
                  <c:v>43.633</c:v>
                </c:pt>
                <c:pt idx="2356">
                  <c:v>43.667</c:v>
                </c:pt>
                <c:pt idx="2357">
                  <c:v>43.683</c:v>
                </c:pt>
                <c:pt idx="2358">
                  <c:v>43.7</c:v>
                </c:pt>
                <c:pt idx="2359">
                  <c:v>43.71700000000001</c:v>
                </c:pt>
                <c:pt idx="2360">
                  <c:v>43.73300000000001</c:v>
                </c:pt>
                <c:pt idx="2361">
                  <c:v>43.75</c:v>
                </c:pt>
                <c:pt idx="2362">
                  <c:v>43.767</c:v>
                </c:pt>
                <c:pt idx="2363">
                  <c:v>43.783</c:v>
                </c:pt>
                <c:pt idx="2364">
                  <c:v>43.8</c:v>
                </c:pt>
                <c:pt idx="2365">
                  <c:v>43.83300000000001</c:v>
                </c:pt>
                <c:pt idx="2366">
                  <c:v>43.85</c:v>
                </c:pt>
                <c:pt idx="2367">
                  <c:v>43.867</c:v>
                </c:pt>
                <c:pt idx="2368">
                  <c:v>43.883</c:v>
                </c:pt>
                <c:pt idx="2369">
                  <c:v>43.9</c:v>
                </c:pt>
                <c:pt idx="2370">
                  <c:v>43.917</c:v>
                </c:pt>
                <c:pt idx="2371">
                  <c:v>43.933</c:v>
                </c:pt>
                <c:pt idx="2372">
                  <c:v>43.95</c:v>
                </c:pt>
                <c:pt idx="2373">
                  <c:v>43.96700000000001</c:v>
                </c:pt>
                <c:pt idx="2374">
                  <c:v>43.983</c:v>
                </c:pt>
                <c:pt idx="2375">
                  <c:v>44.0</c:v>
                </c:pt>
                <c:pt idx="2376">
                  <c:v>44.033</c:v>
                </c:pt>
                <c:pt idx="2377">
                  <c:v>44.05</c:v>
                </c:pt>
                <c:pt idx="2378">
                  <c:v>44.067</c:v>
                </c:pt>
                <c:pt idx="2379">
                  <c:v>44.08300000000001</c:v>
                </c:pt>
                <c:pt idx="2380">
                  <c:v>44.1</c:v>
                </c:pt>
                <c:pt idx="2381">
                  <c:v>44.117</c:v>
                </c:pt>
                <c:pt idx="2382">
                  <c:v>44.133</c:v>
                </c:pt>
                <c:pt idx="2383">
                  <c:v>44.15</c:v>
                </c:pt>
                <c:pt idx="2384">
                  <c:v>44.167</c:v>
                </c:pt>
                <c:pt idx="2385">
                  <c:v>44.183</c:v>
                </c:pt>
                <c:pt idx="2386">
                  <c:v>44.2</c:v>
                </c:pt>
                <c:pt idx="2387">
                  <c:v>44.23300000000001</c:v>
                </c:pt>
                <c:pt idx="2388">
                  <c:v>44.25</c:v>
                </c:pt>
                <c:pt idx="2389">
                  <c:v>44.267</c:v>
                </c:pt>
                <c:pt idx="2390">
                  <c:v>44.283</c:v>
                </c:pt>
                <c:pt idx="2391">
                  <c:v>44.3</c:v>
                </c:pt>
                <c:pt idx="2392">
                  <c:v>44.317</c:v>
                </c:pt>
                <c:pt idx="2393">
                  <c:v>44.33300000000001</c:v>
                </c:pt>
                <c:pt idx="2394">
                  <c:v>44.35</c:v>
                </c:pt>
                <c:pt idx="2395">
                  <c:v>44.367</c:v>
                </c:pt>
                <c:pt idx="2396">
                  <c:v>44.383</c:v>
                </c:pt>
                <c:pt idx="2397">
                  <c:v>44.4</c:v>
                </c:pt>
                <c:pt idx="2398">
                  <c:v>44.433</c:v>
                </c:pt>
                <c:pt idx="2399">
                  <c:v>44.45</c:v>
                </c:pt>
                <c:pt idx="2400">
                  <c:v>44.46700000000001</c:v>
                </c:pt>
                <c:pt idx="2401">
                  <c:v>44.483</c:v>
                </c:pt>
                <c:pt idx="2402">
                  <c:v>44.5</c:v>
                </c:pt>
                <c:pt idx="2403">
                  <c:v>44.517</c:v>
                </c:pt>
                <c:pt idx="2404">
                  <c:v>44.533</c:v>
                </c:pt>
                <c:pt idx="2405">
                  <c:v>44.55</c:v>
                </c:pt>
                <c:pt idx="2406">
                  <c:v>44.567</c:v>
                </c:pt>
                <c:pt idx="2407">
                  <c:v>44.58300000000001</c:v>
                </c:pt>
                <c:pt idx="2408">
                  <c:v>44.6</c:v>
                </c:pt>
                <c:pt idx="2409">
                  <c:v>44.617</c:v>
                </c:pt>
                <c:pt idx="2410">
                  <c:v>44.65</c:v>
                </c:pt>
                <c:pt idx="2411">
                  <c:v>44.667</c:v>
                </c:pt>
                <c:pt idx="2412">
                  <c:v>44.683</c:v>
                </c:pt>
                <c:pt idx="2413">
                  <c:v>44.7</c:v>
                </c:pt>
                <c:pt idx="2414">
                  <c:v>44.71700000000001</c:v>
                </c:pt>
                <c:pt idx="2415">
                  <c:v>44.73300000000001</c:v>
                </c:pt>
                <c:pt idx="2416">
                  <c:v>44.75</c:v>
                </c:pt>
                <c:pt idx="2417">
                  <c:v>44.767</c:v>
                </c:pt>
                <c:pt idx="2418">
                  <c:v>44.783</c:v>
                </c:pt>
                <c:pt idx="2419">
                  <c:v>44.8</c:v>
                </c:pt>
                <c:pt idx="2420">
                  <c:v>44.817</c:v>
                </c:pt>
                <c:pt idx="2421">
                  <c:v>44.83300000000001</c:v>
                </c:pt>
                <c:pt idx="2422">
                  <c:v>44.85</c:v>
                </c:pt>
                <c:pt idx="2423">
                  <c:v>44.867</c:v>
                </c:pt>
                <c:pt idx="2424">
                  <c:v>44.883</c:v>
                </c:pt>
                <c:pt idx="2425">
                  <c:v>44.9</c:v>
                </c:pt>
                <c:pt idx="2426">
                  <c:v>44.933</c:v>
                </c:pt>
                <c:pt idx="2427">
                  <c:v>44.95</c:v>
                </c:pt>
                <c:pt idx="2428">
                  <c:v>44.96700000000001</c:v>
                </c:pt>
                <c:pt idx="2429">
                  <c:v>44.983</c:v>
                </c:pt>
                <c:pt idx="2430">
                  <c:v>45.0</c:v>
                </c:pt>
                <c:pt idx="2431">
                  <c:v>45.017</c:v>
                </c:pt>
                <c:pt idx="2432">
                  <c:v>45.033</c:v>
                </c:pt>
                <c:pt idx="2433">
                  <c:v>45.05</c:v>
                </c:pt>
                <c:pt idx="2434">
                  <c:v>45.067</c:v>
                </c:pt>
                <c:pt idx="2435">
                  <c:v>45.08300000000001</c:v>
                </c:pt>
                <c:pt idx="2436">
                  <c:v>45.1</c:v>
                </c:pt>
                <c:pt idx="2437">
                  <c:v>45.117</c:v>
                </c:pt>
                <c:pt idx="2438">
                  <c:v>45.133</c:v>
                </c:pt>
                <c:pt idx="2439">
                  <c:v>45.15</c:v>
                </c:pt>
                <c:pt idx="2440">
                  <c:v>45.167</c:v>
                </c:pt>
                <c:pt idx="2441">
                  <c:v>45.183</c:v>
                </c:pt>
                <c:pt idx="2442">
                  <c:v>45.21700000000001</c:v>
                </c:pt>
                <c:pt idx="2443">
                  <c:v>45.23300000000001</c:v>
                </c:pt>
                <c:pt idx="2444">
                  <c:v>45.25</c:v>
                </c:pt>
                <c:pt idx="2445">
                  <c:v>45.267</c:v>
                </c:pt>
                <c:pt idx="2446">
                  <c:v>45.283</c:v>
                </c:pt>
                <c:pt idx="2447">
                  <c:v>45.3</c:v>
                </c:pt>
                <c:pt idx="2448">
                  <c:v>45.317</c:v>
                </c:pt>
                <c:pt idx="2449">
                  <c:v>45.33300000000001</c:v>
                </c:pt>
                <c:pt idx="2450">
                  <c:v>45.367</c:v>
                </c:pt>
                <c:pt idx="2451">
                  <c:v>45.4</c:v>
                </c:pt>
                <c:pt idx="2452">
                  <c:v>45.417</c:v>
                </c:pt>
                <c:pt idx="2453">
                  <c:v>45.433</c:v>
                </c:pt>
                <c:pt idx="2454">
                  <c:v>45.45</c:v>
                </c:pt>
                <c:pt idx="2455">
                  <c:v>45.46700000000001</c:v>
                </c:pt>
                <c:pt idx="2456">
                  <c:v>45.483</c:v>
                </c:pt>
                <c:pt idx="2457">
                  <c:v>45.5</c:v>
                </c:pt>
                <c:pt idx="2458">
                  <c:v>45.517</c:v>
                </c:pt>
                <c:pt idx="2459">
                  <c:v>45.533</c:v>
                </c:pt>
                <c:pt idx="2460">
                  <c:v>45.55</c:v>
                </c:pt>
                <c:pt idx="2461">
                  <c:v>45.567</c:v>
                </c:pt>
                <c:pt idx="2462">
                  <c:v>45.6</c:v>
                </c:pt>
                <c:pt idx="2463">
                  <c:v>45.617</c:v>
                </c:pt>
                <c:pt idx="2464">
                  <c:v>45.633</c:v>
                </c:pt>
                <c:pt idx="2465">
                  <c:v>45.65</c:v>
                </c:pt>
                <c:pt idx="2466">
                  <c:v>45.667</c:v>
                </c:pt>
                <c:pt idx="2467">
                  <c:v>45.683</c:v>
                </c:pt>
                <c:pt idx="2468">
                  <c:v>45.7</c:v>
                </c:pt>
                <c:pt idx="2469">
                  <c:v>45.71700000000001</c:v>
                </c:pt>
                <c:pt idx="2470">
                  <c:v>45.73300000000001</c:v>
                </c:pt>
                <c:pt idx="2471">
                  <c:v>45.75</c:v>
                </c:pt>
                <c:pt idx="2472">
                  <c:v>45.783</c:v>
                </c:pt>
                <c:pt idx="2473">
                  <c:v>45.8</c:v>
                </c:pt>
                <c:pt idx="2474">
                  <c:v>45.817</c:v>
                </c:pt>
                <c:pt idx="2475">
                  <c:v>45.83300000000001</c:v>
                </c:pt>
                <c:pt idx="2476">
                  <c:v>45.85</c:v>
                </c:pt>
                <c:pt idx="2477">
                  <c:v>45.867</c:v>
                </c:pt>
                <c:pt idx="2478">
                  <c:v>45.883</c:v>
                </c:pt>
                <c:pt idx="2479">
                  <c:v>45.9</c:v>
                </c:pt>
                <c:pt idx="2480">
                  <c:v>45.917</c:v>
                </c:pt>
                <c:pt idx="2481">
                  <c:v>45.933</c:v>
                </c:pt>
                <c:pt idx="2482">
                  <c:v>45.95</c:v>
                </c:pt>
                <c:pt idx="2483">
                  <c:v>45.983</c:v>
                </c:pt>
                <c:pt idx="2484">
                  <c:v>46.0</c:v>
                </c:pt>
                <c:pt idx="2485">
                  <c:v>46.017</c:v>
                </c:pt>
                <c:pt idx="2486">
                  <c:v>46.033</c:v>
                </c:pt>
                <c:pt idx="2487">
                  <c:v>46.05</c:v>
                </c:pt>
                <c:pt idx="2488">
                  <c:v>46.067</c:v>
                </c:pt>
                <c:pt idx="2489">
                  <c:v>46.08300000000001</c:v>
                </c:pt>
                <c:pt idx="2490">
                  <c:v>46.1</c:v>
                </c:pt>
                <c:pt idx="2491">
                  <c:v>46.117</c:v>
                </c:pt>
                <c:pt idx="2492">
                  <c:v>46.133</c:v>
                </c:pt>
                <c:pt idx="2493">
                  <c:v>46.15</c:v>
                </c:pt>
                <c:pt idx="2494">
                  <c:v>46.183</c:v>
                </c:pt>
                <c:pt idx="2495">
                  <c:v>46.2</c:v>
                </c:pt>
                <c:pt idx="2496">
                  <c:v>46.21700000000001</c:v>
                </c:pt>
                <c:pt idx="2497">
                  <c:v>46.23300000000001</c:v>
                </c:pt>
                <c:pt idx="2498">
                  <c:v>46.25</c:v>
                </c:pt>
                <c:pt idx="2499">
                  <c:v>46.267</c:v>
                </c:pt>
                <c:pt idx="2500">
                  <c:v>46.283</c:v>
                </c:pt>
                <c:pt idx="2501">
                  <c:v>46.3</c:v>
                </c:pt>
                <c:pt idx="2502">
                  <c:v>46.317</c:v>
                </c:pt>
                <c:pt idx="2503">
                  <c:v>46.33300000000001</c:v>
                </c:pt>
                <c:pt idx="2504">
                  <c:v>46.35</c:v>
                </c:pt>
                <c:pt idx="2505">
                  <c:v>46.367</c:v>
                </c:pt>
                <c:pt idx="2506">
                  <c:v>46.4</c:v>
                </c:pt>
                <c:pt idx="2507">
                  <c:v>46.417</c:v>
                </c:pt>
                <c:pt idx="2508">
                  <c:v>46.433</c:v>
                </c:pt>
                <c:pt idx="2509">
                  <c:v>46.45</c:v>
                </c:pt>
                <c:pt idx="2510">
                  <c:v>46.46700000000001</c:v>
                </c:pt>
                <c:pt idx="2511">
                  <c:v>46.483</c:v>
                </c:pt>
                <c:pt idx="2512">
                  <c:v>46.5</c:v>
                </c:pt>
                <c:pt idx="2513">
                  <c:v>46.517</c:v>
                </c:pt>
                <c:pt idx="2514">
                  <c:v>46.533</c:v>
                </c:pt>
                <c:pt idx="2515">
                  <c:v>46.55</c:v>
                </c:pt>
                <c:pt idx="2516">
                  <c:v>46.567</c:v>
                </c:pt>
                <c:pt idx="2517">
                  <c:v>46.6</c:v>
                </c:pt>
                <c:pt idx="2518">
                  <c:v>46.617</c:v>
                </c:pt>
                <c:pt idx="2519">
                  <c:v>46.633</c:v>
                </c:pt>
                <c:pt idx="2520">
                  <c:v>46.65</c:v>
                </c:pt>
                <c:pt idx="2521">
                  <c:v>46.667</c:v>
                </c:pt>
                <c:pt idx="2522">
                  <c:v>46.683</c:v>
                </c:pt>
                <c:pt idx="2523">
                  <c:v>46.7</c:v>
                </c:pt>
                <c:pt idx="2524">
                  <c:v>46.71700000000001</c:v>
                </c:pt>
                <c:pt idx="2525">
                  <c:v>46.73300000000001</c:v>
                </c:pt>
                <c:pt idx="2526">
                  <c:v>46.75</c:v>
                </c:pt>
                <c:pt idx="2527">
                  <c:v>46.767</c:v>
                </c:pt>
                <c:pt idx="2528">
                  <c:v>46.8</c:v>
                </c:pt>
                <c:pt idx="2529">
                  <c:v>46.817</c:v>
                </c:pt>
                <c:pt idx="2530">
                  <c:v>46.83300000000001</c:v>
                </c:pt>
                <c:pt idx="2531">
                  <c:v>46.85</c:v>
                </c:pt>
                <c:pt idx="2532">
                  <c:v>46.867</c:v>
                </c:pt>
                <c:pt idx="2533">
                  <c:v>46.883</c:v>
                </c:pt>
                <c:pt idx="2534">
                  <c:v>46.9</c:v>
                </c:pt>
                <c:pt idx="2535">
                  <c:v>46.917</c:v>
                </c:pt>
                <c:pt idx="2536">
                  <c:v>46.933</c:v>
                </c:pt>
                <c:pt idx="2537">
                  <c:v>46.95</c:v>
                </c:pt>
                <c:pt idx="2538">
                  <c:v>46.96700000000001</c:v>
                </c:pt>
                <c:pt idx="2539">
                  <c:v>46.983</c:v>
                </c:pt>
                <c:pt idx="2540">
                  <c:v>47.0</c:v>
                </c:pt>
                <c:pt idx="2541">
                  <c:v>47.033</c:v>
                </c:pt>
                <c:pt idx="2542">
                  <c:v>47.05</c:v>
                </c:pt>
                <c:pt idx="2543">
                  <c:v>47.067</c:v>
                </c:pt>
                <c:pt idx="2544">
                  <c:v>47.08300000000001</c:v>
                </c:pt>
                <c:pt idx="2545">
                  <c:v>47.1</c:v>
                </c:pt>
                <c:pt idx="2546">
                  <c:v>47.117</c:v>
                </c:pt>
                <c:pt idx="2547">
                  <c:v>47.133</c:v>
                </c:pt>
                <c:pt idx="2548">
                  <c:v>47.15</c:v>
                </c:pt>
                <c:pt idx="2549">
                  <c:v>47.167</c:v>
                </c:pt>
                <c:pt idx="2550">
                  <c:v>47.183</c:v>
                </c:pt>
                <c:pt idx="2551">
                  <c:v>47.21700000000001</c:v>
                </c:pt>
                <c:pt idx="2552">
                  <c:v>47.23300000000001</c:v>
                </c:pt>
                <c:pt idx="2553">
                  <c:v>47.25</c:v>
                </c:pt>
                <c:pt idx="2554">
                  <c:v>47.267</c:v>
                </c:pt>
                <c:pt idx="2555">
                  <c:v>47.283</c:v>
                </c:pt>
                <c:pt idx="2556">
                  <c:v>47.3</c:v>
                </c:pt>
                <c:pt idx="2557">
                  <c:v>47.317</c:v>
                </c:pt>
                <c:pt idx="2558">
                  <c:v>47.33300000000001</c:v>
                </c:pt>
                <c:pt idx="2559">
                  <c:v>47.35</c:v>
                </c:pt>
                <c:pt idx="2560">
                  <c:v>47.367</c:v>
                </c:pt>
                <c:pt idx="2561">
                  <c:v>47.383</c:v>
                </c:pt>
                <c:pt idx="2562">
                  <c:v>47.417</c:v>
                </c:pt>
                <c:pt idx="2563">
                  <c:v>47.433</c:v>
                </c:pt>
                <c:pt idx="2564">
                  <c:v>47.45</c:v>
                </c:pt>
                <c:pt idx="2565">
                  <c:v>47.46700000000001</c:v>
                </c:pt>
                <c:pt idx="2566">
                  <c:v>47.483</c:v>
                </c:pt>
                <c:pt idx="2567">
                  <c:v>47.5</c:v>
                </c:pt>
                <c:pt idx="2568">
                  <c:v>47.517</c:v>
                </c:pt>
                <c:pt idx="2569">
                  <c:v>47.533</c:v>
                </c:pt>
                <c:pt idx="2570">
                  <c:v>47.55</c:v>
                </c:pt>
                <c:pt idx="2571">
                  <c:v>47.58300000000001</c:v>
                </c:pt>
                <c:pt idx="2572">
                  <c:v>47.6</c:v>
                </c:pt>
                <c:pt idx="2573">
                  <c:v>47.617</c:v>
                </c:pt>
                <c:pt idx="2574">
                  <c:v>47.633</c:v>
                </c:pt>
                <c:pt idx="2575">
                  <c:v>47.65</c:v>
                </c:pt>
                <c:pt idx="2576">
                  <c:v>47.667</c:v>
                </c:pt>
                <c:pt idx="2577">
                  <c:v>47.683</c:v>
                </c:pt>
                <c:pt idx="2578">
                  <c:v>47.7</c:v>
                </c:pt>
                <c:pt idx="2579">
                  <c:v>47.71700000000001</c:v>
                </c:pt>
                <c:pt idx="2580">
                  <c:v>47.75</c:v>
                </c:pt>
                <c:pt idx="2581">
                  <c:v>47.767</c:v>
                </c:pt>
                <c:pt idx="2582">
                  <c:v>47.783</c:v>
                </c:pt>
                <c:pt idx="2583">
                  <c:v>47.8</c:v>
                </c:pt>
                <c:pt idx="2584">
                  <c:v>47.817</c:v>
                </c:pt>
                <c:pt idx="2585">
                  <c:v>47.83300000000001</c:v>
                </c:pt>
                <c:pt idx="2586">
                  <c:v>47.85</c:v>
                </c:pt>
                <c:pt idx="2587">
                  <c:v>47.867</c:v>
                </c:pt>
                <c:pt idx="2588">
                  <c:v>47.883</c:v>
                </c:pt>
                <c:pt idx="2589">
                  <c:v>47.9</c:v>
                </c:pt>
                <c:pt idx="2590">
                  <c:v>47.917</c:v>
                </c:pt>
                <c:pt idx="2591">
                  <c:v>47.933</c:v>
                </c:pt>
                <c:pt idx="2592">
                  <c:v>47.96700000000001</c:v>
                </c:pt>
                <c:pt idx="2593">
                  <c:v>47.983</c:v>
                </c:pt>
                <c:pt idx="2594">
                  <c:v>48.0</c:v>
                </c:pt>
                <c:pt idx="2595">
                  <c:v>48.017</c:v>
                </c:pt>
                <c:pt idx="2596">
                  <c:v>48.033</c:v>
                </c:pt>
                <c:pt idx="2597">
                  <c:v>48.05</c:v>
                </c:pt>
                <c:pt idx="2598">
                  <c:v>48.067</c:v>
                </c:pt>
                <c:pt idx="2599">
                  <c:v>48.08300000000001</c:v>
                </c:pt>
                <c:pt idx="2600">
                  <c:v>48.1</c:v>
                </c:pt>
                <c:pt idx="2601">
                  <c:v>48.117</c:v>
                </c:pt>
                <c:pt idx="2602">
                  <c:v>48.15</c:v>
                </c:pt>
                <c:pt idx="2603">
                  <c:v>48.167</c:v>
                </c:pt>
                <c:pt idx="2604">
                  <c:v>48.183</c:v>
                </c:pt>
                <c:pt idx="2605">
                  <c:v>48.2</c:v>
                </c:pt>
                <c:pt idx="2606">
                  <c:v>48.21700000000001</c:v>
                </c:pt>
                <c:pt idx="2607">
                  <c:v>48.23300000000001</c:v>
                </c:pt>
                <c:pt idx="2608">
                  <c:v>48.25</c:v>
                </c:pt>
                <c:pt idx="2609">
                  <c:v>48.267</c:v>
                </c:pt>
                <c:pt idx="2610">
                  <c:v>48.283</c:v>
                </c:pt>
                <c:pt idx="2611">
                  <c:v>48.3</c:v>
                </c:pt>
                <c:pt idx="2612">
                  <c:v>48.317</c:v>
                </c:pt>
                <c:pt idx="2613">
                  <c:v>48.35</c:v>
                </c:pt>
                <c:pt idx="2614">
                  <c:v>48.367</c:v>
                </c:pt>
                <c:pt idx="2615">
                  <c:v>48.383</c:v>
                </c:pt>
                <c:pt idx="2616">
                  <c:v>48.4</c:v>
                </c:pt>
                <c:pt idx="2617">
                  <c:v>48.417</c:v>
                </c:pt>
                <c:pt idx="2618">
                  <c:v>48.433</c:v>
                </c:pt>
                <c:pt idx="2619">
                  <c:v>48.45</c:v>
                </c:pt>
                <c:pt idx="2620">
                  <c:v>48.46700000000001</c:v>
                </c:pt>
                <c:pt idx="2621">
                  <c:v>48.483</c:v>
                </c:pt>
                <c:pt idx="2622">
                  <c:v>48.5</c:v>
                </c:pt>
                <c:pt idx="2623">
                  <c:v>48.517</c:v>
                </c:pt>
                <c:pt idx="2624">
                  <c:v>48.533</c:v>
                </c:pt>
                <c:pt idx="2625">
                  <c:v>48.55</c:v>
                </c:pt>
                <c:pt idx="2626">
                  <c:v>48.567</c:v>
                </c:pt>
                <c:pt idx="2627">
                  <c:v>48.6</c:v>
                </c:pt>
                <c:pt idx="2628">
                  <c:v>48.617</c:v>
                </c:pt>
                <c:pt idx="2629">
                  <c:v>48.633</c:v>
                </c:pt>
                <c:pt idx="2630">
                  <c:v>48.65</c:v>
                </c:pt>
                <c:pt idx="2631">
                  <c:v>48.667</c:v>
                </c:pt>
                <c:pt idx="2632">
                  <c:v>48.683</c:v>
                </c:pt>
                <c:pt idx="2633">
                  <c:v>48.7</c:v>
                </c:pt>
                <c:pt idx="2634">
                  <c:v>48.71700000000001</c:v>
                </c:pt>
                <c:pt idx="2635">
                  <c:v>48.73300000000001</c:v>
                </c:pt>
                <c:pt idx="2636">
                  <c:v>48.75</c:v>
                </c:pt>
                <c:pt idx="2637">
                  <c:v>48.783</c:v>
                </c:pt>
                <c:pt idx="2638">
                  <c:v>48.8</c:v>
                </c:pt>
                <c:pt idx="2639">
                  <c:v>48.817</c:v>
                </c:pt>
                <c:pt idx="2640">
                  <c:v>48.83300000000001</c:v>
                </c:pt>
                <c:pt idx="2641">
                  <c:v>48.85</c:v>
                </c:pt>
                <c:pt idx="2642">
                  <c:v>48.883</c:v>
                </c:pt>
                <c:pt idx="2643">
                  <c:v>48.9</c:v>
                </c:pt>
                <c:pt idx="2644">
                  <c:v>48.917</c:v>
                </c:pt>
                <c:pt idx="2645">
                  <c:v>48.933</c:v>
                </c:pt>
                <c:pt idx="2646">
                  <c:v>48.95</c:v>
                </c:pt>
                <c:pt idx="2647">
                  <c:v>48.96700000000001</c:v>
                </c:pt>
                <c:pt idx="2648">
                  <c:v>48.983</c:v>
                </c:pt>
                <c:pt idx="2649">
                  <c:v>49.0</c:v>
                </c:pt>
                <c:pt idx="2650">
                  <c:v>49.017</c:v>
                </c:pt>
                <c:pt idx="2651">
                  <c:v>49.033</c:v>
                </c:pt>
                <c:pt idx="2652">
                  <c:v>49.05</c:v>
                </c:pt>
                <c:pt idx="2653">
                  <c:v>49.067</c:v>
                </c:pt>
                <c:pt idx="2654">
                  <c:v>49.08300000000001</c:v>
                </c:pt>
                <c:pt idx="2655">
                  <c:v>49.1</c:v>
                </c:pt>
                <c:pt idx="2656">
                  <c:v>49.133</c:v>
                </c:pt>
                <c:pt idx="2657">
                  <c:v>49.15</c:v>
                </c:pt>
                <c:pt idx="2658">
                  <c:v>49.167</c:v>
                </c:pt>
                <c:pt idx="2659">
                  <c:v>49.183</c:v>
                </c:pt>
                <c:pt idx="2660">
                  <c:v>49.2</c:v>
                </c:pt>
                <c:pt idx="2661">
                  <c:v>49.21700000000001</c:v>
                </c:pt>
                <c:pt idx="2662">
                  <c:v>49.23300000000001</c:v>
                </c:pt>
                <c:pt idx="2663">
                  <c:v>49.267</c:v>
                </c:pt>
                <c:pt idx="2664">
                  <c:v>49.283</c:v>
                </c:pt>
                <c:pt idx="2665">
                  <c:v>49.3</c:v>
                </c:pt>
                <c:pt idx="2666">
                  <c:v>49.317</c:v>
                </c:pt>
                <c:pt idx="2667">
                  <c:v>49.33300000000001</c:v>
                </c:pt>
                <c:pt idx="2668">
                  <c:v>49.35</c:v>
                </c:pt>
                <c:pt idx="2669">
                  <c:v>49.367</c:v>
                </c:pt>
                <c:pt idx="2670">
                  <c:v>49.383</c:v>
                </c:pt>
                <c:pt idx="2671">
                  <c:v>49.417</c:v>
                </c:pt>
                <c:pt idx="2672">
                  <c:v>49.433</c:v>
                </c:pt>
                <c:pt idx="2673">
                  <c:v>49.45</c:v>
                </c:pt>
                <c:pt idx="2674">
                  <c:v>49.46700000000001</c:v>
                </c:pt>
                <c:pt idx="2675">
                  <c:v>49.483</c:v>
                </c:pt>
                <c:pt idx="2676">
                  <c:v>49.5</c:v>
                </c:pt>
                <c:pt idx="2677">
                  <c:v>49.517</c:v>
                </c:pt>
                <c:pt idx="2678">
                  <c:v>49.533</c:v>
                </c:pt>
                <c:pt idx="2679">
                  <c:v>49.55</c:v>
                </c:pt>
                <c:pt idx="2680">
                  <c:v>49.58300000000001</c:v>
                </c:pt>
                <c:pt idx="2681">
                  <c:v>49.617</c:v>
                </c:pt>
                <c:pt idx="2682">
                  <c:v>49.633</c:v>
                </c:pt>
                <c:pt idx="2683">
                  <c:v>49.65</c:v>
                </c:pt>
                <c:pt idx="2684">
                  <c:v>49.667</c:v>
                </c:pt>
                <c:pt idx="2685">
                  <c:v>49.683</c:v>
                </c:pt>
                <c:pt idx="2686">
                  <c:v>49.7</c:v>
                </c:pt>
                <c:pt idx="2687">
                  <c:v>49.71700000000001</c:v>
                </c:pt>
                <c:pt idx="2688">
                  <c:v>49.73300000000001</c:v>
                </c:pt>
                <c:pt idx="2689">
                  <c:v>49.75</c:v>
                </c:pt>
                <c:pt idx="2690">
                  <c:v>49.767</c:v>
                </c:pt>
                <c:pt idx="2691">
                  <c:v>49.783</c:v>
                </c:pt>
                <c:pt idx="2692">
                  <c:v>49.8</c:v>
                </c:pt>
                <c:pt idx="2693">
                  <c:v>49.817</c:v>
                </c:pt>
                <c:pt idx="2694">
                  <c:v>49.83300000000001</c:v>
                </c:pt>
                <c:pt idx="2695">
                  <c:v>49.85</c:v>
                </c:pt>
                <c:pt idx="2696">
                  <c:v>49.867</c:v>
                </c:pt>
                <c:pt idx="2697">
                  <c:v>49.9</c:v>
                </c:pt>
                <c:pt idx="2698">
                  <c:v>49.917</c:v>
                </c:pt>
                <c:pt idx="2699">
                  <c:v>49.933</c:v>
                </c:pt>
                <c:pt idx="2700">
                  <c:v>49.95</c:v>
                </c:pt>
                <c:pt idx="2701">
                  <c:v>49.96700000000001</c:v>
                </c:pt>
                <c:pt idx="2702">
                  <c:v>49.983</c:v>
                </c:pt>
                <c:pt idx="2703">
                  <c:v>50.0</c:v>
                </c:pt>
                <c:pt idx="2704">
                  <c:v>50.017</c:v>
                </c:pt>
                <c:pt idx="2705">
                  <c:v>50.033</c:v>
                </c:pt>
                <c:pt idx="2706">
                  <c:v>50.05</c:v>
                </c:pt>
                <c:pt idx="2707">
                  <c:v>50.067</c:v>
                </c:pt>
                <c:pt idx="2708">
                  <c:v>50.1</c:v>
                </c:pt>
                <c:pt idx="2709">
                  <c:v>50.117</c:v>
                </c:pt>
                <c:pt idx="2710">
                  <c:v>50.133</c:v>
                </c:pt>
                <c:pt idx="2711">
                  <c:v>50.15</c:v>
                </c:pt>
                <c:pt idx="2712">
                  <c:v>50.167</c:v>
                </c:pt>
                <c:pt idx="2713">
                  <c:v>50.183</c:v>
                </c:pt>
                <c:pt idx="2714">
                  <c:v>50.2</c:v>
                </c:pt>
                <c:pt idx="2715">
                  <c:v>50.21700000000001</c:v>
                </c:pt>
                <c:pt idx="2716">
                  <c:v>50.23300000000001</c:v>
                </c:pt>
                <c:pt idx="2717">
                  <c:v>50.25</c:v>
                </c:pt>
                <c:pt idx="2718">
                  <c:v>50.267</c:v>
                </c:pt>
                <c:pt idx="2719">
                  <c:v>50.283</c:v>
                </c:pt>
                <c:pt idx="2720">
                  <c:v>50.3</c:v>
                </c:pt>
                <c:pt idx="2721">
                  <c:v>50.317</c:v>
                </c:pt>
                <c:pt idx="2722">
                  <c:v>50.35</c:v>
                </c:pt>
                <c:pt idx="2723">
                  <c:v>50.367</c:v>
                </c:pt>
                <c:pt idx="2724">
                  <c:v>50.383</c:v>
                </c:pt>
                <c:pt idx="2725">
                  <c:v>50.4</c:v>
                </c:pt>
                <c:pt idx="2726">
                  <c:v>50.417</c:v>
                </c:pt>
                <c:pt idx="2727">
                  <c:v>50.433</c:v>
                </c:pt>
                <c:pt idx="2728">
                  <c:v>50.45</c:v>
                </c:pt>
                <c:pt idx="2729">
                  <c:v>50.46700000000001</c:v>
                </c:pt>
                <c:pt idx="2730">
                  <c:v>50.483</c:v>
                </c:pt>
                <c:pt idx="2731">
                  <c:v>50.5</c:v>
                </c:pt>
                <c:pt idx="2732">
                  <c:v>50.533</c:v>
                </c:pt>
                <c:pt idx="2733">
                  <c:v>50.55</c:v>
                </c:pt>
                <c:pt idx="2734">
                  <c:v>50.567</c:v>
                </c:pt>
                <c:pt idx="2735">
                  <c:v>50.58300000000001</c:v>
                </c:pt>
                <c:pt idx="2736">
                  <c:v>50.6</c:v>
                </c:pt>
                <c:pt idx="2737">
                  <c:v>50.617</c:v>
                </c:pt>
                <c:pt idx="2738">
                  <c:v>50.633</c:v>
                </c:pt>
                <c:pt idx="2739">
                  <c:v>50.65</c:v>
                </c:pt>
                <c:pt idx="2740">
                  <c:v>50.667</c:v>
                </c:pt>
                <c:pt idx="2741">
                  <c:v>50.683</c:v>
                </c:pt>
                <c:pt idx="2742">
                  <c:v>50.7</c:v>
                </c:pt>
                <c:pt idx="2743">
                  <c:v>50.71700000000001</c:v>
                </c:pt>
                <c:pt idx="2744">
                  <c:v>50.75</c:v>
                </c:pt>
                <c:pt idx="2745">
                  <c:v>50.783</c:v>
                </c:pt>
                <c:pt idx="2746">
                  <c:v>50.8</c:v>
                </c:pt>
                <c:pt idx="2747">
                  <c:v>50.817</c:v>
                </c:pt>
                <c:pt idx="2748">
                  <c:v>50.83300000000001</c:v>
                </c:pt>
                <c:pt idx="2749">
                  <c:v>50.85</c:v>
                </c:pt>
                <c:pt idx="2750">
                  <c:v>50.867</c:v>
                </c:pt>
                <c:pt idx="2751">
                  <c:v>50.883</c:v>
                </c:pt>
                <c:pt idx="2752">
                  <c:v>50.917</c:v>
                </c:pt>
                <c:pt idx="2753">
                  <c:v>50.933</c:v>
                </c:pt>
                <c:pt idx="2754">
                  <c:v>50.95</c:v>
                </c:pt>
                <c:pt idx="2755">
                  <c:v>50.96700000000001</c:v>
                </c:pt>
                <c:pt idx="2756">
                  <c:v>51.0</c:v>
                </c:pt>
                <c:pt idx="2757">
                  <c:v>51.017</c:v>
                </c:pt>
                <c:pt idx="2758">
                  <c:v>51.033</c:v>
                </c:pt>
                <c:pt idx="2759">
                  <c:v>51.05</c:v>
                </c:pt>
                <c:pt idx="2760">
                  <c:v>51.067</c:v>
                </c:pt>
                <c:pt idx="2761">
                  <c:v>51.08300000000001</c:v>
                </c:pt>
                <c:pt idx="2762">
                  <c:v>51.1</c:v>
                </c:pt>
                <c:pt idx="2763">
                  <c:v>51.117</c:v>
                </c:pt>
                <c:pt idx="2764">
                  <c:v>51.133</c:v>
                </c:pt>
                <c:pt idx="2765">
                  <c:v>51.15</c:v>
                </c:pt>
                <c:pt idx="2766">
                  <c:v>51.167</c:v>
                </c:pt>
                <c:pt idx="2767">
                  <c:v>51.2</c:v>
                </c:pt>
                <c:pt idx="2768">
                  <c:v>51.21700000000001</c:v>
                </c:pt>
                <c:pt idx="2769">
                  <c:v>51.23300000000001</c:v>
                </c:pt>
                <c:pt idx="2770">
                  <c:v>51.25</c:v>
                </c:pt>
                <c:pt idx="2771">
                  <c:v>51.267</c:v>
                </c:pt>
                <c:pt idx="2772">
                  <c:v>51.283</c:v>
                </c:pt>
                <c:pt idx="2773">
                  <c:v>51.3</c:v>
                </c:pt>
                <c:pt idx="2774">
                  <c:v>51.317</c:v>
                </c:pt>
                <c:pt idx="2775">
                  <c:v>51.33300000000001</c:v>
                </c:pt>
                <c:pt idx="2776">
                  <c:v>51.35</c:v>
                </c:pt>
                <c:pt idx="2777">
                  <c:v>51.367</c:v>
                </c:pt>
                <c:pt idx="2778">
                  <c:v>51.4</c:v>
                </c:pt>
                <c:pt idx="2779">
                  <c:v>51.417</c:v>
                </c:pt>
                <c:pt idx="2780">
                  <c:v>51.433</c:v>
                </c:pt>
                <c:pt idx="2781">
                  <c:v>51.45</c:v>
                </c:pt>
                <c:pt idx="2782">
                  <c:v>51.46700000000001</c:v>
                </c:pt>
                <c:pt idx="2783">
                  <c:v>51.483</c:v>
                </c:pt>
                <c:pt idx="2784">
                  <c:v>51.5</c:v>
                </c:pt>
                <c:pt idx="2785">
                  <c:v>51.517</c:v>
                </c:pt>
                <c:pt idx="2786">
                  <c:v>51.533</c:v>
                </c:pt>
                <c:pt idx="2787">
                  <c:v>51.55</c:v>
                </c:pt>
                <c:pt idx="2788">
                  <c:v>51.567</c:v>
                </c:pt>
                <c:pt idx="2789">
                  <c:v>51.58300000000001</c:v>
                </c:pt>
                <c:pt idx="2790">
                  <c:v>51.6</c:v>
                </c:pt>
                <c:pt idx="2791">
                  <c:v>51.633</c:v>
                </c:pt>
                <c:pt idx="2792">
                  <c:v>51.65</c:v>
                </c:pt>
                <c:pt idx="2793">
                  <c:v>51.667</c:v>
                </c:pt>
                <c:pt idx="2794">
                  <c:v>51.683</c:v>
                </c:pt>
                <c:pt idx="2795">
                  <c:v>51.7</c:v>
                </c:pt>
                <c:pt idx="2796">
                  <c:v>51.71700000000001</c:v>
                </c:pt>
                <c:pt idx="2797">
                  <c:v>51.73300000000001</c:v>
                </c:pt>
                <c:pt idx="2798">
                  <c:v>51.75</c:v>
                </c:pt>
                <c:pt idx="2799">
                  <c:v>51.767</c:v>
                </c:pt>
                <c:pt idx="2800">
                  <c:v>51.8</c:v>
                </c:pt>
                <c:pt idx="2801">
                  <c:v>51.817</c:v>
                </c:pt>
                <c:pt idx="2802">
                  <c:v>51.83300000000001</c:v>
                </c:pt>
                <c:pt idx="2803">
                  <c:v>51.85</c:v>
                </c:pt>
                <c:pt idx="2804">
                  <c:v>51.867</c:v>
                </c:pt>
                <c:pt idx="2805">
                  <c:v>51.883</c:v>
                </c:pt>
                <c:pt idx="2806">
                  <c:v>51.9</c:v>
                </c:pt>
                <c:pt idx="2807">
                  <c:v>51.917</c:v>
                </c:pt>
                <c:pt idx="2808">
                  <c:v>51.933</c:v>
                </c:pt>
                <c:pt idx="2809">
                  <c:v>51.95</c:v>
                </c:pt>
                <c:pt idx="2810">
                  <c:v>51.983</c:v>
                </c:pt>
                <c:pt idx="2811">
                  <c:v>52.0</c:v>
                </c:pt>
                <c:pt idx="2812">
                  <c:v>52.017</c:v>
                </c:pt>
                <c:pt idx="2813">
                  <c:v>52.033</c:v>
                </c:pt>
                <c:pt idx="2814">
                  <c:v>52.05</c:v>
                </c:pt>
                <c:pt idx="2815">
                  <c:v>52.067</c:v>
                </c:pt>
                <c:pt idx="2816">
                  <c:v>52.08300000000001</c:v>
                </c:pt>
                <c:pt idx="2817">
                  <c:v>52.1</c:v>
                </c:pt>
                <c:pt idx="2818">
                  <c:v>52.117</c:v>
                </c:pt>
                <c:pt idx="2819">
                  <c:v>52.133</c:v>
                </c:pt>
                <c:pt idx="2820">
                  <c:v>52.167</c:v>
                </c:pt>
                <c:pt idx="2821">
                  <c:v>52.2</c:v>
                </c:pt>
                <c:pt idx="2822">
                  <c:v>52.21700000000001</c:v>
                </c:pt>
                <c:pt idx="2823">
                  <c:v>52.23300000000001</c:v>
                </c:pt>
                <c:pt idx="2824">
                  <c:v>52.25</c:v>
                </c:pt>
                <c:pt idx="2825">
                  <c:v>52.267</c:v>
                </c:pt>
                <c:pt idx="2826">
                  <c:v>52.283</c:v>
                </c:pt>
                <c:pt idx="2827">
                  <c:v>52.3</c:v>
                </c:pt>
                <c:pt idx="2828">
                  <c:v>52.317</c:v>
                </c:pt>
                <c:pt idx="2829">
                  <c:v>52.33300000000001</c:v>
                </c:pt>
                <c:pt idx="2830">
                  <c:v>52.35</c:v>
                </c:pt>
                <c:pt idx="2831">
                  <c:v>52.367</c:v>
                </c:pt>
                <c:pt idx="2832">
                  <c:v>52.383</c:v>
                </c:pt>
                <c:pt idx="2833">
                  <c:v>52.417</c:v>
                </c:pt>
                <c:pt idx="2834">
                  <c:v>52.433</c:v>
                </c:pt>
                <c:pt idx="2835">
                  <c:v>52.45</c:v>
                </c:pt>
                <c:pt idx="2836">
                  <c:v>52.46700000000001</c:v>
                </c:pt>
                <c:pt idx="2837">
                  <c:v>52.483</c:v>
                </c:pt>
                <c:pt idx="2838">
                  <c:v>52.5</c:v>
                </c:pt>
                <c:pt idx="2839">
                  <c:v>52.517</c:v>
                </c:pt>
                <c:pt idx="2840">
                  <c:v>52.533</c:v>
                </c:pt>
                <c:pt idx="2841">
                  <c:v>52.55</c:v>
                </c:pt>
                <c:pt idx="2842">
                  <c:v>52.567</c:v>
                </c:pt>
                <c:pt idx="2843">
                  <c:v>52.58300000000001</c:v>
                </c:pt>
                <c:pt idx="2844">
                  <c:v>52.6</c:v>
                </c:pt>
                <c:pt idx="2845">
                  <c:v>52.617</c:v>
                </c:pt>
                <c:pt idx="2846">
                  <c:v>52.65</c:v>
                </c:pt>
                <c:pt idx="2847">
                  <c:v>52.667</c:v>
                </c:pt>
                <c:pt idx="2848">
                  <c:v>52.683</c:v>
                </c:pt>
                <c:pt idx="2849">
                  <c:v>52.7</c:v>
                </c:pt>
                <c:pt idx="2850">
                  <c:v>52.71700000000001</c:v>
                </c:pt>
                <c:pt idx="2851">
                  <c:v>52.73300000000001</c:v>
                </c:pt>
                <c:pt idx="2852">
                  <c:v>52.75</c:v>
                </c:pt>
                <c:pt idx="2853">
                  <c:v>52.767</c:v>
                </c:pt>
                <c:pt idx="2854">
                  <c:v>52.8</c:v>
                </c:pt>
                <c:pt idx="2855">
                  <c:v>52.817</c:v>
                </c:pt>
                <c:pt idx="2856">
                  <c:v>52.83300000000001</c:v>
                </c:pt>
                <c:pt idx="2857">
                  <c:v>52.85</c:v>
                </c:pt>
                <c:pt idx="2858">
                  <c:v>52.867</c:v>
                </c:pt>
                <c:pt idx="2859">
                  <c:v>52.883</c:v>
                </c:pt>
                <c:pt idx="2860">
                  <c:v>52.9</c:v>
                </c:pt>
                <c:pt idx="2861">
                  <c:v>52.917</c:v>
                </c:pt>
                <c:pt idx="2862">
                  <c:v>52.933</c:v>
                </c:pt>
                <c:pt idx="2863">
                  <c:v>52.95</c:v>
                </c:pt>
                <c:pt idx="2864">
                  <c:v>52.96700000000001</c:v>
                </c:pt>
                <c:pt idx="2865">
                  <c:v>52.983</c:v>
                </c:pt>
                <c:pt idx="2866">
                  <c:v>53.0</c:v>
                </c:pt>
                <c:pt idx="2867">
                  <c:v>53.017</c:v>
                </c:pt>
                <c:pt idx="2868">
                  <c:v>53.05</c:v>
                </c:pt>
                <c:pt idx="2869">
                  <c:v>53.067</c:v>
                </c:pt>
                <c:pt idx="2870">
                  <c:v>53.08300000000001</c:v>
                </c:pt>
                <c:pt idx="2871">
                  <c:v>53.1</c:v>
                </c:pt>
                <c:pt idx="2872">
                  <c:v>53.117</c:v>
                </c:pt>
                <c:pt idx="2873">
                  <c:v>53.133</c:v>
                </c:pt>
                <c:pt idx="2874">
                  <c:v>53.15</c:v>
                </c:pt>
                <c:pt idx="2875">
                  <c:v>53.167</c:v>
                </c:pt>
                <c:pt idx="2876">
                  <c:v>53.183</c:v>
                </c:pt>
                <c:pt idx="2877">
                  <c:v>53.2</c:v>
                </c:pt>
                <c:pt idx="2878">
                  <c:v>53.21700000000001</c:v>
                </c:pt>
                <c:pt idx="2879">
                  <c:v>53.23300000000001</c:v>
                </c:pt>
                <c:pt idx="2880">
                  <c:v>53.25</c:v>
                </c:pt>
                <c:pt idx="2881">
                  <c:v>53.267</c:v>
                </c:pt>
                <c:pt idx="2882">
                  <c:v>53.3</c:v>
                </c:pt>
                <c:pt idx="2883">
                  <c:v>53.317</c:v>
                </c:pt>
                <c:pt idx="2884">
                  <c:v>53.33300000000001</c:v>
                </c:pt>
                <c:pt idx="2885">
                  <c:v>53.35</c:v>
                </c:pt>
                <c:pt idx="2886">
                  <c:v>53.367</c:v>
                </c:pt>
                <c:pt idx="2887">
                  <c:v>53.383</c:v>
                </c:pt>
                <c:pt idx="2888">
                  <c:v>53.4</c:v>
                </c:pt>
                <c:pt idx="2889">
                  <c:v>53.417</c:v>
                </c:pt>
                <c:pt idx="2890">
                  <c:v>53.433</c:v>
                </c:pt>
                <c:pt idx="2891">
                  <c:v>53.45</c:v>
                </c:pt>
                <c:pt idx="2892">
                  <c:v>53.483</c:v>
                </c:pt>
                <c:pt idx="2893">
                  <c:v>53.5</c:v>
                </c:pt>
                <c:pt idx="2894">
                  <c:v>53.517</c:v>
                </c:pt>
                <c:pt idx="2895">
                  <c:v>53.533</c:v>
                </c:pt>
                <c:pt idx="2896">
                  <c:v>53.55</c:v>
                </c:pt>
                <c:pt idx="2897">
                  <c:v>53.567</c:v>
                </c:pt>
                <c:pt idx="2898">
                  <c:v>53.58300000000001</c:v>
                </c:pt>
                <c:pt idx="2899">
                  <c:v>53.6</c:v>
                </c:pt>
                <c:pt idx="2900">
                  <c:v>53.633</c:v>
                </c:pt>
                <c:pt idx="2901">
                  <c:v>53.65</c:v>
                </c:pt>
                <c:pt idx="2902">
                  <c:v>53.667</c:v>
                </c:pt>
                <c:pt idx="2903">
                  <c:v>53.683</c:v>
                </c:pt>
                <c:pt idx="2904">
                  <c:v>53.7</c:v>
                </c:pt>
                <c:pt idx="2905">
                  <c:v>53.71700000000001</c:v>
                </c:pt>
                <c:pt idx="2906">
                  <c:v>53.73300000000001</c:v>
                </c:pt>
                <c:pt idx="2907">
                  <c:v>53.75</c:v>
                </c:pt>
                <c:pt idx="2908">
                  <c:v>53.767</c:v>
                </c:pt>
                <c:pt idx="2909">
                  <c:v>53.783</c:v>
                </c:pt>
                <c:pt idx="2910">
                  <c:v>53.8</c:v>
                </c:pt>
                <c:pt idx="2911">
                  <c:v>53.817</c:v>
                </c:pt>
                <c:pt idx="2912">
                  <c:v>53.85</c:v>
                </c:pt>
                <c:pt idx="2913">
                  <c:v>53.883</c:v>
                </c:pt>
                <c:pt idx="2914">
                  <c:v>53.9</c:v>
                </c:pt>
                <c:pt idx="2915">
                  <c:v>53.917</c:v>
                </c:pt>
                <c:pt idx="2916">
                  <c:v>53.933</c:v>
                </c:pt>
                <c:pt idx="2917">
                  <c:v>53.95</c:v>
                </c:pt>
                <c:pt idx="2918">
                  <c:v>53.96700000000001</c:v>
                </c:pt>
                <c:pt idx="2919">
                  <c:v>53.983</c:v>
                </c:pt>
                <c:pt idx="2920">
                  <c:v>54.0</c:v>
                </c:pt>
                <c:pt idx="2921">
                  <c:v>54.033</c:v>
                </c:pt>
                <c:pt idx="2922">
                  <c:v>54.05</c:v>
                </c:pt>
                <c:pt idx="2923">
                  <c:v>54.067</c:v>
                </c:pt>
                <c:pt idx="2924">
                  <c:v>54.08300000000001</c:v>
                </c:pt>
                <c:pt idx="2925">
                  <c:v>54.1</c:v>
                </c:pt>
                <c:pt idx="2926">
                  <c:v>54.117</c:v>
                </c:pt>
                <c:pt idx="2927">
                  <c:v>54.133</c:v>
                </c:pt>
                <c:pt idx="2928">
                  <c:v>54.15</c:v>
                </c:pt>
                <c:pt idx="2929">
                  <c:v>54.167</c:v>
                </c:pt>
                <c:pt idx="2930">
                  <c:v>54.183</c:v>
                </c:pt>
                <c:pt idx="2931">
                  <c:v>54.21700000000001</c:v>
                </c:pt>
                <c:pt idx="2932">
                  <c:v>54.23300000000001</c:v>
                </c:pt>
                <c:pt idx="2933">
                  <c:v>54.25</c:v>
                </c:pt>
                <c:pt idx="2934">
                  <c:v>54.267</c:v>
                </c:pt>
                <c:pt idx="2935">
                  <c:v>54.283</c:v>
                </c:pt>
                <c:pt idx="2936">
                  <c:v>54.3</c:v>
                </c:pt>
                <c:pt idx="2937">
                  <c:v>54.317</c:v>
                </c:pt>
                <c:pt idx="2938">
                  <c:v>54.33300000000001</c:v>
                </c:pt>
                <c:pt idx="2939">
                  <c:v>54.35</c:v>
                </c:pt>
                <c:pt idx="2940">
                  <c:v>54.367</c:v>
                </c:pt>
                <c:pt idx="2941">
                  <c:v>54.383</c:v>
                </c:pt>
                <c:pt idx="2942">
                  <c:v>54.4</c:v>
                </c:pt>
                <c:pt idx="2943">
                  <c:v>54.433</c:v>
                </c:pt>
                <c:pt idx="2944">
                  <c:v>54.45</c:v>
                </c:pt>
                <c:pt idx="2945">
                  <c:v>54.46700000000001</c:v>
                </c:pt>
                <c:pt idx="2946">
                  <c:v>54.483</c:v>
                </c:pt>
                <c:pt idx="2947">
                  <c:v>54.5</c:v>
                </c:pt>
                <c:pt idx="2948">
                  <c:v>54.517</c:v>
                </c:pt>
                <c:pt idx="2949">
                  <c:v>54.533</c:v>
                </c:pt>
                <c:pt idx="2950">
                  <c:v>54.55</c:v>
                </c:pt>
                <c:pt idx="2951">
                  <c:v>54.567</c:v>
                </c:pt>
                <c:pt idx="2952">
                  <c:v>54.6</c:v>
                </c:pt>
                <c:pt idx="2953">
                  <c:v>54.617</c:v>
                </c:pt>
                <c:pt idx="2954">
                  <c:v>54.633</c:v>
                </c:pt>
                <c:pt idx="2955">
                  <c:v>54.65</c:v>
                </c:pt>
                <c:pt idx="2956">
                  <c:v>54.667</c:v>
                </c:pt>
                <c:pt idx="2957">
                  <c:v>54.683</c:v>
                </c:pt>
                <c:pt idx="2958">
                  <c:v>54.7</c:v>
                </c:pt>
                <c:pt idx="2959">
                  <c:v>54.71700000000001</c:v>
                </c:pt>
                <c:pt idx="2960">
                  <c:v>54.73300000000001</c:v>
                </c:pt>
                <c:pt idx="2961">
                  <c:v>54.75</c:v>
                </c:pt>
                <c:pt idx="2962">
                  <c:v>54.767</c:v>
                </c:pt>
                <c:pt idx="2963">
                  <c:v>54.783</c:v>
                </c:pt>
                <c:pt idx="2964">
                  <c:v>54.8</c:v>
                </c:pt>
                <c:pt idx="2965">
                  <c:v>54.83300000000001</c:v>
                </c:pt>
                <c:pt idx="2966">
                  <c:v>54.85</c:v>
                </c:pt>
                <c:pt idx="2967">
                  <c:v>54.867</c:v>
                </c:pt>
                <c:pt idx="2968">
                  <c:v>54.883</c:v>
                </c:pt>
                <c:pt idx="2969">
                  <c:v>54.9</c:v>
                </c:pt>
                <c:pt idx="2970">
                  <c:v>54.917</c:v>
                </c:pt>
                <c:pt idx="2971">
                  <c:v>54.933</c:v>
                </c:pt>
                <c:pt idx="2972">
                  <c:v>54.95</c:v>
                </c:pt>
                <c:pt idx="2973">
                  <c:v>54.96700000000001</c:v>
                </c:pt>
                <c:pt idx="2974">
                  <c:v>54.983</c:v>
                </c:pt>
                <c:pt idx="2975">
                  <c:v>55.0</c:v>
                </c:pt>
                <c:pt idx="2976">
                  <c:v>55.017</c:v>
                </c:pt>
                <c:pt idx="2977">
                  <c:v>55.033</c:v>
                </c:pt>
                <c:pt idx="2978">
                  <c:v>55.05</c:v>
                </c:pt>
                <c:pt idx="2979">
                  <c:v>55.08300000000001</c:v>
                </c:pt>
                <c:pt idx="2980">
                  <c:v>55.1</c:v>
                </c:pt>
                <c:pt idx="2981">
                  <c:v>55.117</c:v>
                </c:pt>
                <c:pt idx="2982">
                  <c:v>55.133</c:v>
                </c:pt>
                <c:pt idx="2983">
                  <c:v>55.15</c:v>
                </c:pt>
                <c:pt idx="2984">
                  <c:v>55.167</c:v>
                </c:pt>
                <c:pt idx="2985">
                  <c:v>55.183</c:v>
                </c:pt>
                <c:pt idx="2986">
                  <c:v>55.2</c:v>
                </c:pt>
                <c:pt idx="2987">
                  <c:v>55.21700000000001</c:v>
                </c:pt>
                <c:pt idx="2988">
                  <c:v>55.23300000000001</c:v>
                </c:pt>
                <c:pt idx="2989">
                  <c:v>55.25</c:v>
                </c:pt>
                <c:pt idx="2990">
                  <c:v>55.283</c:v>
                </c:pt>
                <c:pt idx="2991">
                  <c:v>55.3</c:v>
                </c:pt>
                <c:pt idx="2992">
                  <c:v>55.317</c:v>
                </c:pt>
                <c:pt idx="2993">
                  <c:v>55.33300000000001</c:v>
                </c:pt>
                <c:pt idx="2994">
                  <c:v>55.35</c:v>
                </c:pt>
                <c:pt idx="2995">
                  <c:v>55.367</c:v>
                </c:pt>
                <c:pt idx="2996">
                  <c:v>55.383</c:v>
                </c:pt>
                <c:pt idx="2997">
                  <c:v>55.4</c:v>
                </c:pt>
                <c:pt idx="2998">
                  <c:v>55.417</c:v>
                </c:pt>
                <c:pt idx="2999">
                  <c:v>55.433</c:v>
                </c:pt>
                <c:pt idx="3000">
                  <c:v>55.45</c:v>
                </c:pt>
                <c:pt idx="3001">
                  <c:v>55.483</c:v>
                </c:pt>
                <c:pt idx="3002">
                  <c:v>55.5</c:v>
                </c:pt>
                <c:pt idx="3003">
                  <c:v>55.517</c:v>
                </c:pt>
                <c:pt idx="3004">
                  <c:v>55.533</c:v>
                </c:pt>
                <c:pt idx="3005">
                  <c:v>55.55</c:v>
                </c:pt>
                <c:pt idx="3006">
                  <c:v>55.567</c:v>
                </c:pt>
                <c:pt idx="3007">
                  <c:v>55.58300000000001</c:v>
                </c:pt>
                <c:pt idx="3008">
                  <c:v>55.6</c:v>
                </c:pt>
                <c:pt idx="3009">
                  <c:v>55.617</c:v>
                </c:pt>
                <c:pt idx="3010">
                  <c:v>55.633</c:v>
                </c:pt>
                <c:pt idx="3011">
                  <c:v>55.65</c:v>
                </c:pt>
                <c:pt idx="3012">
                  <c:v>55.667</c:v>
                </c:pt>
                <c:pt idx="3013">
                  <c:v>55.683</c:v>
                </c:pt>
                <c:pt idx="3014">
                  <c:v>55.71700000000001</c:v>
                </c:pt>
                <c:pt idx="3015">
                  <c:v>55.73300000000001</c:v>
                </c:pt>
                <c:pt idx="3016">
                  <c:v>55.75</c:v>
                </c:pt>
                <c:pt idx="3017">
                  <c:v>55.767</c:v>
                </c:pt>
                <c:pt idx="3018">
                  <c:v>55.783</c:v>
                </c:pt>
                <c:pt idx="3019">
                  <c:v>55.8</c:v>
                </c:pt>
                <c:pt idx="3020">
                  <c:v>55.817</c:v>
                </c:pt>
                <c:pt idx="3021">
                  <c:v>55.83300000000001</c:v>
                </c:pt>
                <c:pt idx="3022">
                  <c:v>55.85</c:v>
                </c:pt>
                <c:pt idx="3023">
                  <c:v>55.867</c:v>
                </c:pt>
                <c:pt idx="3024">
                  <c:v>55.883</c:v>
                </c:pt>
                <c:pt idx="3025">
                  <c:v>55.9</c:v>
                </c:pt>
                <c:pt idx="3026">
                  <c:v>55.917</c:v>
                </c:pt>
                <c:pt idx="3027">
                  <c:v>55.933</c:v>
                </c:pt>
                <c:pt idx="3028">
                  <c:v>55.95</c:v>
                </c:pt>
                <c:pt idx="3029">
                  <c:v>55.983</c:v>
                </c:pt>
                <c:pt idx="3030">
                  <c:v>56.0</c:v>
                </c:pt>
                <c:pt idx="3031">
                  <c:v>56.017</c:v>
                </c:pt>
                <c:pt idx="3032">
                  <c:v>56.033</c:v>
                </c:pt>
                <c:pt idx="3033">
                  <c:v>56.05</c:v>
                </c:pt>
                <c:pt idx="3034">
                  <c:v>56.067</c:v>
                </c:pt>
                <c:pt idx="3035">
                  <c:v>56.08300000000001</c:v>
                </c:pt>
                <c:pt idx="3036">
                  <c:v>56.1</c:v>
                </c:pt>
                <c:pt idx="3037">
                  <c:v>56.117</c:v>
                </c:pt>
                <c:pt idx="3038">
                  <c:v>56.133</c:v>
                </c:pt>
                <c:pt idx="3039">
                  <c:v>56.167</c:v>
                </c:pt>
                <c:pt idx="3040">
                  <c:v>56.183</c:v>
                </c:pt>
                <c:pt idx="3041">
                  <c:v>56.2</c:v>
                </c:pt>
                <c:pt idx="3042">
                  <c:v>56.21700000000001</c:v>
                </c:pt>
                <c:pt idx="3043">
                  <c:v>56.23300000000001</c:v>
                </c:pt>
                <c:pt idx="3044">
                  <c:v>56.25</c:v>
                </c:pt>
                <c:pt idx="3045">
                  <c:v>56.267</c:v>
                </c:pt>
                <c:pt idx="3046">
                  <c:v>56.283</c:v>
                </c:pt>
                <c:pt idx="3047">
                  <c:v>56.3</c:v>
                </c:pt>
                <c:pt idx="3048">
                  <c:v>56.317</c:v>
                </c:pt>
                <c:pt idx="3049">
                  <c:v>56.33300000000001</c:v>
                </c:pt>
                <c:pt idx="3050">
                  <c:v>56.35</c:v>
                </c:pt>
                <c:pt idx="3051">
                  <c:v>56.367</c:v>
                </c:pt>
                <c:pt idx="3052">
                  <c:v>56.383</c:v>
                </c:pt>
                <c:pt idx="3053">
                  <c:v>56.4</c:v>
                </c:pt>
                <c:pt idx="3054">
                  <c:v>56.433</c:v>
                </c:pt>
                <c:pt idx="3055">
                  <c:v>56.46700000000001</c:v>
                </c:pt>
                <c:pt idx="3056">
                  <c:v>56.483</c:v>
                </c:pt>
                <c:pt idx="3057">
                  <c:v>56.5</c:v>
                </c:pt>
                <c:pt idx="3058">
                  <c:v>56.517</c:v>
                </c:pt>
                <c:pt idx="3059">
                  <c:v>56.533</c:v>
                </c:pt>
                <c:pt idx="3060">
                  <c:v>56.55</c:v>
                </c:pt>
                <c:pt idx="3061">
                  <c:v>56.567</c:v>
                </c:pt>
                <c:pt idx="3062">
                  <c:v>56.58300000000001</c:v>
                </c:pt>
                <c:pt idx="3063">
                  <c:v>56.617</c:v>
                </c:pt>
                <c:pt idx="3064">
                  <c:v>56.633</c:v>
                </c:pt>
                <c:pt idx="3065">
                  <c:v>56.65</c:v>
                </c:pt>
                <c:pt idx="3066">
                  <c:v>56.667</c:v>
                </c:pt>
                <c:pt idx="3067">
                  <c:v>56.683</c:v>
                </c:pt>
                <c:pt idx="3068">
                  <c:v>56.7</c:v>
                </c:pt>
                <c:pt idx="3069">
                  <c:v>56.71700000000001</c:v>
                </c:pt>
                <c:pt idx="3070">
                  <c:v>56.73300000000001</c:v>
                </c:pt>
                <c:pt idx="3071">
                  <c:v>56.75</c:v>
                </c:pt>
                <c:pt idx="3072">
                  <c:v>56.767</c:v>
                </c:pt>
                <c:pt idx="3073">
                  <c:v>56.8</c:v>
                </c:pt>
                <c:pt idx="3074">
                  <c:v>56.83300000000001</c:v>
                </c:pt>
                <c:pt idx="3075">
                  <c:v>56.867</c:v>
                </c:pt>
                <c:pt idx="3076">
                  <c:v>56.883</c:v>
                </c:pt>
                <c:pt idx="3077">
                  <c:v>56.9</c:v>
                </c:pt>
                <c:pt idx="3078">
                  <c:v>56.917</c:v>
                </c:pt>
                <c:pt idx="3079">
                  <c:v>56.933</c:v>
                </c:pt>
                <c:pt idx="3080">
                  <c:v>56.95</c:v>
                </c:pt>
                <c:pt idx="3081">
                  <c:v>56.96700000000001</c:v>
                </c:pt>
                <c:pt idx="3082">
                  <c:v>56.983</c:v>
                </c:pt>
                <c:pt idx="3083">
                  <c:v>57.0</c:v>
                </c:pt>
                <c:pt idx="3084">
                  <c:v>57.033</c:v>
                </c:pt>
                <c:pt idx="3085">
                  <c:v>57.05</c:v>
                </c:pt>
                <c:pt idx="3086">
                  <c:v>57.067</c:v>
                </c:pt>
                <c:pt idx="3087">
                  <c:v>57.08300000000001</c:v>
                </c:pt>
                <c:pt idx="3088">
                  <c:v>57.1</c:v>
                </c:pt>
                <c:pt idx="3089">
                  <c:v>57.117</c:v>
                </c:pt>
                <c:pt idx="3090">
                  <c:v>57.133</c:v>
                </c:pt>
                <c:pt idx="3091">
                  <c:v>57.15</c:v>
                </c:pt>
                <c:pt idx="3092">
                  <c:v>57.167</c:v>
                </c:pt>
                <c:pt idx="3093">
                  <c:v>57.183</c:v>
                </c:pt>
                <c:pt idx="3094">
                  <c:v>57.2</c:v>
                </c:pt>
                <c:pt idx="3095">
                  <c:v>57.21700000000001</c:v>
                </c:pt>
                <c:pt idx="3096">
                  <c:v>57.23300000000001</c:v>
                </c:pt>
                <c:pt idx="3097">
                  <c:v>57.25</c:v>
                </c:pt>
                <c:pt idx="3098">
                  <c:v>57.267</c:v>
                </c:pt>
                <c:pt idx="3099">
                  <c:v>57.283</c:v>
                </c:pt>
                <c:pt idx="3100">
                  <c:v>57.3</c:v>
                </c:pt>
                <c:pt idx="3101">
                  <c:v>57.33300000000001</c:v>
                </c:pt>
                <c:pt idx="3102">
                  <c:v>57.35</c:v>
                </c:pt>
                <c:pt idx="3103">
                  <c:v>57.367</c:v>
                </c:pt>
                <c:pt idx="3104">
                  <c:v>57.383</c:v>
                </c:pt>
                <c:pt idx="3105">
                  <c:v>57.4</c:v>
                </c:pt>
                <c:pt idx="3106">
                  <c:v>57.417</c:v>
                </c:pt>
                <c:pt idx="3107">
                  <c:v>57.433</c:v>
                </c:pt>
                <c:pt idx="3108">
                  <c:v>57.45</c:v>
                </c:pt>
                <c:pt idx="3109">
                  <c:v>57.46700000000001</c:v>
                </c:pt>
                <c:pt idx="3110">
                  <c:v>57.483</c:v>
                </c:pt>
                <c:pt idx="3111">
                  <c:v>57.5</c:v>
                </c:pt>
                <c:pt idx="3112">
                  <c:v>57.517</c:v>
                </c:pt>
                <c:pt idx="3113">
                  <c:v>57.533</c:v>
                </c:pt>
                <c:pt idx="3114">
                  <c:v>57.55</c:v>
                </c:pt>
                <c:pt idx="3115">
                  <c:v>57.567</c:v>
                </c:pt>
                <c:pt idx="3116">
                  <c:v>57.6</c:v>
                </c:pt>
                <c:pt idx="3117">
                  <c:v>57.617</c:v>
                </c:pt>
                <c:pt idx="3118">
                  <c:v>57.633</c:v>
                </c:pt>
                <c:pt idx="3119">
                  <c:v>57.65</c:v>
                </c:pt>
                <c:pt idx="3120">
                  <c:v>57.667</c:v>
                </c:pt>
                <c:pt idx="3121">
                  <c:v>57.683</c:v>
                </c:pt>
                <c:pt idx="3122">
                  <c:v>57.7</c:v>
                </c:pt>
                <c:pt idx="3123">
                  <c:v>57.71700000000001</c:v>
                </c:pt>
                <c:pt idx="3124">
                  <c:v>57.73300000000001</c:v>
                </c:pt>
                <c:pt idx="3125">
                  <c:v>57.75</c:v>
                </c:pt>
                <c:pt idx="3126">
                  <c:v>57.767</c:v>
                </c:pt>
                <c:pt idx="3127">
                  <c:v>57.783</c:v>
                </c:pt>
                <c:pt idx="3128">
                  <c:v>57.8</c:v>
                </c:pt>
                <c:pt idx="3129">
                  <c:v>57.83300000000001</c:v>
                </c:pt>
                <c:pt idx="3130">
                  <c:v>57.85</c:v>
                </c:pt>
                <c:pt idx="3131">
                  <c:v>57.867</c:v>
                </c:pt>
                <c:pt idx="3132">
                  <c:v>57.883</c:v>
                </c:pt>
                <c:pt idx="3133">
                  <c:v>57.9</c:v>
                </c:pt>
                <c:pt idx="3134">
                  <c:v>57.917</c:v>
                </c:pt>
                <c:pt idx="3135">
                  <c:v>57.933</c:v>
                </c:pt>
                <c:pt idx="3136">
                  <c:v>57.95</c:v>
                </c:pt>
                <c:pt idx="3137">
                  <c:v>57.96700000000001</c:v>
                </c:pt>
                <c:pt idx="3138">
                  <c:v>57.983</c:v>
                </c:pt>
                <c:pt idx="3139">
                  <c:v>58.0</c:v>
                </c:pt>
                <c:pt idx="3140">
                  <c:v>58.017</c:v>
                </c:pt>
                <c:pt idx="3141">
                  <c:v>58.033</c:v>
                </c:pt>
                <c:pt idx="3142">
                  <c:v>58.05</c:v>
                </c:pt>
                <c:pt idx="3143">
                  <c:v>58.067</c:v>
                </c:pt>
                <c:pt idx="3144">
                  <c:v>58.1</c:v>
                </c:pt>
                <c:pt idx="3145">
                  <c:v>58.117</c:v>
                </c:pt>
                <c:pt idx="3146">
                  <c:v>58.133</c:v>
                </c:pt>
                <c:pt idx="3147">
                  <c:v>58.15</c:v>
                </c:pt>
                <c:pt idx="3148">
                  <c:v>58.167</c:v>
                </c:pt>
                <c:pt idx="3149">
                  <c:v>58.183</c:v>
                </c:pt>
                <c:pt idx="3150">
                  <c:v>58.2</c:v>
                </c:pt>
                <c:pt idx="3151">
                  <c:v>58.21700000000001</c:v>
                </c:pt>
                <c:pt idx="3152">
                  <c:v>58.23300000000001</c:v>
                </c:pt>
                <c:pt idx="3153">
                  <c:v>58.25</c:v>
                </c:pt>
                <c:pt idx="3154">
                  <c:v>58.267</c:v>
                </c:pt>
                <c:pt idx="3155">
                  <c:v>58.283</c:v>
                </c:pt>
                <c:pt idx="3156">
                  <c:v>58.3</c:v>
                </c:pt>
                <c:pt idx="3157">
                  <c:v>58.317</c:v>
                </c:pt>
                <c:pt idx="3158">
                  <c:v>58.33300000000001</c:v>
                </c:pt>
                <c:pt idx="3159">
                  <c:v>58.367</c:v>
                </c:pt>
                <c:pt idx="3160">
                  <c:v>58.383</c:v>
                </c:pt>
                <c:pt idx="3161">
                  <c:v>58.4</c:v>
                </c:pt>
                <c:pt idx="3162">
                  <c:v>58.417</c:v>
                </c:pt>
                <c:pt idx="3163">
                  <c:v>58.433</c:v>
                </c:pt>
                <c:pt idx="3164">
                  <c:v>58.45</c:v>
                </c:pt>
                <c:pt idx="3165">
                  <c:v>58.46700000000001</c:v>
                </c:pt>
                <c:pt idx="3166">
                  <c:v>58.483</c:v>
                </c:pt>
                <c:pt idx="3167">
                  <c:v>58.5</c:v>
                </c:pt>
                <c:pt idx="3168">
                  <c:v>58.533</c:v>
                </c:pt>
                <c:pt idx="3169">
                  <c:v>58.55</c:v>
                </c:pt>
                <c:pt idx="3170">
                  <c:v>58.567</c:v>
                </c:pt>
                <c:pt idx="3171">
                  <c:v>58.58300000000001</c:v>
                </c:pt>
                <c:pt idx="3172">
                  <c:v>58.6</c:v>
                </c:pt>
                <c:pt idx="3173">
                  <c:v>58.617</c:v>
                </c:pt>
                <c:pt idx="3174">
                  <c:v>58.633</c:v>
                </c:pt>
                <c:pt idx="3175">
                  <c:v>58.65</c:v>
                </c:pt>
                <c:pt idx="3176">
                  <c:v>58.667</c:v>
                </c:pt>
                <c:pt idx="3177">
                  <c:v>58.683</c:v>
                </c:pt>
                <c:pt idx="3178">
                  <c:v>58.7</c:v>
                </c:pt>
                <c:pt idx="3179">
                  <c:v>58.73300000000001</c:v>
                </c:pt>
                <c:pt idx="3180">
                  <c:v>58.75</c:v>
                </c:pt>
                <c:pt idx="3181">
                  <c:v>58.767</c:v>
                </c:pt>
                <c:pt idx="3182">
                  <c:v>58.783</c:v>
                </c:pt>
                <c:pt idx="3183">
                  <c:v>58.8</c:v>
                </c:pt>
                <c:pt idx="3184">
                  <c:v>58.817</c:v>
                </c:pt>
                <c:pt idx="3185">
                  <c:v>58.83300000000001</c:v>
                </c:pt>
                <c:pt idx="3186">
                  <c:v>58.85</c:v>
                </c:pt>
                <c:pt idx="3187">
                  <c:v>58.867</c:v>
                </c:pt>
                <c:pt idx="3188">
                  <c:v>58.883</c:v>
                </c:pt>
                <c:pt idx="3189">
                  <c:v>58.9</c:v>
                </c:pt>
                <c:pt idx="3190">
                  <c:v>58.933</c:v>
                </c:pt>
                <c:pt idx="3191">
                  <c:v>58.95</c:v>
                </c:pt>
                <c:pt idx="3192">
                  <c:v>58.96700000000001</c:v>
                </c:pt>
                <c:pt idx="3193">
                  <c:v>58.983</c:v>
                </c:pt>
                <c:pt idx="3194">
                  <c:v>59.0</c:v>
                </c:pt>
                <c:pt idx="3195">
                  <c:v>59.017</c:v>
                </c:pt>
                <c:pt idx="3196">
                  <c:v>59.033</c:v>
                </c:pt>
                <c:pt idx="3197">
                  <c:v>59.05</c:v>
                </c:pt>
                <c:pt idx="3198">
                  <c:v>59.067</c:v>
                </c:pt>
                <c:pt idx="3199">
                  <c:v>59.08300000000001</c:v>
                </c:pt>
                <c:pt idx="3200">
                  <c:v>59.1</c:v>
                </c:pt>
                <c:pt idx="3201">
                  <c:v>59.133</c:v>
                </c:pt>
                <c:pt idx="3202">
                  <c:v>59.15</c:v>
                </c:pt>
                <c:pt idx="3203">
                  <c:v>59.167</c:v>
                </c:pt>
                <c:pt idx="3204">
                  <c:v>59.183</c:v>
                </c:pt>
                <c:pt idx="3205">
                  <c:v>59.2</c:v>
                </c:pt>
                <c:pt idx="3206">
                  <c:v>59.21700000000001</c:v>
                </c:pt>
                <c:pt idx="3207">
                  <c:v>59.23300000000001</c:v>
                </c:pt>
                <c:pt idx="3208">
                  <c:v>59.25</c:v>
                </c:pt>
                <c:pt idx="3209">
                  <c:v>59.267</c:v>
                </c:pt>
                <c:pt idx="3210">
                  <c:v>59.283</c:v>
                </c:pt>
                <c:pt idx="3211">
                  <c:v>59.3</c:v>
                </c:pt>
                <c:pt idx="3212">
                  <c:v>59.317</c:v>
                </c:pt>
                <c:pt idx="3213">
                  <c:v>59.35</c:v>
                </c:pt>
                <c:pt idx="3214">
                  <c:v>59.367</c:v>
                </c:pt>
                <c:pt idx="3215">
                  <c:v>59.383</c:v>
                </c:pt>
                <c:pt idx="3216">
                  <c:v>59.4</c:v>
                </c:pt>
                <c:pt idx="3217">
                  <c:v>59.417</c:v>
                </c:pt>
                <c:pt idx="3218">
                  <c:v>59.433</c:v>
                </c:pt>
                <c:pt idx="3219">
                  <c:v>59.45</c:v>
                </c:pt>
                <c:pt idx="3220">
                  <c:v>59.483</c:v>
                </c:pt>
                <c:pt idx="3221">
                  <c:v>59.5</c:v>
                </c:pt>
                <c:pt idx="3222">
                  <c:v>59.517</c:v>
                </c:pt>
                <c:pt idx="3223">
                  <c:v>59.533</c:v>
                </c:pt>
                <c:pt idx="3224">
                  <c:v>59.55</c:v>
                </c:pt>
                <c:pt idx="3225">
                  <c:v>59.567</c:v>
                </c:pt>
                <c:pt idx="3226">
                  <c:v>59.58300000000001</c:v>
                </c:pt>
                <c:pt idx="3227">
                  <c:v>59.6</c:v>
                </c:pt>
                <c:pt idx="3228">
                  <c:v>59.617</c:v>
                </c:pt>
                <c:pt idx="3229">
                  <c:v>59.633</c:v>
                </c:pt>
                <c:pt idx="3230">
                  <c:v>59.65</c:v>
                </c:pt>
                <c:pt idx="3231">
                  <c:v>59.667</c:v>
                </c:pt>
                <c:pt idx="3232">
                  <c:v>59.7</c:v>
                </c:pt>
                <c:pt idx="3233">
                  <c:v>59.71700000000001</c:v>
                </c:pt>
                <c:pt idx="3234">
                  <c:v>59.73300000000001</c:v>
                </c:pt>
                <c:pt idx="3235">
                  <c:v>59.75</c:v>
                </c:pt>
                <c:pt idx="3236">
                  <c:v>59.767</c:v>
                </c:pt>
                <c:pt idx="3237">
                  <c:v>59.783</c:v>
                </c:pt>
                <c:pt idx="3238">
                  <c:v>59.8</c:v>
                </c:pt>
                <c:pt idx="3239">
                  <c:v>59.817</c:v>
                </c:pt>
                <c:pt idx="3240">
                  <c:v>59.83300000000001</c:v>
                </c:pt>
                <c:pt idx="3241">
                  <c:v>59.867</c:v>
                </c:pt>
                <c:pt idx="3242">
                  <c:v>59.883</c:v>
                </c:pt>
                <c:pt idx="3243">
                  <c:v>59.9</c:v>
                </c:pt>
                <c:pt idx="3244">
                  <c:v>59.917</c:v>
                </c:pt>
                <c:pt idx="3245">
                  <c:v>59.933</c:v>
                </c:pt>
                <c:pt idx="3246">
                  <c:v>59.95</c:v>
                </c:pt>
                <c:pt idx="3247">
                  <c:v>59.96700000000001</c:v>
                </c:pt>
                <c:pt idx="3248">
                  <c:v>59.983</c:v>
                </c:pt>
                <c:pt idx="3249">
                  <c:v>60.0</c:v>
                </c:pt>
                <c:pt idx="3250">
                  <c:v>60.017</c:v>
                </c:pt>
                <c:pt idx="3251">
                  <c:v>60.033</c:v>
                </c:pt>
                <c:pt idx="3252">
                  <c:v>60.05</c:v>
                </c:pt>
                <c:pt idx="3253">
                  <c:v>60.067</c:v>
                </c:pt>
                <c:pt idx="3254">
                  <c:v>60.1</c:v>
                </c:pt>
                <c:pt idx="3255">
                  <c:v>60.117</c:v>
                </c:pt>
                <c:pt idx="3256">
                  <c:v>60.133</c:v>
                </c:pt>
                <c:pt idx="3257">
                  <c:v>60.15</c:v>
                </c:pt>
                <c:pt idx="3258">
                  <c:v>60.167</c:v>
                </c:pt>
                <c:pt idx="3259">
                  <c:v>60.183</c:v>
                </c:pt>
                <c:pt idx="3260">
                  <c:v>60.2</c:v>
                </c:pt>
                <c:pt idx="3261">
                  <c:v>60.21700000000001</c:v>
                </c:pt>
                <c:pt idx="3262">
                  <c:v>60.23300000000001</c:v>
                </c:pt>
                <c:pt idx="3263">
                  <c:v>60.267</c:v>
                </c:pt>
                <c:pt idx="3264">
                  <c:v>60.283</c:v>
                </c:pt>
                <c:pt idx="3265">
                  <c:v>60.3</c:v>
                </c:pt>
                <c:pt idx="3266">
                  <c:v>60.317</c:v>
                </c:pt>
                <c:pt idx="3267">
                  <c:v>60.33300000000001</c:v>
                </c:pt>
                <c:pt idx="3268">
                  <c:v>60.367</c:v>
                </c:pt>
                <c:pt idx="3269">
                  <c:v>60.383</c:v>
                </c:pt>
                <c:pt idx="3270">
                  <c:v>60.4</c:v>
                </c:pt>
                <c:pt idx="3271">
                  <c:v>60.417</c:v>
                </c:pt>
                <c:pt idx="3272">
                  <c:v>60.433</c:v>
                </c:pt>
                <c:pt idx="3273">
                  <c:v>60.45</c:v>
                </c:pt>
                <c:pt idx="3274">
                  <c:v>60.46700000000001</c:v>
                </c:pt>
                <c:pt idx="3275">
                  <c:v>60.483</c:v>
                </c:pt>
                <c:pt idx="3276">
                  <c:v>60.517</c:v>
                </c:pt>
                <c:pt idx="3277">
                  <c:v>60.533</c:v>
                </c:pt>
                <c:pt idx="3278">
                  <c:v>60.55</c:v>
                </c:pt>
                <c:pt idx="3279">
                  <c:v>60.567</c:v>
                </c:pt>
                <c:pt idx="3280">
                  <c:v>60.58300000000001</c:v>
                </c:pt>
                <c:pt idx="3281">
                  <c:v>60.6</c:v>
                </c:pt>
                <c:pt idx="3282">
                  <c:v>60.617</c:v>
                </c:pt>
                <c:pt idx="3283">
                  <c:v>60.633</c:v>
                </c:pt>
                <c:pt idx="3284">
                  <c:v>60.65</c:v>
                </c:pt>
                <c:pt idx="3285">
                  <c:v>60.667</c:v>
                </c:pt>
                <c:pt idx="3286">
                  <c:v>60.683</c:v>
                </c:pt>
                <c:pt idx="3287">
                  <c:v>60.7</c:v>
                </c:pt>
                <c:pt idx="3288">
                  <c:v>60.71700000000001</c:v>
                </c:pt>
                <c:pt idx="3289">
                  <c:v>60.75</c:v>
                </c:pt>
                <c:pt idx="3290">
                  <c:v>60.767</c:v>
                </c:pt>
                <c:pt idx="3291">
                  <c:v>60.783</c:v>
                </c:pt>
                <c:pt idx="3292">
                  <c:v>60.8</c:v>
                </c:pt>
                <c:pt idx="3293">
                  <c:v>60.817</c:v>
                </c:pt>
                <c:pt idx="3294">
                  <c:v>60.83300000000001</c:v>
                </c:pt>
                <c:pt idx="3295">
                  <c:v>60.85</c:v>
                </c:pt>
                <c:pt idx="3296">
                  <c:v>60.867</c:v>
                </c:pt>
                <c:pt idx="3297">
                  <c:v>60.9</c:v>
                </c:pt>
                <c:pt idx="3298">
                  <c:v>60.917</c:v>
                </c:pt>
                <c:pt idx="3299">
                  <c:v>60.933</c:v>
                </c:pt>
                <c:pt idx="3300">
                  <c:v>60.95</c:v>
                </c:pt>
                <c:pt idx="3301">
                  <c:v>60.96700000000001</c:v>
                </c:pt>
                <c:pt idx="3302">
                  <c:v>60.983</c:v>
                </c:pt>
                <c:pt idx="3303">
                  <c:v>61.0</c:v>
                </c:pt>
                <c:pt idx="3304">
                  <c:v>61.017</c:v>
                </c:pt>
                <c:pt idx="3305">
                  <c:v>61.05</c:v>
                </c:pt>
                <c:pt idx="3306">
                  <c:v>61.067</c:v>
                </c:pt>
                <c:pt idx="3307">
                  <c:v>61.08300000000001</c:v>
                </c:pt>
                <c:pt idx="3308">
                  <c:v>61.1</c:v>
                </c:pt>
                <c:pt idx="3309">
                  <c:v>61.117</c:v>
                </c:pt>
                <c:pt idx="3310">
                  <c:v>61.133</c:v>
                </c:pt>
                <c:pt idx="3311">
                  <c:v>61.15</c:v>
                </c:pt>
                <c:pt idx="3312">
                  <c:v>61.167</c:v>
                </c:pt>
                <c:pt idx="3313">
                  <c:v>61.183</c:v>
                </c:pt>
                <c:pt idx="3314">
                  <c:v>61.21700000000001</c:v>
                </c:pt>
                <c:pt idx="3315">
                  <c:v>61.23300000000001</c:v>
                </c:pt>
                <c:pt idx="3316">
                  <c:v>61.25</c:v>
                </c:pt>
                <c:pt idx="3317">
                  <c:v>61.267</c:v>
                </c:pt>
                <c:pt idx="3318">
                  <c:v>61.283</c:v>
                </c:pt>
                <c:pt idx="3319">
                  <c:v>61.3</c:v>
                </c:pt>
                <c:pt idx="3320">
                  <c:v>61.317</c:v>
                </c:pt>
                <c:pt idx="3321">
                  <c:v>61.33300000000001</c:v>
                </c:pt>
                <c:pt idx="3322">
                  <c:v>61.35</c:v>
                </c:pt>
                <c:pt idx="3323">
                  <c:v>61.367</c:v>
                </c:pt>
                <c:pt idx="3324">
                  <c:v>61.4</c:v>
                </c:pt>
                <c:pt idx="3325">
                  <c:v>61.417</c:v>
                </c:pt>
                <c:pt idx="3326">
                  <c:v>61.433</c:v>
                </c:pt>
                <c:pt idx="3327">
                  <c:v>61.45</c:v>
                </c:pt>
                <c:pt idx="3328">
                  <c:v>61.46700000000001</c:v>
                </c:pt>
                <c:pt idx="3329">
                  <c:v>61.483</c:v>
                </c:pt>
                <c:pt idx="3330">
                  <c:v>61.5</c:v>
                </c:pt>
                <c:pt idx="3331">
                  <c:v>61.517</c:v>
                </c:pt>
                <c:pt idx="3332">
                  <c:v>61.533</c:v>
                </c:pt>
                <c:pt idx="3333">
                  <c:v>61.55</c:v>
                </c:pt>
                <c:pt idx="3334">
                  <c:v>61.567</c:v>
                </c:pt>
                <c:pt idx="3335">
                  <c:v>61.6</c:v>
                </c:pt>
                <c:pt idx="3336">
                  <c:v>61.617</c:v>
                </c:pt>
                <c:pt idx="3337">
                  <c:v>61.633</c:v>
                </c:pt>
                <c:pt idx="3338">
                  <c:v>61.65</c:v>
                </c:pt>
                <c:pt idx="3339">
                  <c:v>61.667</c:v>
                </c:pt>
                <c:pt idx="3340">
                  <c:v>61.683</c:v>
                </c:pt>
                <c:pt idx="3341">
                  <c:v>61.7</c:v>
                </c:pt>
                <c:pt idx="3342">
                  <c:v>61.71700000000001</c:v>
                </c:pt>
                <c:pt idx="3343">
                  <c:v>61.73300000000001</c:v>
                </c:pt>
                <c:pt idx="3344">
                  <c:v>61.75</c:v>
                </c:pt>
                <c:pt idx="3345">
                  <c:v>61.783</c:v>
                </c:pt>
                <c:pt idx="3346">
                  <c:v>61.817</c:v>
                </c:pt>
                <c:pt idx="3347">
                  <c:v>61.85</c:v>
                </c:pt>
                <c:pt idx="3348">
                  <c:v>61.867</c:v>
                </c:pt>
                <c:pt idx="3349">
                  <c:v>61.883</c:v>
                </c:pt>
                <c:pt idx="3350">
                  <c:v>61.9</c:v>
                </c:pt>
                <c:pt idx="3351">
                  <c:v>61.917</c:v>
                </c:pt>
                <c:pt idx="3352">
                  <c:v>61.933</c:v>
                </c:pt>
                <c:pt idx="3353">
                  <c:v>61.95</c:v>
                </c:pt>
                <c:pt idx="3354">
                  <c:v>61.96700000000001</c:v>
                </c:pt>
                <c:pt idx="3355">
                  <c:v>61.983</c:v>
                </c:pt>
                <c:pt idx="3356">
                  <c:v>62.0</c:v>
                </c:pt>
                <c:pt idx="3357">
                  <c:v>62.033</c:v>
                </c:pt>
                <c:pt idx="3358">
                  <c:v>62.067</c:v>
                </c:pt>
                <c:pt idx="3359">
                  <c:v>62.08300000000001</c:v>
                </c:pt>
                <c:pt idx="3360">
                  <c:v>62.1</c:v>
                </c:pt>
                <c:pt idx="3361">
                  <c:v>62.117</c:v>
                </c:pt>
                <c:pt idx="3362">
                  <c:v>62.133</c:v>
                </c:pt>
                <c:pt idx="3363">
                  <c:v>62.15</c:v>
                </c:pt>
                <c:pt idx="3364">
                  <c:v>62.167</c:v>
                </c:pt>
                <c:pt idx="3365">
                  <c:v>62.2</c:v>
                </c:pt>
                <c:pt idx="3366">
                  <c:v>62.21700000000001</c:v>
                </c:pt>
                <c:pt idx="3367">
                  <c:v>62.23300000000001</c:v>
                </c:pt>
                <c:pt idx="3368">
                  <c:v>62.25</c:v>
                </c:pt>
                <c:pt idx="3369">
                  <c:v>62.267</c:v>
                </c:pt>
                <c:pt idx="3370">
                  <c:v>62.283</c:v>
                </c:pt>
                <c:pt idx="3371">
                  <c:v>62.3</c:v>
                </c:pt>
                <c:pt idx="3372">
                  <c:v>62.317</c:v>
                </c:pt>
                <c:pt idx="3373">
                  <c:v>62.33300000000001</c:v>
                </c:pt>
                <c:pt idx="3374">
                  <c:v>62.35</c:v>
                </c:pt>
                <c:pt idx="3375">
                  <c:v>62.367</c:v>
                </c:pt>
                <c:pt idx="3376">
                  <c:v>62.383</c:v>
                </c:pt>
                <c:pt idx="3377">
                  <c:v>62.4</c:v>
                </c:pt>
                <c:pt idx="3378">
                  <c:v>62.417</c:v>
                </c:pt>
                <c:pt idx="3379">
                  <c:v>62.45</c:v>
                </c:pt>
                <c:pt idx="3380">
                  <c:v>62.46700000000001</c:v>
                </c:pt>
                <c:pt idx="3381">
                  <c:v>62.483</c:v>
                </c:pt>
                <c:pt idx="3382">
                  <c:v>62.5</c:v>
                </c:pt>
                <c:pt idx="3383">
                  <c:v>62.517</c:v>
                </c:pt>
                <c:pt idx="3384">
                  <c:v>62.533</c:v>
                </c:pt>
                <c:pt idx="3385">
                  <c:v>62.55</c:v>
                </c:pt>
                <c:pt idx="3386">
                  <c:v>62.567</c:v>
                </c:pt>
                <c:pt idx="3387">
                  <c:v>62.58300000000001</c:v>
                </c:pt>
                <c:pt idx="3388">
                  <c:v>62.6</c:v>
                </c:pt>
                <c:pt idx="3389">
                  <c:v>62.617</c:v>
                </c:pt>
                <c:pt idx="3390">
                  <c:v>62.633</c:v>
                </c:pt>
                <c:pt idx="3391">
                  <c:v>62.65</c:v>
                </c:pt>
                <c:pt idx="3392">
                  <c:v>62.667</c:v>
                </c:pt>
                <c:pt idx="3393">
                  <c:v>62.683</c:v>
                </c:pt>
                <c:pt idx="3394">
                  <c:v>62.7</c:v>
                </c:pt>
                <c:pt idx="3395">
                  <c:v>62.73300000000001</c:v>
                </c:pt>
                <c:pt idx="3396">
                  <c:v>62.75</c:v>
                </c:pt>
                <c:pt idx="3397">
                  <c:v>62.767</c:v>
                </c:pt>
                <c:pt idx="3398">
                  <c:v>62.783</c:v>
                </c:pt>
                <c:pt idx="3399">
                  <c:v>62.8</c:v>
                </c:pt>
                <c:pt idx="3400">
                  <c:v>62.817</c:v>
                </c:pt>
                <c:pt idx="3401">
                  <c:v>62.83300000000001</c:v>
                </c:pt>
                <c:pt idx="3402">
                  <c:v>62.85</c:v>
                </c:pt>
                <c:pt idx="3403">
                  <c:v>62.883</c:v>
                </c:pt>
                <c:pt idx="3404">
                  <c:v>62.9</c:v>
                </c:pt>
                <c:pt idx="3405">
                  <c:v>62.917</c:v>
                </c:pt>
                <c:pt idx="3406">
                  <c:v>62.95</c:v>
                </c:pt>
                <c:pt idx="3407">
                  <c:v>62.96700000000001</c:v>
                </c:pt>
                <c:pt idx="3408">
                  <c:v>62.983</c:v>
                </c:pt>
                <c:pt idx="3409">
                  <c:v>63.0</c:v>
                </c:pt>
                <c:pt idx="3410">
                  <c:v>63.017</c:v>
                </c:pt>
                <c:pt idx="3411">
                  <c:v>63.033</c:v>
                </c:pt>
                <c:pt idx="3412">
                  <c:v>63.05</c:v>
                </c:pt>
                <c:pt idx="3413">
                  <c:v>63.067</c:v>
                </c:pt>
                <c:pt idx="3414">
                  <c:v>63.08300000000001</c:v>
                </c:pt>
                <c:pt idx="3415">
                  <c:v>63.1</c:v>
                </c:pt>
                <c:pt idx="3416">
                  <c:v>63.117</c:v>
                </c:pt>
                <c:pt idx="3417">
                  <c:v>63.15</c:v>
                </c:pt>
                <c:pt idx="3418">
                  <c:v>63.167</c:v>
                </c:pt>
                <c:pt idx="3419">
                  <c:v>63.183</c:v>
                </c:pt>
                <c:pt idx="3420">
                  <c:v>63.2</c:v>
                </c:pt>
                <c:pt idx="3421">
                  <c:v>63.21700000000001</c:v>
                </c:pt>
                <c:pt idx="3422">
                  <c:v>63.23300000000001</c:v>
                </c:pt>
                <c:pt idx="3423">
                  <c:v>63.25</c:v>
                </c:pt>
                <c:pt idx="3424">
                  <c:v>63.267</c:v>
                </c:pt>
                <c:pt idx="3425">
                  <c:v>63.283</c:v>
                </c:pt>
                <c:pt idx="3426">
                  <c:v>63.3</c:v>
                </c:pt>
                <c:pt idx="3427">
                  <c:v>63.317</c:v>
                </c:pt>
                <c:pt idx="3428">
                  <c:v>63.35</c:v>
                </c:pt>
                <c:pt idx="3429">
                  <c:v>63.367</c:v>
                </c:pt>
                <c:pt idx="3430">
                  <c:v>63.383</c:v>
                </c:pt>
                <c:pt idx="3431">
                  <c:v>63.4</c:v>
                </c:pt>
                <c:pt idx="3432">
                  <c:v>63.417</c:v>
                </c:pt>
                <c:pt idx="3433">
                  <c:v>63.433</c:v>
                </c:pt>
                <c:pt idx="3434">
                  <c:v>63.46700000000001</c:v>
                </c:pt>
                <c:pt idx="3435">
                  <c:v>63.483</c:v>
                </c:pt>
                <c:pt idx="3436">
                  <c:v>63.517</c:v>
                </c:pt>
                <c:pt idx="3437">
                  <c:v>63.533</c:v>
                </c:pt>
                <c:pt idx="3438">
                  <c:v>63.55</c:v>
                </c:pt>
                <c:pt idx="3439">
                  <c:v>63.567</c:v>
                </c:pt>
                <c:pt idx="3440">
                  <c:v>63.58300000000001</c:v>
                </c:pt>
                <c:pt idx="3441">
                  <c:v>63.6</c:v>
                </c:pt>
                <c:pt idx="3442">
                  <c:v>63.617</c:v>
                </c:pt>
                <c:pt idx="3443">
                  <c:v>63.633</c:v>
                </c:pt>
                <c:pt idx="3444">
                  <c:v>63.65</c:v>
                </c:pt>
                <c:pt idx="3445">
                  <c:v>63.667</c:v>
                </c:pt>
                <c:pt idx="3446">
                  <c:v>63.683</c:v>
                </c:pt>
                <c:pt idx="3447">
                  <c:v>63.71700000000001</c:v>
                </c:pt>
                <c:pt idx="3448">
                  <c:v>63.73300000000001</c:v>
                </c:pt>
                <c:pt idx="3449">
                  <c:v>63.75</c:v>
                </c:pt>
                <c:pt idx="3450">
                  <c:v>63.767</c:v>
                </c:pt>
                <c:pt idx="3451">
                  <c:v>63.783</c:v>
                </c:pt>
                <c:pt idx="3452">
                  <c:v>63.8</c:v>
                </c:pt>
                <c:pt idx="3453">
                  <c:v>63.817</c:v>
                </c:pt>
                <c:pt idx="3454">
                  <c:v>63.83300000000001</c:v>
                </c:pt>
                <c:pt idx="3455">
                  <c:v>63.85</c:v>
                </c:pt>
                <c:pt idx="3456">
                  <c:v>63.867</c:v>
                </c:pt>
                <c:pt idx="3457">
                  <c:v>63.883</c:v>
                </c:pt>
                <c:pt idx="3458">
                  <c:v>63.917</c:v>
                </c:pt>
                <c:pt idx="3459">
                  <c:v>63.933</c:v>
                </c:pt>
                <c:pt idx="3460">
                  <c:v>63.95</c:v>
                </c:pt>
                <c:pt idx="3461">
                  <c:v>63.96700000000001</c:v>
                </c:pt>
                <c:pt idx="3462">
                  <c:v>63.983</c:v>
                </c:pt>
                <c:pt idx="3463">
                  <c:v>64.0</c:v>
                </c:pt>
                <c:pt idx="3464">
                  <c:v>64.017</c:v>
                </c:pt>
                <c:pt idx="3465">
                  <c:v>64.033</c:v>
                </c:pt>
                <c:pt idx="3466">
                  <c:v>64.05</c:v>
                </c:pt>
                <c:pt idx="3467">
                  <c:v>64.067</c:v>
                </c:pt>
                <c:pt idx="3468">
                  <c:v>64.083</c:v>
                </c:pt>
                <c:pt idx="3469">
                  <c:v>64.1</c:v>
                </c:pt>
                <c:pt idx="3470">
                  <c:v>64.117</c:v>
                </c:pt>
                <c:pt idx="3471">
                  <c:v>64.15</c:v>
                </c:pt>
                <c:pt idx="3472">
                  <c:v>64.167</c:v>
                </c:pt>
                <c:pt idx="3473">
                  <c:v>64.18299999999998</c:v>
                </c:pt>
                <c:pt idx="3474">
                  <c:v>64.2</c:v>
                </c:pt>
                <c:pt idx="3475">
                  <c:v>64.21700000000002</c:v>
                </c:pt>
                <c:pt idx="3476">
                  <c:v>64.233</c:v>
                </c:pt>
                <c:pt idx="3477">
                  <c:v>64.25</c:v>
                </c:pt>
                <c:pt idx="3478">
                  <c:v>64.267</c:v>
                </c:pt>
                <c:pt idx="3479">
                  <c:v>64.3</c:v>
                </c:pt>
                <c:pt idx="3480">
                  <c:v>64.317</c:v>
                </c:pt>
                <c:pt idx="3481">
                  <c:v>64.333</c:v>
                </c:pt>
                <c:pt idx="3482">
                  <c:v>64.35</c:v>
                </c:pt>
                <c:pt idx="3483">
                  <c:v>64.367</c:v>
                </c:pt>
                <c:pt idx="3484">
                  <c:v>64.38299999999998</c:v>
                </c:pt>
                <c:pt idx="3485">
                  <c:v>64.4</c:v>
                </c:pt>
                <c:pt idx="3486">
                  <c:v>64.41700000000052</c:v>
                </c:pt>
                <c:pt idx="3487">
                  <c:v>64.433</c:v>
                </c:pt>
                <c:pt idx="3488">
                  <c:v>64.46700000000002</c:v>
                </c:pt>
                <c:pt idx="3489">
                  <c:v>64.483</c:v>
                </c:pt>
                <c:pt idx="3490">
                  <c:v>64.5</c:v>
                </c:pt>
                <c:pt idx="3491">
                  <c:v>64.517</c:v>
                </c:pt>
                <c:pt idx="3492">
                  <c:v>64.533</c:v>
                </c:pt>
                <c:pt idx="3493">
                  <c:v>64.55</c:v>
                </c:pt>
                <c:pt idx="3494">
                  <c:v>64.567</c:v>
                </c:pt>
                <c:pt idx="3495">
                  <c:v>64.6</c:v>
                </c:pt>
                <c:pt idx="3496">
                  <c:v>64.617</c:v>
                </c:pt>
                <c:pt idx="3497">
                  <c:v>64.63299999999998</c:v>
                </c:pt>
                <c:pt idx="3498">
                  <c:v>64.65</c:v>
                </c:pt>
                <c:pt idx="3499">
                  <c:v>64.667</c:v>
                </c:pt>
                <c:pt idx="3500">
                  <c:v>64.68299999999998</c:v>
                </c:pt>
                <c:pt idx="3501">
                  <c:v>64.7</c:v>
                </c:pt>
                <c:pt idx="3502">
                  <c:v>64.71700000000002</c:v>
                </c:pt>
                <c:pt idx="3503">
                  <c:v>64.733</c:v>
                </c:pt>
                <c:pt idx="3504">
                  <c:v>64.75</c:v>
                </c:pt>
                <c:pt idx="3505">
                  <c:v>64.783</c:v>
                </c:pt>
                <c:pt idx="3506">
                  <c:v>64.8</c:v>
                </c:pt>
                <c:pt idx="3507">
                  <c:v>64.817</c:v>
                </c:pt>
                <c:pt idx="3508">
                  <c:v>64.833</c:v>
                </c:pt>
                <c:pt idx="3509">
                  <c:v>64.85</c:v>
                </c:pt>
                <c:pt idx="3510">
                  <c:v>64.867</c:v>
                </c:pt>
                <c:pt idx="3511">
                  <c:v>64.88299999999998</c:v>
                </c:pt>
                <c:pt idx="3512">
                  <c:v>64.9</c:v>
                </c:pt>
                <c:pt idx="3513">
                  <c:v>64.91700000000052</c:v>
                </c:pt>
                <c:pt idx="3514">
                  <c:v>64.95</c:v>
                </c:pt>
                <c:pt idx="3515">
                  <c:v>64.96700000000002</c:v>
                </c:pt>
                <c:pt idx="3516">
                  <c:v>64.983</c:v>
                </c:pt>
                <c:pt idx="3517">
                  <c:v>65.0</c:v>
                </c:pt>
                <c:pt idx="3518">
                  <c:v>65.017</c:v>
                </c:pt>
                <c:pt idx="3519">
                  <c:v>65.033</c:v>
                </c:pt>
                <c:pt idx="3520">
                  <c:v>65.05</c:v>
                </c:pt>
                <c:pt idx="3521">
                  <c:v>65.067</c:v>
                </c:pt>
                <c:pt idx="3522">
                  <c:v>65.083</c:v>
                </c:pt>
                <c:pt idx="3523">
                  <c:v>65.1</c:v>
                </c:pt>
                <c:pt idx="3524">
                  <c:v>65.117</c:v>
                </c:pt>
                <c:pt idx="3525">
                  <c:v>65.13299999999998</c:v>
                </c:pt>
                <c:pt idx="3526">
                  <c:v>65.15</c:v>
                </c:pt>
                <c:pt idx="3527">
                  <c:v>65.18299999999998</c:v>
                </c:pt>
                <c:pt idx="3528">
                  <c:v>65.2</c:v>
                </c:pt>
                <c:pt idx="3529">
                  <c:v>65.21700000000002</c:v>
                </c:pt>
                <c:pt idx="3530">
                  <c:v>65.233</c:v>
                </c:pt>
                <c:pt idx="3531">
                  <c:v>65.25</c:v>
                </c:pt>
                <c:pt idx="3532">
                  <c:v>65.267</c:v>
                </c:pt>
                <c:pt idx="3533">
                  <c:v>65.283</c:v>
                </c:pt>
                <c:pt idx="3534">
                  <c:v>65.3</c:v>
                </c:pt>
                <c:pt idx="3535">
                  <c:v>65.317</c:v>
                </c:pt>
                <c:pt idx="3536">
                  <c:v>65.333</c:v>
                </c:pt>
                <c:pt idx="3537">
                  <c:v>65.367</c:v>
                </c:pt>
                <c:pt idx="3538">
                  <c:v>65.38299999999998</c:v>
                </c:pt>
                <c:pt idx="3539">
                  <c:v>65.4</c:v>
                </c:pt>
                <c:pt idx="3540">
                  <c:v>65.41700000000052</c:v>
                </c:pt>
                <c:pt idx="3541">
                  <c:v>65.433</c:v>
                </c:pt>
                <c:pt idx="3542">
                  <c:v>65.45</c:v>
                </c:pt>
                <c:pt idx="3543">
                  <c:v>65.46700000000002</c:v>
                </c:pt>
                <c:pt idx="3544">
                  <c:v>65.483</c:v>
                </c:pt>
                <c:pt idx="3545">
                  <c:v>65.5</c:v>
                </c:pt>
                <c:pt idx="3546">
                  <c:v>65.517</c:v>
                </c:pt>
                <c:pt idx="3547">
                  <c:v>65.55</c:v>
                </c:pt>
                <c:pt idx="3548">
                  <c:v>65.567</c:v>
                </c:pt>
                <c:pt idx="3549">
                  <c:v>65.583</c:v>
                </c:pt>
                <c:pt idx="3550">
                  <c:v>65.6</c:v>
                </c:pt>
                <c:pt idx="3551">
                  <c:v>65.617</c:v>
                </c:pt>
                <c:pt idx="3552">
                  <c:v>65.63299999999998</c:v>
                </c:pt>
                <c:pt idx="3553">
                  <c:v>65.65</c:v>
                </c:pt>
                <c:pt idx="3554">
                  <c:v>65.667</c:v>
                </c:pt>
                <c:pt idx="3555">
                  <c:v>65.68299999999998</c:v>
                </c:pt>
                <c:pt idx="3556">
                  <c:v>65.7</c:v>
                </c:pt>
                <c:pt idx="3557">
                  <c:v>65.71700000000002</c:v>
                </c:pt>
                <c:pt idx="3558">
                  <c:v>65.75</c:v>
                </c:pt>
                <c:pt idx="3559">
                  <c:v>65.767</c:v>
                </c:pt>
                <c:pt idx="3560">
                  <c:v>65.783</c:v>
                </c:pt>
                <c:pt idx="3561">
                  <c:v>65.8</c:v>
                </c:pt>
                <c:pt idx="3562">
                  <c:v>65.817</c:v>
                </c:pt>
                <c:pt idx="3563">
                  <c:v>65.833</c:v>
                </c:pt>
                <c:pt idx="3564">
                  <c:v>65.85</c:v>
                </c:pt>
                <c:pt idx="3565">
                  <c:v>65.867</c:v>
                </c:pt>
                <c:pt idx="3566">
                  <c:v>65.88299999999998</c:v>
                </c:pt>
                <c:pt idx="3567">
                  <c:v>65.9</c:v>
                </c:pt>
                <c:pt idx="3568">
                  <c:v>65.91700000000052</c:v>
                </c:pt>
                <c:pt idx="3569">
                  <c:v>65.95</c:v>
                </c:pt>
                <c:pt idx="3570">
                  <c:v>65.96700000000002</c:v>
                </c:pt>
                <c:pt idx="3571">
                  <c:v>65.983</c:v>
                </c:pt>
                <c:pt idx="3572">
                  <c:v>66.0</c:v>
                </c:pt>
                <c:pt idx="3573">
                  <c:v>66.017</c:v>
                </c:pt>
                <c:pt idx="3574">
                  <c:v>66.033</c:v>
                </c:pt>
                <c:pt idx="3575">
                  <c:v>66.05</c:v>
                </c:pt>
                <c:pt idx="3576">
                  <c:v>66.067</c:v>
                </c:pt>
                <c:pt idx="3577">
                  <c:v>66.083</c:v>
                </c:pt>
                <c:pt idx="3578">
                  <c:v>66.1</c:v>
                </c:pt>
                <c:pt idx="3579">
                  <c:v>66.117</c:v>
                </c:pt>
                <c:pt idx="3580">
                  <c:v>66.13299999999998</c:v>
                </c:pt>
                <c:pt idx="3581">
                  <c:v>66.167</c:v>
                </c:pt>
                <c:pt idx="3582">
                  <c:v>66.18299999999998</c:v>
                </c:pt>
                <c:pt idx="3583">
                  <c:v>66.2</c:v>
                </c:pt>
                <c:pt idx="3584">
                  <c:v>66.21700000000002</c:v>
                </c:pt>
                <c:pt idx="3585">
                  <c:v>66.233</c:v>
                </c:pt>
                <c:pt idx="3586">
                  <c:v>66.25</c:v>
                </c:pt>
                <c:pt idx="3587">
                  <c:v>66.267</c:v>
                </c:pt>
                <c:pt idx="3588">
                  <c:v>66.283</c:v>
                </c:pt>
                <c:pt idx="3589">
                  <c:v>66.3</c:v>
                </c:pt>
                <c:pt idx="3590">
                  <c:v>66.333</c:v>
                </c:pt>
                <c:pt idx="3591">
                  <c:v>66.35</c:v>
                </c:pt>
                <c:pt idx="3592">
                  <c:v>66.367</c:v>
                </c:pt>
                <c:pt idx="3593">
                  <c:v>66.38299999999998</c:v>
                </c:pt>
                <c:pt idx="3594">
                  <c:v>66.4</c:v>
                </c:pt>
                <c:pt idx="3595">
                  <c:v>66.41700000000052</c:v>
                </c:pt>
                <c:pt idx="3596">
                  <c:v>66.433</c:v>
                </c:pt>
                <c:pt idx="3597">
                  <c:v>66.45</c:v>
                </c:pt>
                <c:pt idx="3598">
                  <c:v>66.46700000000002</c:v>
                </c:pt>
                <c:pt idx="3599">
                  <c:v>66.483</c:v>
                </c:pt>
                <c:pt idx="3600">
                  <c:v>66.5</c:v>
                </c:pt>
                <c:pt idx="3601">
                  <c:v>66.533</c:v>
                </c:pt>
                <c:pt idx="3602">
                  <c:v>66.55</c:v>
                </c:pt>
                <c:pt idx="3603">
                  <c:v>66.567</c:v>
                </c:pt>
                <c:pt idx="3604">
                  <c:v>66.583</c:v>
                </c:pt>
                <c:pt idx="3605">
                  <c:v>66.6</c:v>
                </c:pt>
                <c:pt idx="3606">
                  <c:v>66.617</c:v>
                </c:pt>
                <c:pt idx="3607">
                  <c:v>66.63299999999998</c:v>
                </c:pt>
                <c:pt idx="3608">
                  <c:v>66.667</c:v>
                </c:pt>
                <c:pt idx="3609">
                  <c:v>66.68299999999998</c:v>
                </c:pt>
                <c:pt idx="3610">
                  <c:v>66.7</c:v>
                </c:pt>
                <c:pt idx="3611">
                  <c:v>66.71700000000002</c:v>
                </c:pt>
                <c:pt idx="3612">
                  <c:v>66.733</c:v>
                </c:pt>
                <c:pt idx="3613">
                  <c:v>66.75</c:v>
                </c:pt>
                <c:pt idx="3614">
                  <c:v>66.767</c:v>
                </c:pt>
                <c:pt idx="3615">
                  <c:v>66.783</c:v>
                </c:pt>
                <c:pt idx="3616">
                  <c:v>66.8</c:v>
                </c:pt>
                <c:pt idx="3617">
                  <c:v>66.817</c:v>
                </c:pt>
                <c:pt idx="3618">
                  <c:v>66.85</c:v>
                </c:pt>
                <c:pt idx="3619">
                  <c:v>66.867</c:v>
                </c:pt>
                <c:pt idx="3620">
                  <c:v>66.88299999999998</c:v>
                </c:pt>
                <c:pt idx="3621">
                  <c:v>66.9</c:v>
                </c:pt>
                <c:pt idx="3622">
                  <c:v>66.91700000000052</c:v>
                </c:pt>
                <c:pt idx="3623">
                  <c:v>66.933</c:v>
                </c:pt>
                <c:pt idx="3624">
                  <c:v>66.95</c:v>
                </c:pt>
                <c:pt idx="3625">
                  <c:v>66.96700000000002</c:v>
                </c:pt>
                <c:pt idx="3626">
                  <c:v>66.983</c:v>
                </c:pt>
                <c:pt idx="3627">
                  <c:v>67.0</c:v>
                </c:pt>
                <c:pt idx="3628">
                  <c:v>67.017</c:v>
                </c:pt>
                <c:pt idx="3629">
                  <c:v>67.033</c:v>
                </c:pt>
                <c:pt idx="3630">
                  <c:v>67.05</c:v>
                </c:pt>
                <c:pt idx="3631">
                  <c:v>67.067</c:v>
                </c:pt>
                <c:pt idx="3632">
                  <c:v>67.1</c:v>
                </c:pt>
                <c:pt idx="3633">
                  <c:v>67.117</c:v>
                </c:pt>
                <c:pt idx="3634">
                  <c:v>67.13299999999998</c:v>
                </c:pt>
                <c:pt idx="3635">
                  <c:v>67.15</c:v>
                </c:pt>
                <c:pt idx="3636">
                  <c:v>67.167</c:v>
                </c:pt>
                <c:pt idx="3637">
                  <c:v>67.18299999999998</c:v>
                </c:pt>
                <c:pt idx="3638">
                  <c:v>67.2</c:v>
                </c:pt>
                <c:pt idx="3639">
                  <c:v>67.21700000000002</c:v>
                </c:pt>
                <c:pt idx="3640">
                  <c:v>67.233</c:v>
                </c:pt>
                <c:pt idx="3641">
                  <c:v>67.25</c:v>
                </c:pt>
                <c:pt idx="3642">
                  <c:v>67.267</c:v>
                </c:pt>
                <c:pt idx="3643">
                  <c:v>67.3</c:v>
                </c:pt>
                <c:pt idx="3644">
                  <c:v>67.317</c:v>
                </c:pt>
                <c:pt idx="3645">
                  <c:v>67.333</c:v>
                </c:pt>
                <c:pt idx="3646">
                  <c:v>67.35</c:v>
                </c:pt>
                <c:pt idx="3647">
                  <c:v>67.367</c:v>
                </c:pt>
                <c:pt idx="3648">
                  <c:v>67.38299999999998</c:v>
                </c:pt>
                <c:pt idx="3649">
                  <c:v>67.4</c:v>
                </c:pt>
                <c:pt idx="3650">
                  <c:v>67.41700000000052</c:v>
                </c:pt>
                <c:pt idx="3651">
                  <c:v>67.433</c:v>
                </c:pt>
                <c:pt idx="3652">
                  <c:v>67.45</c:v>
                </c:pt>
                <c:pt idx="3653">
                  <c:v>67.46700000000002</c:v>
                </c:pt>
                <c:pt idx="3654">
                  <c:v>67.483</c:v>
                </c:pt>
                <c:pt idx="3655">
                  <c:v>67.5</c:v>
                </c:pt>
                <c:pt idx="3656">
                  <c:v>67.517</c:v>
                </c:pt>
                <c:pt idx="3657">
                  <c:v>67.533</c:v>
                </c:pt>
                <c:pt idx="3658">
                  <c:v>67.567</c:v>
                </c:pt>
                <c:pt idx="3659">
                  <c:v>67.583</c:v>
                </c:pt>
                <c:pt idx="3660">
                  <c:v>67.6</c:v>
                </c:pt>
                <c:pt idx="3661">
                  <c:v>67.617</c:v>
                </c:pt>
                <c:pt idx="3662">
                  <c:v>67.63299999999998</c:v>
                </c:pt>
                <c:pt idx="3663">
                  <c:v>67.65</c:v>
                </c:pt>
                <c:pt idx="3664">
                  <c:v>67.667</c:v>
                </c:pt>
                <c:pt idx="3665">
                  <c:v>67.68299999999998</c:v>
                </c:pt>
                <c:pt idx="3666">
                  <c:v>67.7</c:v>
                </c:pt>
                <c:pt idx="3667">
                  <c:v>67.71700000000002</c:v>
                </c:pt>
                <c:pt idx="3668">
                  <c:v>67.733</c:v>
                </c:pt>
                <c:pt idx="3669">
                  <c:v>67.767</c:v>
                </c:pt>
                <c:pt idx="3670">
                  <c:v>67.783</c:v>
                </c:pt>
                <c:pt idx="3671">
                  <c:v>67.8</c:v>
                </c:pt>
                <c:pt idx="3672">
                  <c:v>67.817</c:v>
                </c:pt>
                <c:pt idx="3673">
                  <c:v>67.833</c:v>
                </c:pt>
                <c:pt idx="3674">
                  <c:v>67.85</c:v>
                </c:pt>
                <c:pt idx="3675">
                  <c:v>67.867</c:v>
                </c:pt>
                <c:pt idx="3676">
                  <c:v>67.88299999999998</c:v>
                </c:pt>
                <c:pt idx="3677">
                  <c:v>67.9</c:v>
                </c:pt>
                <c:pt idx="3678">
                  <c:v>67.91700000000052</c:v>
                </c:pt>
                <c:pt idx="3679">
                  <c:v>67.95</c:v>
                </c:pt>
                <c:pt idx="3680">
                  <c:v>67.96700000000002</c:v>
                </c:pt>
                <c:pt idx="3681">
                  <c:v>68.0</c:v>
                </c:pt>
                <c:pt idx="3682">
                  <c:v>68.017</c:v>
                </c:pt>
                <c:pt idx="3683">
                  <c:v>68.033</c:v>
                </c:pt>
                <c:pt idx="3684">
                  <c:v>68.05</c:v>
                </c:pt>
                <c:pt idx="3685">
                  <c:v>68.067</c:v>
                </c:pt>
                <c:pt idx="3686">
                  <c:v>68.083</c:v>
                </c:pt>
                <c:pt idx="3687">
                  <c:v>68.1</c:v>
                </c:pt>
                <c:pt idx="3688">
                  <c:v>68.117</c:v>
                </c:pt>
                <c:pt idx="3689">
                  <c:v>68.13299999999998</c:v>
                </c:pt>
                <c:pt idx="3690">
                  <c:v>68.167</c:v>
                </c:pt>
                <c:pt idx="3691">
                  <c:v>68.2</c:v>
                </c:pt>
                <c:pt idx="3692">
                  <c:v>68.21700000000002</c:v>
                </c:pt>
                <c:pt idx="3693">
                  <c:v>68.233</c:v>
                </c:pt>
                <c:pt idx="3694">
                  <c:v>68.25</c:v>
                </c:pt>
                <c:pt idx="3695">
                  <c:v>68.267</c:v>
                </c:pt>
                <c:pt idx="3696">
                  <c:v>68.283</c:v>
                </c:pt>
                <c:pt idx="3697">
                  <c:v>68.3</c:v>
                </c:pt>
                <c:pt idx="3698">
                  <c:v>68.317</c:v>
                </c:pt>
                <c:pt idx="3699">
                  <c:v>68.333</c:v>
                </c:pt>
                <c:pt idx="3700">
                  <c:v>68.367</c:v>
                </c:pt>
                <c:pt idx="3701">
                  <c:v>68.38299999999998</c:v>
                </c:pt>
                <c:pt idx="3702">
                  <c:v>68.4</c:v>
                </c:pt>
                <c:pt idx="3703">
                  <c:v>68.41700000000052</c:v>
                </c:pt>
                <c:pt idx="3704">
                  <c:v>68.433</c:v>
                </c:pt>
                <c:pt idx="3705">
                  <c:v>68.45</c:v>
                </c:pt>
                <c:pt idx="3706">
                  <c:v>68.46700000000002</c:v>
                </c:pt>
                <c:pt idx="3707">
                  <c:v>68.483</c:v>
                </c:pt>
                <c:pt idx="3708">
                  <c:v>68.5</c:v>
                </c:pt>
                <c:pt idx="3709">
                  <c:v>68.517</c:v>
                </c:pt>
                <c:pt idx="3710">
                  <c:v>68.533</c:v>
                </c:pt>
                <c:pt idx="3711">
                  <c:v>68.55</c:v>
                </c:pt>
                <c:pt idx="3712">
                  <c:v>68.583</c:v>
                </c:pt>
                <c:pt idx="3713">
                  <c:v>68.6</c:v>
                </c:pt>
                <c:pt idx="3714">
                  <c:v>68.617</c:v>
                </c:pt>
                <c:pt idx="3715">
                  <c:v>68.63299999999998</c:v>
                </c:pt>
                <c:pt idx="3716">
                  <c:v>68.65</c:v>
                </c:pt>
                <c:pt idx="3717">
                  <c:v>68.667</c:v>
                </c:pt>
                <c:pt idx="3718">
                  <c:v>68.68299999999998</c:v>
                </c:pt>
                <c:pt idx="3719">
                  <c:v>68.7</c:v>
                </c:pt>
                <c:pt idx="3720">
                  <c:v>68.71700000000002</c:v>
                </c:pt>
                <c:pt idx="3721">
                  <c:v>68.75</c:v>
                </c:pt>
                <c:pt idx="3722">
                  <c:v>68.767</c:v>
                </c:pt>
                <c:pt idx="3723">
                  <c:v>68.783</c:v>
                </c:pt>
                <c:pt idx="3724">
                  <c:v>68.8</c:v>
                </c:pt>
                <c:pt idx="3725">
                  <c:v>68.817</c:v>
                </c:pt>
                <c:pt idx="3726">
                  <c:v>68.833</c:v>
                </c:pt>
                <c:pt idx="3727">
                  <c:v>68.85</c:v>
                </c:pt>
                <c:pt idx="3728">
                  <c:v>68.88299999999998</c:v>
                </c:pt>
                <c:pt idx="3729">
                  <c:v>68.9</c:v>
                </c:pt>
                <c:pt idx="3730">
                  <c:v>68.933</c:v>
                </c:pt>
                <c:pt idx="3731">
                  <c:v>68.95</c:v>
                </c:pt>
                <c:pt idx="3732">
                  <c:v>68.96700000000002</c:v>
                </c:pt>
                <c:pt idx="3733">
                  <c:v>68.983</c:v>
                </c:pt>
                <c:pt idx="3734">
                  <c:v>69.0</c:v>
                </c:pt>
                <c:pt idx="3735">
                  <c:v>69.017</c:v>
                </c:pt>
                <c:pt idx="3736">
                  <c:v>69.033</c:v>
                </c:pt>
                <c:pt idx="3737">
                  <c:v>69.05</c:v>
                </c:pt>
                <c:pt idx="3738">
                  <c:v>69.067</c:v>
                </c:pt>
                <c:pt idx="3739">
                  <c:v>69.083</c:v>
                </c:pt>
                <c:pt idx="3740">
                  <c:v>69.1</c:v>
                </c:pt>
                <c:pt idx="3741">
                  <c:v>69.13299999999998</c:v>
                </c:pt>
                <c:pt idx="3742">
                  <c:v>69.15</c:v>
                </c:pt>
                <c:pt idx="3743">
                  <c:v>69.167</c:v>
                </c:pt>
                <c:pt idx="3744">
                  <c:v>69.18299999999998</c:v>
                </c:pt>
                <c:pt idx="3745">
                  <c:v>69.2</c:v>
                </c:pt>
                <c:pt idx="3746">
                  <c:v>69.21700000000002</c:v>
                </c:pt>
                <c:pt idx="3747">
                  <c:v>69.233</c:v>
                </c:pt>
                <c:pt idx="3748">
                  <c:v>69.25</c:v>
                </c:pt>
                <c:pt idx="3749">
                  <c:v>69.267</c:v>
                </c:pt>
                <c:pt idx="3750">
                  <c:v>69.283</c:v>
                </c:pt>
                <c:pt idx="3751">
                  <c:v>69.3</c:v>
                </c:pt>
                <c:pt idx="3752">
                  <c:v>69.317</c:v>
                </c:pt>
                <c:pt idx="3753">
                  <c:v>69.35</c:v>
                </c:pt>
                <c:pt idx="3754">
                  <c:v>69.367</c:v>
                </c:pt>
                <c:pt idx="3755">
                  <c:v>69.38299999999998</c:v>
                </c:pt>
                <c:pt idx="3756">
                  <c:v>69.4</c:v>
                </c:pt>
                <c:pt idx="3757">
                  <c:v>69.41700000000052</c:v>
                </c:pt>
                <c:pt idx="3758">
                  <c:v>69.433</c:v>
                </c:pt>
                <c:pt idx="3759">
                  <c:v>69.45</c:v>
                </c:pt>
                <c:pt idx="3760">
                  <c:v>69.46700000000002</c:v>
                </c:pt>
                <c:pt idx="3761">
                  <c:v>69.483</c:v>
                </c:pt>
                <c:pt idx="3762">
                  <c:v>69.5</c:v>
                </c:pt>
                <c:pt idx="3763">
                  <c:v>69.517</c:v>
                </c:pt>
                <c:pt idx="3764">
                  <c:v>69.533</c:v>
                </c:pt>
                <c:pt idx="3765">
                  <c:v>69.567</c:v>
                </c:pt>
                <c:pt idx="3766">
                  <c:v>69.583</c:v>
                </c:pt>
                <c:pt idx="3767">
                  <c:v>69.6</c:v>
                </c:pt>
                <c:pt idx="3768">
                  <c:v>69.617</c:v>
                </c:pt>
                <c:pt idx="3769">
                  <c:v>69.63299999999998</c:v>
                </c:pt>
                <c:pt idx="3770">
                  <c:v>69.65</c:v>
                </c:pt>
                <c:pt idx="3771">
                  <c:v>69.667</c:v>
                </c:pt>
                <c:pt idx="3772">
                  <c:v>69.68299999999998</c:v>
                </c:pt>
                <c:pt idx="3773">
                  <c:v>69.7</c:v>
                </c:pt>
                <c:pt idx="3774">
                  <c:v>69.733</c:v>
                </c:pt>
                <c:pt idx="3775">
                  <c:v>69.75</c:v>
                </c:pt>
                <c:pt idx="3776">
                  <c:v>69.767</c:v>
                </c:pt>
                <c:pt idx="3777">
                  <c:v>69.783</c:v>
                </c:pt>
                <c:pt idx="3778">
                  <c:v>69.8</c:v>
                </c:pt>
                <c:pt idx="3779">
                  <c:v>69.817</c:v>
                </c:pt>
                <c:pt idx="3780">
                  <c:v>69.833</c:v>
                </c:pt>
                <c:pt idx="3781">
                  <c:v>69.85</c:v>
                </c:pt>
                <c:pt idx="3782">
                  <c:v>69.867</c:v>
                </c:pt>
                <c:pt idx="3783">
                  <c:v>69.88299999999998</c:v>
                </c:pt>
                <c:pt idx="3784">
                  <c:v>69.91700000000052</c:v>
                </c:pt>
                <c:pt idx="3785">
                  <c:v>69.933</c:v>
                </c:pt>
                <c:pt idx="3786">
                  <c:v>69.95</c:v>
                </c:pt>
                <c:pt idx="3787">
                  <c:v>69.96700000000002</c:v>
                </c:pt>
                <c:pt idx="3788">
                  <c:v>69.983</c:v>
                </c:pt>
                <c:pt idx="3789">
                  <c:v>70.017</c:v>
                </c:pt>
                <c:pt idx="3790">
                  <c:v>70.033</c:v>
                </c:pt>
                <c:pt idx="3791">
                  <c:v>70.067</c:v>
                </c:pt>
                <c:pt idx="3792">
                  <c:v>70.083</c:v>
                </c:pt>
                <c:pt idx="3793">
                  <c:v>70.1</c:v>
                </c:pt>
                <c:pt idx="3794">
                  <c:v>70.117</c:v>
                </c:pt>
                <c:pt idx="3795">
                  <c:v>70.13299999999998</c:v>
                </c:pt>
                <c:pt idx="3796">
                  <c:v>70.15</c:v>
                </c:pt>
                <c:pt idx="3797">
                  <c:v>70.167</c:v>
                </c:pt>
                <c:pt idx="3798">
                  <c:v>70.18299999999998</c:v>
                </c:pt>
                <c:pt idx="3799">
                  <c:v>70.21700000000002</c:v>
                </c:pt>
                <c:pt idx="3800">
                  <c:v>70.233</c:v>
                </c:pt>
                <c:pt idx="3801">
                  <c:v>70.25</c:v>
                </c:pt>
                <c:pt idx="3802">
                  <c:v>70.267</c:v>
                </c:pt>
                <c:pt idx="3803">
                  <c:v>70.283</c:v>
                </c:pt>
                <c:pt idx="3804">
                  <c:v>70.3</c:v>
                </c:pt>
                <c:pt idx="3805">
                  <c:v>70.317</c:v>
                </c:pt>
                <c:pt idx="3806">
                  <c:v>70.333</c:v>
                </c:pt>
                <c:pt idx="3807">
                  <c:v>70.35</c:v>
                </c:pt>
                <c:pt idx="3808">
                  <c:v>70.367</c:v>
                </c:pt>
                <c:pt idx="3809">
                  <c:v>70.38299999999998</c:v>
                </c:pt>
                <c:pt idx="3810">
                  <c:v>70.4</c:v>
                </c:pt>
                <c:pt idx="3811">
                  <c:v>70.433</c:v>
                </c:pt>
                <c:pt idx="3812">
                  <c:v>70.45</c:v>
                </c:pt>
                <c:pt idx="3813">
                  <c:v>70.46700000000002</c:v>
                </c:pt>
                <c:pt idx="3814">
                  <c:v>70.483</c:v>
                </c:pt>
                <c:pt idx="3815">
                  <c:v>70.5</c:v>
                </c:pt>
                <c:pt idx="3816">
                  <c:v>70.517</c:v>
                </c:pt>
                <c:pt idx="3817">
                  <c:v>70.533</c:v>
                </c:pt>
                <c:pt idx="3818">
                  <c:v>70.55</c:v>
                </c:pt>
                <c:pt idx="3819">
                  <c:v>70.567</c:v>
                </c:pt>
                <c:pt idx="3820">
                  <c:v>70.583</c:v>
                </c:pt>
                <c:pt idx="3821">
                  <c:v>70.6</c:v>
                </c:pt>
                <c:pt idx="3822">
                  <c:v>70.63299999999998</c:v>
                </c:pt>
                <c:pt idx="3823">
                  <c:v>70.65</c:v>
                </c:pt>
                <c:pt idx="3824">
                  <c:v>70.667</c:v>
                </c:pt>
                <c:pt idx="3825">
                  <c:v>70.68299999999998</c:v>
                </c:pt>
                <c:pt idx="3826">
                  <c:v>70.7</c:v>
                </c:pt>
                <c:pt idx="3827">
                  <c:v>70.71700000000002</c:v>
                </c:pt>
                <c:pt idx="3828">
                  <c:v>70.733</c:v>
                </c:pt>
                <c:pt idx="3829">
                  <c:v>70.75</c:v>
                </c:pt>
                <c:pt idx="3830">
                  <c:v>70.767</c:v>
                </c:pt>
                <c:pt idx="3831">
                  <c:v>70.8</c:v>
                </c:pt>
                <c:pt idx="3832">
                  <c:v>70.817</c:v>
                </c:pt>
                <c:pt idx="3833">
                  <c:v>70.833</c:v>
                </c:pt>
                <c:pt idx="3834">
                  <c:v>70.85</c:v>
                </c:pt>
                <c:pt idx="3835">
                  <c:v>70.867</c:v>
                </c:pt>
                <c:pt idx="3836">
                  <c:v>70.88299999999998</c:v>
                </c:pt>
                <c:pt idx="3837">
                  <c:v>70.9</c:v>
                </c:pt>
                <c:pt idx="3838">
                  <c:v>70.91700000000052</c:v>
                </c:pt>
                <c:pt idx="3839">
                  <c:v>70.933</c:v>
                </c:pt>
                <c:pt idx="3840">
                  <c:v>70.95</c:v>
                </c:pt>
                <c:pt idx="3841">
                  <c:v>70.983</c:v>
                </c:pt>
                <c:pt idx="3842">
                  <c:v>71.0</c:v>
                </c:pt>
                <c:pt idx="3843">
                  <c:v>71.017</c:v>
                </c:pt>
                <c:pt idx="3844">
                  <c:v>71.033</c:v>
                </c:pt>
                <c:pt idx="3845">
                  <c:v>71.05</c:v>
                </c:pt>
                <c:pt idx="3846">
                  <c:v>71.067</c:v>
                </c:pt>
                <c:pt idx="3847">
                  <c:v>71.083</c:v>
                </c:pt>
                <c:pt idx="3848">
                  <c:v>71.117</c:v>
                </c:pt>
                <c:pt idx="3849">
                  <c:v>71.13299999999998</c:v>
                </c:pt>
                <c:pt idx="3850">
                  <c:v>71.15</c:v>
                </c:pt>
                <c:pt idx="3851">
                  <c:v>71.167</c:v>
                </c:pt>
                <c:pt idx="3852">
                  <c:v>71.18299999999998</c:v>
                </c:pt>
                <c:pt idx="3853">
                  <c:v>71.2</c:v>
                </c:pt>
                <c:pt idx="3854">
                  <c:v>71.21700000000002</c:v>
                </c:pt>
                <c:pt idx="3855">
                  <c:v>71.233</c:v>
                </c:pt>
                <c:pt idx="3856">
                  <c:v>71.25</c:v>
                </c:pt>
                <c:pt idx="3857">
                  <c:v>71.267</c:v>
                </c:pt>
                <c:pt idx="3858">
                  <c:v>71.3</c:v>
                </c:pt>
                <c:pt idx="3859">
                  <c:v>71.317</c:v>
                </c:pt>
                <c:pt idx="3860">
                  <c:v>71.333</c:v>
                </c:pt>
                <c:pt idx="3861">
                  <c:v>71.35</c:v>
                </c:pt>
                <c:pt idx="3862">
                  <c:v>71.367</c:v>
                </c:pt>
                <c:pt idx="3863">
                  <c:v>71.38299999999998</c:v>
                </c:pt>
                <c:pt idx="3864">
                  <c:v>71.4</c:v>
                </c:pt>
                <c:pt idx="3865">
                  <c:v>71.41700000000052</c:v>
                </c:pt>
                <c:pt idx="3866">
                  <c:v>71.433</c:v>
                </c:pt>
                <c:pt idx="3867">
                  <c:v>71.45</c:v>
                </c:pt>
                <c:pt idx="3868">
                  <c:v>71.483</c:v>
                </c:pt>
                <c:pt idx="3869">
                  <c:v>71.5</c:v>
                </c:pt>
                <c:pt idx="3870">
                  <c:v>71.517</c:v>
                </c:pt>
                <c:pt idx="3871">
                  <c:v>71.533</c:v>
                </c:pt>
                <c:pt idx="3872">
                  <c:v>71.55</c:v>
                </c:pt>
                <c:pt idx="3873">
                  <c:v>71.567</c:v>
                </c:pt>
                <c:pt idx="3874">
                  <c:v>71.583</c:v>
                </c:pt>
                <c:pt idx="3875">
                  <c:v>71.6</c:v>
                </c:pt>
                <c:pt idx="3876">
                  <c:v>71.617</c:v>
                </c:pt>
                <c:pt idx="3877">
                  <c:v>71.63299999999998</c:v>
                </c:pt>
                <c:pt idx="3878">
                  <c:v>71.65</c:v>
                </c:pt>
                <c:pt idx="3879">
                  <c:v>71.667</c:v>
                </c:pt>
                <c:pt idx="3880">
                  <c:v>71.7</c:v>
                </c:pt>
                <c:pt idx="3881">
                  <c:v>71.71700000000002</c:v>
                </c:pt>
                <c:pt idx="3882">
                  <c:v>71.733</c:v>
                </c:pt>
                <c:pt idx="3883">
                  <c:v>71.75</c:v>
                </c:pt>
                <c:pt idx="3884">
                  <c:v>71.767</c:v>
                </c:pt>
                <c:pt idx="3885">
                  <c:v>71.783</c:v>
                </c:pt>
                <c:pt idx="3886">
                  <c:v>71.8</c:v>
                </c:pt>
                <c:pt idx="3887">
                  <c:v>71.817</c:v>
                </c:pt>
                <c:pt idx="3888">
                  <c:v>71.833</c:v>
                </c:pt>
                <c:pt idx="3889">
                  <c:v>71.867</c:v>
                </c:pt>
                <c:pt idx="3890">
                  <c:v>71.88299999999998</c:v>
                </c:pt>
                <c:pt idx="3891">
                  <c:v>71.9</c:v>
                </c:pt>
                <c:pt idx="3892">
                  <c:v>71.91700000000052</c:v>
                </c:pt>
                <c:pt idx="3893">
                  <c:v>71.933</c:v>
                </c:pt>
                <c:pt idx="3894">
                  <c:v>71.95</c:v>
                </c:pt>
                <c:pt idx="3895">
                  <c:v>71.96700000000002</c:v>
                </c:pt>
                <c:pt idx="3896">
                  <c:v>71.983</c:v>
                </c:pt>
                <c:pt idx="3897">
                  <c:v>72.0</c:v>
                </c:pt>
                <c:pt idx="3898">
                  <c:v>72.033</c:v>
                </c:pt>
                <c:pt idx="3899">
                  <c:v>72.05</c:v>
                </c:pt>
                <c:pt idx="3900">
                  <c:v>72.067</c:v>
                </c:pt>
                <c:pt idx="3901">
                  <c:v>72.083</c:v>
                </c:pt>
                <c:pt idx="3902">
                  <c:v>72.1</c:v>
                </c:pt>
                <c:pt idx="3903">
                  <c:v>72.117</c:v>
                </c:pt>
                <c:pt idx="3904">
                  <c:v>72.13299999999998</c:v>
                </c:pt>
                <c:pt idx="3905">
                  <c:v>72.15</c:v>
                </c:pt>
                <c:pt idx="3906">
                  <c:v>72.167</c:v>
                </c:pt>
                <c:pt idx="3907">
                  <c:v>72.18299999999998</c:v>
                </c:pt>
                <c:pt idx="3908">
                  <c:v>72.2</c:v>
                </c:pt>
                <c:pt idx="3909">
                  <c:v>72.233</c:v>
                </c:pt>
                <c:pt idx="3910">
                  <c:v>72.25</c:v>
                </c:pt>
                <c:pt idx="3911">
                  <c:v>72.267</c:v>
                </c:pt>
                <c:pt idx="3912">
                  <c:v>72.283</c:v>
                </c:pt>
                <c:pt idx="3913">
                  <c:v>72.3</c:v>
                </c:pt>
                <c:pt idx="3914">
                  <c:v>72.317</c:v>
                </c:pt>
                <c:pt idx="3915">
                  <c:v>72.333</c:v>
                </c:pt>
                <c:pt idx="3916">
                  <c:v>72.35</c:v>
                </c:pt>
                <c:pt idx="3917">
                  <c:v>72.367</c:v>
                </c:pt>
                <c:pt idx="3918">
                  <c:v>72.4</c:v>
                </c:pt>
                <c:pt idx="3919">
                  <c:v>72.41700000000052</c:v>
                </c:pt>
                <c:pt idx="3920">
                  <c:v>72.433</c:v>
                </c:pt>
                <c:pt idx="3921">
                  <c:v>72.45</c:v>
                </c:pt>
                <c:pt idx="3922">
                  <c:v>72.46700000000002</c:v>
                </c:pt>
                <c:pt idx="3923">
                  <c:v>72.483</c:v>
                </c:pt>
                <c:pt idx="3924">
                  <c:v>72.5</c:v>
                </c:pt>
                <c:pt idx="3925">
                  <c:v>72.517</c:v>
                </c:pt>
                <c:pt idx="3926">
                  <c:v>72.533</c:v>
                </c:pt>
                <c:pt idx="3927">
                  <c:v>72.55</c:v>
                </c:pt>
                <c:pt idx="3928">
                  <c:v>72.567</c:v>
                </c:pt>
                <c:pt idx="3929">
                  <c:v>72.6</c:v>
                </c:pt>
                <c:pt idx="3930">
                  <c:v>72.617</c:v>
                </c:pt>
                <c:pt idx="3931">
                  <c:v>72.63299999999998</c:v>
                </c:pt>
                <c:pt idx="3932">
                  <c:v>72.65</c:v>
                </c:pt>
                <c:pt idx="3933">
                  <c:v>72.667</c:v>
                </c:pt>
                <c:pt idx="3934">
                  <c:v>72.68299999999998</c:v>
                </c:pt>
                <c:pt idx="3935">
                  <c:v>72.7</c:v>
                </c:pt>
                <c:pt idx="3936">
                  <c:v>72.71700000000002</c:v>
                </c:pt>
                <c:pt idx="3937">
                  <c:v>72.733</c:v>
                </c:pt>
                <c:pt idx="3938">
                  <c:v>72.767</c:v>
                </c:pt>
                <c:pt idx="3939">
                  <c:v>72.783</c:v>
                </c:pt>
                <c:pt idx="3940">
                  <c:v>72.8</c:v>
                </c:pt>
                <c:pt idx="3941">
                  <c:v>72.817</c:v>
                </c:pt>
                <c:pt idx="3942">
                  <c:v>72.833</c:v>
                </c:pt>
                <c:pt idx="3943">
                  <c:v>72.85</c:v>
                </c:pt>
                <c:pt idx="3944">
                  <c:v>72.867</c:v>
                </c:pt>
                <c:pt idx="3945">
                  <c:v>72.88299999999998</c:v>
                </c:pt>
                <c:pt idx="3946">
                  <c:v>72.9</c:v>
                </c:pt>
                <c:pt idx="3947">
                  <c:v>72.91700000000052</c:v>
                </c:pt>
                <c:pt idx="3948">
                  <c:v>72.933</c:v>
                </c:pt>
                <c:pt idx="3949">
                  <c:v>72.96700000000002</c:v>
                </c:pt>
                <c:pt idx="3950">
                  <c:v>73.0</c:v>
                </c:pt>
                <c:pt idx="3951">
                  <c:v>73.017</c:v>
                </c:pt>
                <c:pt idx="3952">
                  <c:v>73.033</c:v>
                </c:pt>
                <c:pt idx="3953">
                  <c:v>73.05</c:v>
                </c:pt>
                <c:pt idx="3954">
                  <c:v>73.067</c:v>
                </c:pt>
                <c:pt idx="3955">
                  <c:v>73.083</c:v>
                </c:pt>
                <c:pt idx="3956">
                  <c:v>73.1</c:v>
                </c:pt>
                <c:pt idx="3957">
                  <c:v>73.117</c:v>
                </c:pt>
                <c:pt idx="3958">
                  <c:v>73.13299999999998</c:v>
                </c:pt>
                <c:pt idx="3959">
                  <c:v>73.15</c:v>
                </c:pt>
                <c:pt idx="3960">
                  <c:v>73.167</c:v>
                </c:pt>
                <c:pt idx="3961">
                  <c:v>73.2</c:v>
                </c:pt>
                <c:pt idx="3962">
                  <c:v>73.21700000000002</c:v>
                </c:pt>
                <c:pt idx="3963">
                  <c:v>73.233</c:v>
                </c:pt>
                <c:pt idx="3964">
                  <c:v>73.25</c:v>
                </c:pt>
                <c:pt idx="3965">
                  <c:v>73.267</c:v>
                </c:pt>
                <c:pt idx="3966">
                  <c:v>73.283</c:v>
                </c:pt>
                <c:pt idx="3967">
                  <c:v>73.3</c:v>
                </c:pt>
                <c:pt idx="3968">
                  <c:v>73.333</c:v>
                </c:pt>
                <c:pt idx="3969">
                  <c:v>73.367</c:v>
                </c:pt>
                <c:pt idx="3970">
                  <c:v>73.38299999999998</c:v>
                </c:pt>
                <c:pt idx="3971">
                  <c:v>73.4</c:v>
                </c:pt>
                <c:pt idx="3972">
                  <c:v>73.41700000000052</c:v>
                </c:pt>
                <c:pt idx="3973">
                  <c:v>73.433</c:v>
                </c:pt>
                <c:pt idx="3974">
                  <c:v>73.45</c:v>
                </c:pt>
                <c:pt idx="3975">
                  <c:v>73.46700000000002</c:v>
                </c:pt>
                <c:pt idx="3976">
                  <c:v>73.5</c:v>
                </c:pt>
                <c:pt idx="3977">
                  <c:v>73.533</c:v>
                </c:pt>
                <c:pt idx="3978">
                  <c:v>73.55</c:v>
                </c:pt>
                <c:pt idx="3979">
                  <c:v>73.567</c:v>
                </c:pt>
                <c:pt idx="3980">
                  <c:v>73.583</c:v>
                </c:pt>
                <c:pt idx="3981">
                  <c:v>73.6</c:v>
                </c:pt>
                <c:pt idx="3982">
                  <c:v>73.617</c:v>
                </c:pt>
                <c:pt idx="3983">
                  <c:v>73.63299999999998</c:v>
                </c:pt>
                <c:pt idx="3984">
                  <c:v>73.65</c:v>
                </c:pt>
                <c:pt idx="3985">
                  <c:v>73.68299999999998</c:v>
                </c:pt>
                <c:pt idx="3986">
                  <c:v>73.7</c:v>
                </c:pt>
                <c:pt idx="3987">
                  <c:v>73.733</c:v>
                </c:pt>
                <c:pt idx="3988">
                  <c:v>73.75</c:v>
                </c:pt>
                <c:pt idx="3989">
                  <c:v>73.767</c:v>
                </c:pt>
                <c:pt idx="3990">
                  <c:v>73.783</c:v>
                </c:pt>
                <c:pt idx="3991">
                  <c:v>73.8</c:v>
                </c:pt>
                <c:pt idx="3992">
                  <c:v>73.817</c:v>
                </c:pt>
                <c:pt idx="3993">
                  <c:v>73.833</c:v>
                </c:pt>
                <c:pt idx="3994">
                  <c:v>73.85</c:v>
                </c:pt>
                <c:pt idx="3995">
                  <c:v>73.88299999999998</c:v>
                </c:pt>
                <c:pt idx="3996">
                  <c:v>73.9</c:v>
                </c:pt>
                <c:pt idx="3997">
                  <c:v>73.933</c:v>
                </c:pt>
                <c:pt idx="3998">
                  <c:v>73.95</c:v>
                </c:pt>
                <c:pt idx="3999">
                  <c:v>73.96700000000002</c:v>
                </c:pt>
                <c:pt idx="4000">
                  <c:v>73.983</c:v>
                </c:pt>
                <c:pt idx="4001">
                  <c:v>74.0</c:v>
                </c:pt>
                <c:pt idx="4002">
                  <c:v>74.017</c:v>
                </c:pt>
                <c:pt idx="4003">
                  <c:v>74.05</c:v>
                </c:pt>
                <c:pt idx="4004">
                  <c:v>74.067</c:v>
                </c:pt>
                <c:pt idx="4005">
                  <c:v>74.1</c:v>
                </c:pt>
                <c:pt idx="4006">
                  <c:v>74.13299999999998</c:v>
                </c:pt>
                <c:pt idx="4007">
                  <c:v>74.15</c:v>
                </c:pt>
                <c:pt idx="4008">
                  <c:v>74.167</c:v>
                </c:pt>
                <c:pt idx="4009">
                  <c:v>74.18299999999998</c:v>
                </c:pt>
                <c:pt idx="4010">
                  <c:v>74.2</c:v>
                </c:pt>
                <c:pt idx="4011">
                  <c:v>74.21700000000002</c:v>
                </c:pt>
                <c:pt idx="4012">
                  <c:v>74.233</c:v>
                </c:pt>
                <c:pt idx="4013">
                  <c:v>74.25</c:v>
                </c:pt>
                <c:pt idx="4014">
                  <c:v>74.267</c:v>
                </c:pt>
                <c:pt idx="4015">
                  <c:v>74.283</c:v>
                </c:pt>
                <c:pt idx="4016">
                  <c:v>74.317</c:v>
                </c:pt>
                <c:pt idx="4017">
                  <c:v>74.333</c:v>
                </c:pt>
                <c:pt idx="4018">
                  <c:v>74.35</c:v>
                </c:pt>
                <c:pt idx="4019">
                  <c:v>74.367</c:v>
                </c:pt>
                <c:pt idx="4020">
                  <c:v>74.38299999999998</c:v>
                </c:pt>
                <c:pt idx="4021">
                  <c:v>74.4</c:v>
                </c:pt>
                <c:pt idx="4022">
                  <c:v>74.41700000000052</c:v>
                </c:pt>
                <c:pt idx="4023">
                  <c:v>74.433</c:v>
                </c:pt>
                <c:pt idx="4024">
                  <c:v>74.45</c:v>
                </c:pt>
                <c:pt idx="4025">
                  <c:v>74.483</c:v>
                </c:pt>
                <c:pt idx="4026">
                  <c:v>74.5</c:v>
                </c:pt>
                <c:pt idx="4027">
                  <c:v>74.517</c:v>
                </c:pt>
                <c:pt idx="4028">
                  <c:v>74.533</c:v>
                </c:pt>
                <c:pt idx="4029">
                  <c:v>74.55</c:v>
                </c:pt>
                <c:pt idx="4030">
                  <c:v>74.567</c:v>
                </c:pt>
                <c:pt idx="4031">
                  <c:v>74.583</c:v>
                </c:pt>
                <c:pt idx="4032">
                  <c:v>74.6</c:v>
                </c:pt>
                <c:pt idx="4033">
                  <c:v>74.617</c:v>
                </c:pt>
                <c:pt idx="4034">
                  <c:v>74.65</c:v>
                </c:pt>
                <c:pt idx="4035">
                  <c:v>74.667</c:v>
                </c:pt>
                <c:pt idx="4036">
                  <c:v>74.68299999999998</c:v>
                </c:pt>
                <c:pt idx="4037">
                  <c:v>74.7</c:v>
                </c:pt>
                <c:pt idx="4038">
                  <c:v>74.71700000000002</c:v>
                </c:pt>
                <c:pt idx="4039">
                  <c:v>74.733</c:v>
                </c:pt>
                <c:pt idx="4040">
                  <c:v>74.75</c:v>
                </c:pt>
                <c:pt idx="4041">
                  <c:v>74.767</c:v>
                </c:pt>
                <c:pt idx="4042">
                  <c:v>74.783</c:v>
                </c:pt>
                <c:pt idx="4043">
                  <c:v>74.8</c:v>
                </c:pt>
                <c:pt idx="4044">
                  <c:v>74.817</c:v>
                </c:pt>
                <c:pt idx="4045">
                  <c:v>74.833</c:v>
                </c:pt>
                <c:pt idx="4046">
                  <c:v>74.867</c:v>
                </c:pt>
                <c:pt idx="4047">
                  <c:v>74.88299999999998</c:v>
                </c:pt>
                <c:pt idx="4048">
                  <c:v>74.9</c:v>
                </c:pt>
                <c:pt idx="4049">
                  <c:v>74.91700000000052</c:v>
                </c:pt>
                <c:pt idx="4050">
                  <c:v>74.933</c:v>
                </c:pt>
                <c:pt idx="4051">
                  <c:v>74.95</c:v>
                </c:pt>
                <c:pt idx="4052">
                  <c:v>74.96700000000002</c:v>
                </c:pt>
                <c:pt idx="4053">
                  <c:v>74.983</c:v>
                </c:pt>
                <c:pt idx="4054">
                  <c:v>75.017</c:v>
                </c:pt>
                <c:pt idx="4055">
                  <c:v>75.033</c:v>
                </c:pt>
                <c:pt idx="4056">
                  <c:v>75.05</c:v>
                </c:pt>
                <c:pt idx="4057">
                  <c:v>75.067</c:v>
                </c:pt>
                <c:pt idx="4058">
                  <c:v>75.083</c:v>
                </c:pt>
                <c:pt idx="4059">
                  <c:v>75.1</c:v>
                </c:pt>
                <c:pt idx="4060">
                  <c:v>75.117</c:v>
                </c:pt>
                <c:pt idx="4061">
                  <c:v>75.13299999999998</c:v>
                </c:pt>
                <c:pt idx="4062">
                  <c:v>75.15</c:v>
                </c:pt>
                <c:pt idx="4063">
                  <c:v>75.18299999999998</c:v>
                </c:pt>
                <c:pt idx="4064">
                  <c:v>75.2</c:v>
                </c:pt>
                <c:pt idx="4065">
                  <c:v>75.21700000000002</c:v>
                </c:pt>
                <c:pt idx="4066">
                  <c:v>75.233</c:v>
                </c:pt>
                <c:pt idx="4067">
                  <c:v>75.25</c:v>
                </c:pt>
                <c:pt idx="4068">
                  <c:v>75.267</c:v>
                </c:pt>
                <c:pt idx="4069">
                  <c:v>75.283</c:v>
                </c:pt>
                <c:pt idx="4070">
                  <c:v>75.3</c:v>
                </c:pt>
                <c:pt idx="4071">
                  <c:v>75.333</c:v>
                </c:pt>
                <c:pt idx="4072">
                  <c:v>75.35</c:v>
                </c:pt>
                <c:pt idx="4073">
                  <c:v>75.367</c:v>
                </c:pt>
                <c:pt idx="4074">
                  <c:v>75.38299999999998</c:v>
                </c:pt>
                <c:pt idx="4075">
                  <c:v>75.4</c:v>
                </c:pt>
                <c:pt idx="4076">
                  <c:v>75.41700000000052</c:v>
                </c:pt>
                <c:pt idx="4077">
                  <c:v>75.433</c:v>
                </c:pt>
                <c:pt idx="4078">
                  <c:v>75.45</c:v>
                </c:pt>
                <c:pt idx="4079">
                  <c:v>75.46700000000002</c:v>
                </c:pt>
                <c:pt idx="4080">
                  <c:v>75.483</c:v>
                </c:pt>
                <c:pt idx="4081">
                  <c:v>75.5</c:v>
                </c:pt>
                <c:pt idx="4082">
                  <c:v>75.517</c:v>
                </c:pt>
                <c:pt idx="4083">
                  <c:v>75.55</c:v>
                </c:pt>
                <c:pt idx="4084">
                  <c:v>75.567</c:v>
                </c:pt>
                <c:pt idx="4085">
                  <c:v>75.583</c:v>
                </c:pt>
                <c:pt idx="4086">
                  <c:v>75.6</c:v>
                </c:pt>
                <c:pt idx="4087">
                  <c:v>75.617</c:v>
                </c:pt>
                <c:pt idx="4088">
                  <c:v>75.63299999999998</c:v>
                </c:pt>
                <c:pt idx="4089">
                  <c:v>75.65</c:v>
                </c:pt>
                <c:pt idx="4090">
                  <c:v>75.667</c:v>
                </c:pt>
                <c:pt idx="4091">
                  <c:v>75.7</c:v>
                </c:pt>
                <c:pt idx="4092">
                  <c:v>75.71700000000002</c:v>
                </c:pt>
                <c:pt idx="4093">
                  <c:v>75.733</c:v>
                </c:pt>
                <c:pt idx="4094">
                  <c:v>75.75</c:v>
                </c:pt>
                <c:pt idx="4095">
                  <c:v>75.767</c:v>
                </c:pt>
                <c:pt idx="4096">
                  <c:v>75.783</c:v>
                </c:pt>
                <c:pt idx="4097">
                  <c:v>75.8</c:v>
                </c:pt>
                <c:pt idx="4098">
                  <c:v>75.817</c:v>
                </c:pt>
                <c:pt idx="4099">
                  <c:v>75.833</c:v>
                </c:pt>
                <c:pt idx="4100">
                  <c:v>75.85</c:v>
                </c:pt>
                <c:pt idx="4101">
                  <c:v>75.88299999999998</c:v>
                </c:pt>
                <c:pt idx="4102">
                  <c:v>75.9</c:v>
                </c:pt>
                <c:pt idx="4103">
                  <c:v>75.91700000000052</c:v>
                </c:pt>
                <c:pt idx="4104">
                  <c:v>75.933</c:v>
                </c:pt>
                <c:pt idx="4105">
                  <c:v>75.95</c:v>
                </c:pt>
                <c:pt idx="4106">
                  <c:v>75.96700000000002</c:v>
                </c:pt>
                <c:pt idx="4107">
                  <c:v>75.983</c:v>
                </c:pt>
                <c:pt idx="4108">
                  <c:v>76.0</c:v>
                </c:pt>
                <c:pt idx="4109">
                  <c:v>76.017</c:v>
                </c:pt>
                <c:pt idx="4110">
                  <c:v>76.033</c:v>
                </c:pt>
                <c:pt idx="4111">
                  <c:v>76.067</c:v>
                </c:pt>
                <c:pt idx="4112">
                  <c:v>76.083</c:v>
                </c:pt>
                <c:pt idx="4113">
                  <c:v>76.1</c:v>
                </c:pt>
                <c:pt idx="4114">
                  <c:v>76.117</c:v>
                </c:pt>
                <c:pt idx="4115">
                  <c:v>76.13299999999998</c:v>
                </c:pt>
                <c:pt idx="4116">
                  <c:v>76.15</c:v>
                </c:pt>
                <c:pt idx="4117">
                  <c:v>76.167</c:v>
                </c:pt>
                <c:pt idx="4118">
                  <c:v>76.18299999999998</c:v>
                </c:pt>
                <c:pt idx="4119">
                  <c:v>76.2</c:v>
                </c:pt>
                <c:pt idx="4120">
                  <c:v>76.233</c:v>
                </c:pt>
                <c:pt idx="4121">
                  <c:v>76.25</c:v>
                </c:pt>
                <c:pt idx="4122">
                  <c:v>76.267</c:v>
                </c:pt>
                <c:pt idx="4123">
                  <c:v>76.283</c:v>
                </c:pt>
                <c:pt idx="4124">
                  <c:v>76.3</c:v>
                </c:pt>
                <c:pt idx="4125">
                  <c:v>76.317</c:v>
                </c:pt>
                <c:pt idx="4126">
                  <c:v>76.333</c:v>
                </c:pt>
                <c:pt idx="4127">
                  <c:v>76.35</c:v>
                </c:pt>
                <c:pt idx="4128">
                  <c:v>76.367</c:v>
                </c:pt>
                <c:pt idx="4129">
                  <c:v>76.38299999999998</c:v>
                </c:pt>
                <c:pt idx="4130">
                  <c:v>76.41700000000052</c:v>
                </c:pt>
                <c:pt idx="4131">
                  <c:v>76.433</c:v>
                </c:pt>
                <c:pt idx="4132">
                  <c:v>76.45</c:v>
                </c:pt>
                <c:pt idx="4133">
                  <c:v>76.46700000000002</c:v>
                </c:pt>
                <c:pt idx="4134">
                  <c:v>76.483</c:v>
                </c:pt>
                <c:pt idx="4135">
                  <c:v>76.5</c:v>
                </c:pt>
                <c:pt idx="4136">
                  <c:v>76.517</c:v>
                </c:pt>
                <c:pt idx="4137">
                  <c:v>76.533</c:v>
                </c:pt>
                <c:pt idx="4138">
                  <c:v>76.55</c:v>
                </c:pt>
                <c:pt idx="4139">
                  <c:v>76.567</c:v>
                </c:pt>
                <c:pt idx="4140">
                  <c:v>76.583</c:v>
                </c:pt>
                <c:pt idx="4141">
                  <c:v>76.617</c:v>
                </c:pt>
                <c:pt idx="4142">
                  <c:v>76.63299999999998</c:v>
                </c:pt>
                <c:pt idx="4143">
                  <c:v>76.65</c:v>
                </c:pt>
                <c:pt idx="4144">
                  <c:v>76.667</c:v>
                </c:pt>
                <c:pt idx="4145">
                  <c:v>76.68299999999998</c:v>
                </c:pt>
                <c:pt idx="4146">
                  <c:v>76.7</c:v>
                </c:pt>
                <c:pt idx="4147">
                  <c:v>76.71700000000002</c:v>
                </c:pt>
                <c:pt idx="4148">
                  <c:v>76.733</c:v>
                </c:pt>
                <c:pt idx="4149">
                  <c:v>76.75</c:v>
                </c:pt>
                <c:pt idx="4150">
                  <c:v>76.767</c:v>
                </c:pt>
                <c:pt idx="4151">
                  <c:v>76.8</c:v>
                </c:pt>
                <c:pt idx="4152">
                  <c:v>76.817</c:v>
                </c:pt>
                <c:pt idx="4153">
                  <c:v>76.833</c:v>
                </c:pt>
                <c:pt idx="4154">
                  <c:v>76.85</c:v>
                </c:pt>
                <c:pt idx="4155">
                  <c:v>76.867</c:v>
                </c:pt>
                <c:pt idx="4156">
                  <c:v>76.88299999999998</c:v>
                </c:pt>
                <c:pt idx="4157">
                  <c:v>76.9</c:v>
                </c:pt>
                <c:pt idx="4158">
                  <c:v>76.91700000000052</c:v>
                </c:pt>
                <c:pt idx="4159">
                  <c:v>76.933</c:v>
                </c:pt>
                <c:pt idx="4160">
                  <c:v>76.95</c:v>
                </c:pt>
                <c:pt idx="4161">
                  <c:v>76.96700000000002</c:v>
                </c:pt>
                <c:pt idx="4162">
                  <c:v>77.0</c:v>
                </c:pt>
                <c:pt idx="4163">
                  <c:v>77.017</c:v>
                </c:pt>
                <c:pt idx="4164">
                  <c:v>77.033</c:v>
                </c:pt>
                <c:pt idx="4165">
                  <c:v>77.05</c:v>
                </c:pt>
                <c:pt idx="4166">
                  <c:v>77.067</c:v>
                </c:pt>
                <c:pt idx="4167">
                  <c:v>77.083</c:v>
                </c:pt>
                <c:pt idx="4168">
                  <c:v>77.1</c:v>
                </c:pt>
                <c:pt idx="4169">
                  <c:v>77.117</c:v>
                </c:pt>
                <c:pt idx="4170">
                  <c:v>77.13299999999998</c:v>
                </c:pt>
                <c:pt idx="4171">
                  <c:v>77.15</c:v>
                </c:pt>
                <c:pt idx="4172">
                  <c:v>77.167</c:v>
                </c:pt>
                <c:pt idx="4173">
                  <c:v>77.2</c:v>
                </c:pt>
                <c:pt idx="4174">
                  <c:v>77.21700000000002</c:v>
                </c:pt>
                <c:pt idx="4175">
                  <c:v>77.233</c:v>
                </c:pt>
                <c:pt idx="4176">
                  <c:v>77.25</c:v>
                </c:pt>
                <c:pt idx="4177">
                  <c:v>77.267</c:v>
                </c:pt>
                <c:pt idx="4178">
                  <c:v>77.283</c:v>
                </c:pt>
                <c:pt idx="4179">
                  <c:v>77.3</c:v>
                </c:pt>
                <c:pt idx="4180">
                  <c:v>77.317</c:v>
                </c:pt>
                <c:pt idx="4181">
                  <c:v>77.333</c:v>
                </c:pt>
                <c:pt idx="4182">
                  <c:v>77.35</c:v>
                </c:pt>
                <c:pt idx="4183">
                  <c:v>77.38299999999998</c:v>
                </c:pt>
                <c:pt idx="4184">
                  <c:v>77.4</c:v>
                </c:pt>
                <c:pt idx="4185">
                  <c:v>77.41700000000052</c:v>
                </c:pt>
                <c:pt idx="4186">
                  <c:v>77.433</c:v>
                </c:pt>
                <c:pt idx="4187">
                  <c:v>77.45</c:v>
                </c:pt>
                <c:pt idx="4188">
                  <c:v>77.46700000000002</c:v>
                </c:pt>
                <c:pt idx="4189">
                  <c:v>77.483</c:v>
                </c:pt>
                <c:pt idx="4190">
                  <c:v>77.5</c:v>
                </c:pt>
                <c:pt idx="4191">
                  <c:v>77.533</c:v>
                </c:pt>
                <c:pt idx="4192">
                  <c:v>77.55</c:v>
                </c:pt>
                <c:pt idx="4193">
                  <c:v>77.567</c:v>
                </c:pt>
                <c:pt idx="4194">
                  <c:v>77.583</c:v>
                </c:pt>
                <c:pt idx="4195">
                  <c:v>77.6</c:v>
                </c:pt>
                <c:pt idx="4196">
                  <c:v>77.617</c:v>
                </c:pt>
                <c:pt idx="4197">
                  <c:v>77.63299999999998</c:v>
                </c:pt>
                <c:pt idx="4198">
                  <c:v>77.65</c:v>
                </c:pt>
                <c:pt idx="4199">
                  <c:v>77.667</c:v>
                </c:pt>
                <c:pt idx="4200">
                  <c:v>77.68299999999998</c:v>
                </c:pt>
                <c:pt idx="4201">
                  <c:v>77.7</c:v>
                </c:pt>
                <c:pt idx="4202">
                  <c:v>77.71700000000002</c:v>
                </c:pt>
                <c:pt idx="4203">
                  <c:v>77.733</c:v>
                </c:pt>
                <c:pt idx="4204">
                  <c:v>77.75</c:v>
                </c:pt>
                <c:pt idx="4205">
                  <c:v>77.767</c:v>
                </c:pt>
                <c:pt idx="4206">
                  <c:v>77.8</c:v>
                </c:pt>
                <c:pt idx="4207">
                  <c:v>77.817</c:v>
                </c:pt>
                <c:pt idx="4208">
                  <c:v>77.833</c:v>
                </c:pt>
                <c:pt idx="4209">
                  <c:v>77.85</c:v>
                </c:pt>
                <c:pt idx="4210">
                  <c:v>77.867</c:v>
                </c:pt>
                <c:pt idx="4211">
                  <c:v>77.88299999999998</c:v>
                </c:pt>
                <c:pt idx="4212">
                  <c:v>77.9</c:v>
                </c:pt>
                <c:pt idx="4213">
                  <c:v>77.91700000000052</c:v>
                </c:pt>
                <c:pt idx="4214">
                  <c:v>77.933</c:v>
                </c:pt>
                <c:pt idx="4215">
                  <c:v>77.95</c:v>
                </c:pt>
                <c:pt idx="4216">
                  <c:v>77.96700000000002</c:v>
                </c:pt>
                <c:pt idx="4217">
                  <c:v>77.983</c:v>
                </c:pt>
                <c:pt idx="4218">
                  <c:v>78.017</c:v>
                </c:pt>
                <c:pt idx="4219">
                  <c:v>78.033</c:v>
                </c:pt>
                <c:pt idx="4220">
                  <c:v>78.05</c:v>
                </c:pt>
                <c:pt idx="4221">
                  <c:v>78.067</c:v>
                </c:pt>
                <c:pt idx="4222">
                  <c:v>78.083</c:v>
                </c:pt>
                <c:pt idx="4223">
                  <c:v>78.1</c:v>
                </c:pt>
                <c:pt idx="4224">
                  <c:v>78.117</c:v>
                </c:pt>
                <c:pt idx="4225">
                  <c:v>78.13299999999998</c:v>
                </c:pt>
                <c:pt idx="4226">
                  <c:v>78.15</c:v>
                </c:pt>
                <c:pt idx="4227">
                  <c:v>78.167</c:v>
                </c:pt>
                <c:pt idx="4228">
                  <c:v>78.18299999999998</c:v>
                </c:pt>
                <c:pt idx="4229">
                  <c:v>78.2</c:v>
                </c:pt>
                <c:pt idx="4230">
                  <c:v>78.21700000000002</c:v>
                </c:pt>
                <c:pt idx="4231">
                  <c:v>78.25</c:v>
                </c:pt>
                <c:pt idx="4232">
                  <c:v>78.267</c:v>
                </c:pt>
                <c:pt idx="4233">
                  <c:v>78.283</c:v>
                </c:pt>
                <c:pt idx="4234">
                  <c:v>78.3</c:v>
                </c:pt>
                <c:pt idx="4235">
                  <c:v>78.317</c:v>
                </c:pt>
                <c:pt idx="4236">
                  <c:v>78.333</c:v>
                </c:pt>
                <c:pt idx="4237">
                  <c:v>78.35</c:v>
                </c:pt>
                <c:pt idx="4238">
                  <c:v>78.367</c:v>
                </c:pt>
                <c:pt idx="4239">
                  <c:v>78.38299999999998</c:v>
                </c:pt>
                <c:pt idx="4240">
                  <c:v>78.4</c:v>
                </c:pt>
                <c:pt idx="4241">
                  <c:v>78.433</c:v>
                </c:pt>
                <c:pt idx="4242">
                  <c:v>78.45</c:v>
                </c:pt>
                <c:pt idx="4243">
                  <c:v>78.46700000000002</c:v>
                </c:pt>
                <c:pt idx="4244">
                  <c:v>78.483</c:v>
                </c:pt>
                <c:pt idx="4245">
                  <c:v>78.5</c:v>
                </c:pt>
                <c:pt idx="4246">
                  <c:v>78.517</c:v>
                </c:pt>
                <c:pt idx="4247">
                  <c:v>78.533</c:v>
                </c:pt>
                <c:pt idx="4248">
                  <c:v>78.55</c:v>
                </c:pt>
                <c:pt idx="4249">
                  <c:v>78.567</c:v>
                </c:pt>
                <c:pt idx="4250">
                  <c:v>78.583</c:v>
                </c:pt>
                <c:pt idx="4251">
                  <c:v>78.6</c:v>
                </c:pt>
                <c:pt idx="4252">
                  <c:v>78.617</c:v>
                </c:pt>
                <c:pt idx="4253">
                  <c:v>78.65</c:v>
                </c:pt>
                <c:pt idx="4254">
                  <c:v>78.667</c:v>
                </c:pt>
                <c:pt idx="4255">
                  <c:v>78.68299999999998</c:v>
                </c:pt>
                <c:pt idx="4256">
                  <c:v>78.7</c:v>
                </c:pt>
                <c:pt idx="4257">
                  <c:v>78.71700000000002</c:v>
                </c:pt>
                <c:pt idx="4258">
                  <c:v>78.733</c:v>
                </c:pt>
                <c:pt idx="4259">
                  <c:v>78.75</c:v>
                </c:pt>
                <c:pt idx="4260">
                  <c:v>78.767</c:v>
                </c:pt>
                <c:pt idx="4261">
                  <c:v>78.783</c:v>
                </c:pt>
                <c:pt idx="4262">
                  <c:v>78.8</c:v>
                </c:pt>
                <c:pt idx="4263">
                  <c:v>78.817</c:v>
                </c:pt>
                <c:pt idx="4264">
                  <c:v>78.833</c:v>
                </c:pt>
                <c:pt idx="4265">
                  <c:v>78.867</c:v>
                </c:pt>
                <c:pt idx="4266">
                  <c:v>78.88299999999998</c:v>
                </c:pt>
                <c:pt idx="4267">
                  <c:v>78.9</c:v>
                </c:pt>
                <c:pt idx="4268">
                  <c:v>78.91700000000052</c:v>
                </c:pt>
                <c:pt idx="4269">
                  <c:v>78.933</c:v>
                </c:pt>
                <c:pt idx="4270">
                  <c:v>78.95</c:v>
                </c:pt>
                <c:pt idx="4271">
                  <c:v>78.96700000000002</c:v>
                </c:pt>
                <c:pt idx="4272">
                  <c:v>78.983</c:v>
                </c:pt>
                <c:pt idx="4273">
                  <c:v>79.0</c:v>
                </c:pt>
                <c:pt idx="4274">
                  <c:v>79.017</c:v>
                </c:pt>
                <c:pt idx="4275">
                  <c:v>79.033</c:v>
                </c:pt>
                <c:pt idx="4276">
                  <c:v>79.05</c:v>
                </c:pt>
                <c:pt idx="4277">
                  <c:v>79.067</c:v>
                </c:pt>
                <c:pt idx="4278">
                  <c:v>79.083</c:v>
                </c:pt>
                <c:pt idx="4279">
                  <c:v>79.1</c:v>
                </c:pt>
                <c:pt idx="4280">
                  <c:v>79.117</c:v>
                </c:pt>
                <c:pt idx="4281">
                  <c:v>79.15</c:v>
                </c:pt>
                <c:pt idx="4282">
                  <c:v>79.167</c:v>
                </c:pt>
                <c:pt idx="4283">
                  <c:v>79.2</c:v>
                </c:pt>
                <c:pt idx="4284">
                  <c:v>79.21700000000002</c:v>
                </c:pt>
                <c:pt idx="4285">
                  <c:v>79.233</c:v>
                </c:pt>
                <c:pt idx="4286">
                  <c:v>79.25</c:v>
                </c:pt>
                <c:pt idx="4287">
                  <c:v>79.267</c:v>
                </c:pt>
                <c:pt idx="4288">
                  <c:v>79.3</c:v>
                </c:pt>
                <c:pt idx="4289">
                  <c:v>79.317</c:v>
                </c:pt>
                <c:pt idx="4290">
                  <c:v>79.35</c:v>
                </c:pt>
                <c:pt idx="4291">
                  <c:v>79.367</c:v>
                </c:pt>
                <c:pt idx="4292">
                  <c:v>79.38299999999998</c:v>
                </c:pt>
                <c:pt idx="4293">
                  <c:v>79.4</c:v>
                </c:pt>
                <c:pt idx="4294">
                  <c:v>79.41700000000052</c:v>
                </c:pt>
                <c:pt idx="4295">
                  <c:v>79.433</c:v>
                </c:pt>
                <c:pt idx="4296">
                  <c:v>79.45</c:v>
                </c:pt>
                <c:pt idx="4297">
                  <c:v>79.46700000000002</c:v>
                </c:pt>
                <c:pt idx="4298">
                  <c:v>79.483</c:v>
                </c:pt>
                <c:pt idx="4299">
                  <c:v>79.5</c:v>
                </c:pt>
                <c:pt idx="4300">
                  <c:v>79.517</c:v>
                </c:pt>
                <c:pt idx="4301">
                  <c:v>79.55</c:v>
                </c:pt>
                <c:pt idx="4302">
                  <c:v>79.567</c:v>
                </c:pt>
                <c:pt idx="4303">
                  <c:v>79.583</c:v>
                </c:pt>
                <c:pt idx="4304">
                  <c:v>79.6</c:v>
                </c:pt>
                <c:pt idx="4305">
                  <c:v>79.617</c:v>
                </c:pt>
                <c:pt idx="4306">
                  <c:v>79.63299999999998</c:v>
                </c:pt>
                <c:pt idx="4307">
                  <c:v>79.65</c:v>
                </c:pt>
                <c:pt idx="4308">
                  <c:v>79.667</c:v>
                </c:pt>
                <c:pt idx="4309">
                  <c:v>79.68299999999998</c:v>
                </c:pt>
                <c:pt idx="4310">
                  <c:v>79.7</c:v>
                </c:pt>
                <c:pt idx="4311">
                  <c:v>79.71700000000002</c:v>
                </c:pt>
                <c:pt idx="4312">
                  <c:v>79.733</c:v>
                </c:pt>
                <c:pt idx="4313">
                  <c:v>79.767</c:v>
                </c:pt>
                <c:pt idx="4314">
                  <c:v>79.783</c:v>
                </c:pt>
                <c:pt idx="4315">
                  <c:v>79.8</c:v>
                </c:pt>
                <c:pt idx="4316">
                  <c:v>79.817</c:v>
                </c:pt>
                <c:pt idx="4317">
                  <c:v>79.833</c:v>
                </c:pt>
                <c:pt idx="4318">
                  <c:v>79.85</c:v>
                </c:pt>
                <c:pt idx="4319">
                  <c:v>79.867</c:v>
                </c:pt>
                <c:pt idx="4320">
                  <c:v>79.88299999999998</c:v>
                </c:pt>
                <c:pt idx="4321">
                  <c:v>79.91700000000052</c:v>
                </c:pt>
                <c:pt idx="4322">
                  <c:v>79.933</c:v>
                </c:pt>
                <c:pt idx="4323">
                  <c:v>79.96700000000002</c:v>
                </c:pt>
                <c:pt idx="4324">
                  <c:v>79.983</c:v>
                </c:pt>
                <c:pt idx="4325">
                  <c:v>80.0</c:v>
                </c:pt>
                <c:pt idx="4326">
                  <c:v>80.017</c:v>
                </c:pt>
                <c:pt idx="4327">
                  <c:v>80.033</c:v>
                </c:pt>
                <c:pt idx="4328">
                  <c:v>80.05</c:v>
                </c:pt>
                <c:pt idx="4329">
                  <c:v>80.067</c:v>
                </c:pt>
                <c:pt idx="4330">
                  <c:v>80.083</c:v>
                </c:pt>
                <c:pt idx="4331">
                  <c:v>80.117</c:v>
                </c:pt>
                <c:pt idx="4332">
                  <c:v>80.13299999999998</c:v>
                </c:pt>
                <c:pt idx="4333">
                  <c:v>80.15</c:v>
                </c:pt>
                <c:pt idx="4334">
                  <c:v>80.167</c:v>
                </c:pt>
                <c:pt idx="4335">
                  <c:v>80.18299999999998</c:v>
                </c:pt>
                <c:pt idx="4336">
                  <c:v>80.2</c:v>
                </c:pt>
                <c:pt idx="4337">
                  <c:v>80.21700000000002</c:v>
                </c:pt>
                <c:pt idx="4338">
                  <c:v>80.233</c:v>
                </c:pt>
                <c:pt idx="4339">
                  <c:v>80.25</c:v>
                </c:pt>
                <c:pt idx="4340">
                  <c:v>80.267</c:v>
                </c:pt>
                <c:pt idx="4341">
                  <c:v>80.283</c:v>
                </c:pt>
                <c:pt idx="4342">
                  <c:v>80.3</c:v>
                </c:pt>
                <c:pt idx="4343">
                  <c:v>80.317</c:v>
                </c:pt>
                <c:pt idx="4344">
                  <c:v>80.35</c:v>
                </c:pt>
                <c:pt idx="4345">
                  <c:v>80.367</c:v>
                </c:pt>
                <c:pt idx="4346">
                  <c:v>80.38299999999998</c:v>
                </c:pt>
                <c:pt idx="4347">
                  <c:v>80.4</c:v>
                </c:pt>
                <c:pt idx="4348">
                  <c:v>80.41700000000052</c:v>
                </c:pt>
                <c:pt idx="4349">
                  <c:v>80.433</c:v>
                </c:pt>
                <c:pt idx="4350">
                  <c:v>80.45</c:v>
                </c:pt>
                <c:pt idx="4351">
                  <c:v>80.46700000000002</c:v>
                </c:pt>
                <c:pt idx="4352">
                  <c:v>80.483</c:v>
                </c:pt>
                <c:pt idx="4353">
                  <c:v>80.5</c:v>
                </c:pt>
                <c:pt idx="4354">
                  <c:v>80.517</c:v>
                </c:pt>
                <c:pt idx="4355">
                  <c:v>80.533</c:v>
                </c:pt>
                <c:pt idx="4356">
                  <c:v>80.55</c:v>
                </c:pt>
                <c:pt idx="4357">
                  <c:v>80.583</c:v>
                </c:pt>
                <c:pt idx="4358">
                  <c:v>80.6</c:v>
                </c:pt>
                <c:pt idx="4359">
                  <c:v>80.617</c:v>
                </c:pt>
                <c:pt idx="4360">
                  <c:v>80.63299999999998</c:v>
                </c:pt>
                <c:pt idx="4361">
                  <c:v>80.65</c:v>
                </c:pt>
                <c:pt idx="4362">
                  <c:v>80.667</c:v>
                </c:pt>
                <c:pt idx="4363">
                  <c:v>80.68299999999998</c:v>
                </c:pt>
                <c:pt idx="4364">
                  <c:v>80.7</c:v>
                </c:pt>
                <c:pt idx="4365">
                  <c:v>80.733</c:v>
                </c:pt>
                <c:pt idx="4366">
                  <c:v>80.75</c:v>
                </c:pt>
                <c:pt idx="4367">
                  <c:v>80.767</c:v>
                </c:pt>
                <c:pt idx="4368">
                  <c:v>80.783</c:v>
                </c:pt>
                <c:pt idx="4369">
                  <c:v>80.8</c:v>
                </c:pt>
                <c:pt idx="4370">
                  <c:v>80.817</c:v>
                </c:pt>
                <c:pt idx="4371">
                  <c:v>80.833</c:v>
                </c:pt>
                <c:pt idx="4372">
                  <c:v>80.85</c:v>
                </c:pt>
                <c:pt idx="4373">
                  <c:v>80.867</c:v>
                </c:pt>
                <c:pt idx="4374">
                  <c:v>80.88299999999998</c:v>
                </c:pt>
                <c:pt idx="4375">
                  <c:v>80.91700000000052</c:v>
                </c:pt>
                <c:pt idx="4376">
                  <c:v>80.933</c:v>
                </c:pt>
                <c:pt idx="4377">
                  <c:v>80.95</c:v>
                </c:pt>
                <c:pt idx="4378">
                  <c:v>80.96700000000002</c:v>
                </c:pt>
                <c:pt idx="4379">
                  <c:v>80.983</c:v>
                </c:pt>
                <c:pt idx="4380">
                  <c:v>81.0</c:v>
                </c:pt>
                <c:pt idx="4381">
                  <c:v>81.017</c:v>
                </c:pt>
                <c:pt idx="4382">
                  <c:v>81.033</c:v>
                </c:pt>
                <c:pt idx="4383">
                  <c:v>81.05</c:v>
                </c:pt>
                <c:pt idx="4384">
                  <c:v>81.067</c:v>
                </c:pt>
                <c:pt idx="4385">
                  <c:v>81.083</c:v>
                </c:pt>
                <c:pt idx="4386">
                  <c:v>81.1</c:v>
                </c:pt>
                <c:pt idx="4387">
                  <c:v>81.117</c:v>
                </c:pt>
                <c:pt idx="4388">
                  <c:v>81.13299999999998</c:v>
                </c:pt>
                <c:pt idx="4389">
                  <c:v>81.167</c:v>
                </c:pt>
                <c:pt idx="4390">
                  <c:v>81.18299999999998</c:v>
                </c:pt>
                <c:pt idx="4391">
                  <c:v>81.2</c:v>
                </c:pt>
                <c:pt idx="4392">
                  <c:v>81.21700000000002</c:v>
                </c:pt>
                <c:pt idx="4393">
                  <c:v>81.233</c:v>
                </c:pt>
                <c:pt idx="4394">
                  <c:v>81.25</c:v>
                </c:pt>
                <c:pt idx="4395">
                  <c:v>81.267</c:v>
                </c:pt>
                <c:pt idx="4396">
                  <c:v>81.283</c:v>
                </c:pt>
                <c:pt idx="4397">
                  <c:v>81.3</c:v>
                </c:pt>
                <c:pt idx="4398">
                  <c:v>81.317</c:v>
                </c:pt>
                <c:pt idx="4399">
                  <c:v>81.333</c:v>
                </c:pt>
                <c:pt idx="4400">
                  <c:v>81.367</c:v>
                </c:pt>
                <c:pt idx="4401">
                  <c:v>81.38299999999998</c:v>
                </c:pt>
                <c:pt idx="4402">
                  <c:v>81.4</c:v>
                </c:pt>
                <c:pt idx="4403">
                  <c:v>81.41700000000052</c:v>
                </c:pt>
                <c:pt idx="4404">
                  <c:v>81.433</c:v>
                </c:pt>
                <c:pt idx="4405">
                  <c:v>81.45</c:v>
                </c:pt>
                <c:pt idx="4406">
                  <c:v>81.46700000000002</c:v>
                </c:pt>
                <c:pt idx="4407">
                  <c:v>81.483</c:v>
                </c:pt>
                <c:pt idx="4408">
                  <c:v>81.5</c:v>
                </c:pt>
                <c:pt idx="4409">
                  <c:v>81.517</c:v>
                </c:pt>
                <c:pt idx="4410">
                  <c:v>81.533</c:v>
                </c:pt>
                <c:pt idx="4411">
                  <c:v>81.567</c:v>
                </c:pt>
                <c:pt idx="4412">
                  <c:v>81.583</c:v>
                </c:pt>
                <c:pt idx="4413">
                  <c:v>81.6</c:v>
                </c:pt>
                <c:pt idx="4414">
                  <c:v>81.617</c:v>
                </c:pt>
                <c:pt idx="4415">
                  <c:v>81.63299999999998</c:v>
                </c:pt>
                <c:pt idx="4416">
                  <c:v>81.65</c:v>
                </c:pt>
                <c:pt idx="4417">
                  <c:v>81.667</c:v>
                </c:pt>
                <c:pt idx="4418">
                  <c:v>81.68299999999998</c:v>
                </c:pt>
                <c:pt idx="4419">
                  <c:v>81.7</c:v>
                </c:pt>
                <c:pt idx="4420">
                  <c:v>81.71700000000002</c:v>
                </c:pt>
                <c:pt idx="4421">
                  <c:v>81.75</c:v>
                </c:pt>
                <c:pt idx="4422">
                  <c:v>81.767</c:v>
                </c:pt>
                <c:pt idx="4423">
                  <c:v>81.783</c:v>
                </c:pt>
                <c:pt idx="4424">
                  <c:v>81.8</c:v>
                </c:pt>
                <c:pt idx="4425">
                  <c:v>81.817</c:v>
                </c:pt>
                <c:pt idx="4426">
                  <c:v>81.833</c:v>
                </c:pt>
                <c:pt idx="4427">
                  <c:v>81.85</c:v>
                </c:pt>
                <c:pt idx="4428">
                  <c:v>81.867</c:v>
                </c:pt>
                <c:pt idx="4429">
                  <c:v>81.88299999999998</c:v>
                </c:pt>
                <c:pt idx="4430">
                  <c:v>81.9</c:v>
                </c:pt>
                <c:pt idx="4431">
                  <c:v>81.91700000000052</c:v>
                </c:pt>
                <c:pt idx="4432">
                  <c:v>81.95</c:v>
                </c:pt>
                <c:pt idx="4433">
                  <c:v>81.96700000000002</c:v>
                </c:pt>
                <c:pt idx="4434">
                  <c:v>81.983</c:v>
                </c:pt>
                <c:pt idx="4435">
                  <c:v>82.0</c:v>
                </c:pt>
                <c:pt idx="4436">
                  <c:v>82.017</c:v>
                </c:pt>
                <c:pt idx="4437">
                  <c:v>82.033</c:v>
                </c:pt>
                <c:pt idx="4438">
                  <c:v>82.05</c:v>
                </c:pt>
                <c:pt idx="4439">
                  <c:v>82.067</c:v>
                </c:pt>
                <c:pt idx="4440">
                  <c:v>82.083</c:v>
                </c:pt>
                <c:pt idx="4441">
                  <c:v>82.1</c:v>
                </c:pt>
                <c:pt idx="4442">
                  <c:v>82.117</c:v>
                </c:pt>
                <c:pt idx="4443">
                  <c:v>82.15</c:v>
                </c:pt>
                <c:pt idx="4444">
                  <c:v>82.167</c:v>
                </c:pt>
                <c:pt idx="4445">
                  <c:v>82.18299999999998</c:v>
                </c:pt>
                <c:pt idx="4446">
                  <c:v>82.2</c:v>
                </c:pt>
                <c:pt idx="4447">
                  <c:v>82.21700000000002</c:v>
                </c:pt>
                <c:pt idx="4448">
                  <c:v>82.233</c:v>
                </c:pt>
                <c:pt idx="4449">
                  <c:v>82.25</c:v>
                </c:pt>
                <c:pt idx="4450">
                  <c:v>82.267</c:v>
                </c:pt>
                <c:pt idx="4451">
                  <c:v>82.283</c:v>
                </c:pt>
                <c:pt idx="4452">
                  <c:v>82.3</c:v>
                </c:pt>
                <c:pt idx="4453">
                  <c:v>82.333</c:v>
                </c:pt>
                <c:pt idx="4454">
                  <c:v>82.35</c:v>
                </c:pt>
                <c:pt idx="4455">
                  <c:v>82.367</c:v>
                </c:pt>
                <c:pt idx="4456">
                  <c:v>82.38299999999998</c:v>
                </c:pt>
                <c:pt idx="4457">
                  <c:v>82.4</c:v>
                </c:pt>
                <c:pt idx="4458">
                  <c:v>82.41700000000052</c:v>
                </c:pt>
                <c:pt idx="4459">
                  <c:v>82.433</c:v>
                </c:pt>
                <c:pt idx="4460">
                  <c:v>82.45</c:v>
                </c:pt>
                <c:pt idx="4461">
                  <c:v>82.46700000000002</c:v>
                </c:pt>
                <c:pt idx="4462">
                  <c:v>82.483</c:v>
                </c:pt>
                <c:pt idx="4463">
                  <c:v>82.5</c:v>
                </c:pt>
                <c:pt idx="4464">
                  <c:v>82.533</c:v>
                </c:pt>
                <c:pt idx="4465">
                  <c:v>82.55</c:v>
                </c:pt>
                <c:pt idx="4466">
                  <c:v>82.567</c:v>
                </c:pt>
                <c:pt idx="4467">
                  <c:v>82.583</c:v>
                </c:pt>
                <c:pt idx="4468">
                  <c:v>82.6</c:v>
                </c:pt>
                <c:pt idx="4469">
                  <c:v>82.617</c:v>
                </c:pt>
                <c:pt idx="4470">
                  <c:v>82.63299999999998</c:v>
                </c:pt>
                <c:pt idx="4471">
                  <c:v>82.65</c:v>
                </c:pt>
                <c:pt idx="4472">
                  <c:v>82.667</c:v>
                </c:pt>
                <c:pt idx="4473">
                  <c:v>82.68299999999998</c:v>
                </c:pt>
                <c:pt idx="4474">
                  <c:v>82.7</c:v>
                </c:pt>
                <c:pt idx="4475">
                  <c:v>82.71700000000002</c:v>
                </c:pt>
                <c:pt idx="4476">
                  <c:v>82.75</c:v>
                </c:pt>
                <c:pt idx="4477">
                  <c:v>82.767</c:v>
                </c:pt>
                <c:pt idx="4478">
                  <c:v>82.783</c:v>
                </c:pt>
                <c:pt idx="4479">
                  <c:v>82.8</c:v>
                </c:pt>
                <c:pt idx="4480">
                  <c:v>82.817</c:v>
                </c:pt>
                <c:pt idx="4481">
                  <c:v>82.833</c:v>
                </c:pt>
                <c:pt idx="4482">
                  <c:v>82.85</c:v>
                </c:pt>
                <c:pt idx="4483">
                  <c:v>82.867</c:v>
                </c:pt>
                <c:pt idx="4484">
                  <c:v>82.88299999999998</c:v>
                </c:pt>
                <c:pt idx="4485">
                  <c:v>82.9</c:v>
                </c:pt>
                <c:pt idx="4486">
                  <c:v>82.91700000000052</c:v>
                </c:pt>
                <c:pt idx="4487">
                  <c:v>82.933</c:v>
                </c:pt>
                <c:pt idx="4488">
                  <c:v>82.96700000000002</c:v>
                </c:pt>
                <c:pt idx="4489">
                  <c:v>82.983</c:v>
                </c:pt>
                <c:pt idx="4490">
                  <c:v>83.0</c:v>
                </c:pt>
                <c:pt idx="4491">
                  <c:v>83.017</c:v>
                </c:pt>
                <c:pt idx="4492">
                  <c:v>83.033</c:v>
                </c:pt>
                <c:pt idx="4493">
                  <c:v>83.05</c:v>
                </c:pt>
                <c:pt idx="4494">
                  <c:v>83.067</c:v>
                </c:pt>
                <c:pt idx="4495">
                  <c:v>83.083</c:v>
                </c:pt>
                <c:pt idx="4496">
                  <c:v>83.1</c:v>
                </c:pt>
                <c:pt idx="4497">
                  <c:v>83.13299999999998</c:v>
                </c:pt>
                <c:pt idx="4498">
                  <c:v>83.15</c:v>
                </c:pt>
                <c:pt idx="4499">
                  <c:v>83.167</c:v>
                </c:pt>
                <c:pt idx="4500">
                  <c:v>83.18299999999998</c:v>
                </c:pt>
                <c:pt idx="4501">
                  <c:v>83.2</c:v>
                </c:pt>
                <c:pt idx="4502">
                  <c:v>83.21700000000002</c:v>
                </c:pt>
                <c:pt idx="4503">
                  <c:v>83.233</c:v>
                </c:pt>
                <c:pt idx="4504">
                  <c:v>83.25</c:v>
                </c:pt>
                <c:pt idx="4505">
                  <c:v>83.267</c:v>
                </c:pt>
                <c:pt idx="4506">
                  <c:v>83.283</c:v>
                </c:pt>
                <c:pt idx="4507">
                  <c:v>83.317</c:v>
                </c:pt>
                <c:pt idx="4508">
                  <c:v>83.333</c:v>
                </c:pt>
                <c:pt idx="4509">
                  <c:v>83.35</c:v>
                </c:pt>
                <c:pt idx="4510">
                  <c:v>83.367</c:v>
                </c:pt>
                <c:pt idx="4511">
                  <c:v>83.38299999999998</c:v>
                </c:pt>
                <c:pt idx="4512">
                  <c:v>83.4</c:v>
                </c:pt>
                <c:pt idx="4513">
                  <c:v>83.41700000000052</c:v>
                </c:pt>
                <c:pt idx="4514">
                  <c:v>83.433</c:v>
                </c:pt>
                <c:pt idx="4515">
                  <c:v>83.45</c:v>
                </c:pt>
                <c:pt idx="4516">
                  <c:v>83.46700000000002</c:v>
                </c:pt>
                <c:pt idx="4517">
                  <c:v>83.483</c:v>
                </c:pt>
                <c:pt idx="4518">
                  <c:v>83.517</c:v>
                </c:pt>
                <c:pt idx="4519">
                  <c:v>83.533</c:v>
                </c:pt>
                <c:pt idx="4520">
                  <c:v>83.55</c:v>
                </c:pt>
                <c:pt idx="4521">
                  <c:v>83.567</c:v>
                </c:pt>
                <c:pt idx="4522">
                  <c:v>83.583</c:v>
                </c:pt>
                <c:pt idx="4523">
                  <c:v>83.6</c:v>
                </c:pt>
                <c:pt idx="4524">
                  <c:v>83.617</c:v>
                </c:pt>
                <c:pt idx="4525">
                  <c:v>83.63299999999998</c:v>
                </c:pt>
                <c:pt idx="4526">
                  <c:v>83.65</c:v>
                </c:pt>
                <c:pt idx="4527">
                  <c:v>83.667</c:v>
                </c:pt>
                <c:pt idx="4528">
                  <c:v>83.68299999999998</c:v>
                </c:pt>
                <c:pt idx="4529">
                  <c:v>83.71700000000002</c:v>
                </c:pt>
                <c:pt idx="4530">
                  <c:v>83.733</c:v>
                </c:pt>
                <c:pt idx="4531">
                  <c:v>83.75</c:v>
                </c:pt>
                <c:pt idx="4532">
                  <c:v>83.767</c:v>
                </c:pt>
                <c:pt idx="4533">
                  <c:v>83.783</c:v>
                </c:pt>
                <c:pt idx="4534">
                  <c:v>83.8</c:v>
                </c:pt>
                <c:pt idx="4535">
                  <c:v>83.817</c:v>
                </c:pt>
                <c:pt idx="4536">
                  <c:v>83.833</c:v>
                </c:pt>
                <c:pt idx="4537">
                  <c:v>83.85</c:v>
                </c:pt>
                <c:pt idx="4538">
                  <c:v>83.867</c:v>
                </c:pt>
                <c:pt idx="4539">
                  <c:v>83.88299999999998</c:v>
                </c:pt>
                <c:pt idx="4540">
                  <c:v>83.9</c:v>
                </c:pt>
                <c:pt idx="4541">
                  <c:v>83.91700000000052</c:v>
                </c:pt>
                <c:pt idx="4542">
                  <c:v>83.95</c:v>
                </c:pt>
                <c:pt idx="4543">
                  <c:v>83.96700000000002</c:v>
                </c:pt>
                <c:pt idx="4544">
                  <c:v>83.983</c:v>
                </c:pt>
                <c:pt idx="4545">
                  <c:v>84.0</c:v>
                </c:pt>
                <c:pt idx="4546">
                  <c:v>84.017</c:v>
                </c:pt>
                <c:pt idx="4547">
                  <c:v>84.033</c:v>
                </c:pt>
                <c:pt idx="4548">
                  <c:v>84.067</c:v>
                </c:pt>
                <c:pt idx="4549">
                  <c:v>84.083</c:v>
                </c:pt>
                <c:pt idx="4550">
                  <c:v>84.1</c:v>
                </c:pt>
                <c:pt idx="4551">
                  <c:v>84.117</c:v>
                </c:pt>
                <c:pt idx="4552">
                  <c:v>84.13299999999998</c:v>
                </c:pt>
                <c:pt idx="4553">
                  <c:v>84.15</c:v>
                </c:pt>
                <c:pt idx="4554">
                  <c:v>84.167</c:v>
                </c:pt>
                <c:pt idx="4555">
                  <c:v>84.18299999999998</c:v>
                </c:pt>
                <c:pt idx="4556">
                  <c:v>84.2</c:v>
                </c:pt>
                <c:pt idx="4557">
                  <c:v>84.233</c:v>
                </c:pt>
                <c:pt idx="4558">
                  <c:v>84.25</c:v>
                </c:pt>
                <c:pt idx="4559">
                  <c:v>84.267</c:v>
                </c:pt>
                <c:pt idx="4560">
                  <c:v>84.283</c:v>
                </c:pt>
                <c:pt idx="4561">
                  <c:v>84.3</c:v>
                </c:pt>
                <c:pt idx="4562">
                  <c:v>84.317</c:v>
                </c:pt>
                <c:pt idx="4563">
                  <c:v>84.333</c:v>
                </c:pt>
                <c:pt idx="4564">
                  <c:v>84.35</c:v>
                </c:pt>
                <c:pt idx="4565">
                  <c:v>84.367</c:v>
                </c:pt>
                <c:pt idx="4566">
                  <c:v>84.38299999999998</c:v>
                </c:pt>
                <c:pt idx="4567">
                  <c:v>84.41700000000052</c:v>
                </c:pt>
                <c:pt idx="4568">
                  <c:v>84.433</c:v>
                </c:pt>
                <c:pt idx="4569">
                  <c:v>84.45</c:v>
                </c:pt>
                <c:pt idx="4570">
                  <c:v>84.46700000000002</c:v>
                </c:pt>
                <c:pt idx="4571">
                  <c:v>84.483</c:v>
                </c:pt>
                <c:pt idx="4572">
                  <c:v>84.5</c:v>
                </c:pt>
                <c:pt idx="4573">
                  <c:v>84.517</c:v>
                </c:pt>
                <c:pt idx="4574">
                  <c:v>84.533</c:v>
                </c:pt>
                <c:pt idx="4575">
                  <c:v>84.55</c:v>
                </c:pt>
                <c:pt idx="4576">
                  <c:v>84.567</c:v>
                </c:pt>
                <c:pt idx="4577">
                  <c:v>84.583</c:v>
                </c:pt>
                <c:pt idx="4578">
                  <c:v>84.617</c:v>
                </c:pt>
                <c:pt idx="4579">
                  <c:v>84.63299999999998</c:v>
                </c:pt>
                <c:pt idx="4580">
                  <c:v>84.65</c:v>
                </c:pt>
                <c:pt idx="4581">
                  <c:v>84.667</c:v>
                </c:pt>
                <c:pt idx="4582">
                  <c:v>84.68299999999998</c:v>
                </c:pt>
                <c:pt idx="4583">
                  <c:v>84.7</c:v>
                </c:pt>
                <c:pt idx="4584">
                  <c:v>84.71700000000002</c:v>
                </c:pt>
                <c:pt idx="4585">
                  <c:v>84.733</c:v>
                </c:pt>
                <c:pt idx="4586">
                  <c:v>84.75</c:v>
                </c:pt>
                <c:pt idx="4587">
                  <c:v>84.767</c:v>
                </c:pt>
                <c:pt idx="4588">
                  <c:v>84.8</c:v>
                </c:pt>
                <c:pt idx="4589">
                  <c:v>84.833</c:v>
                </c:pt>
                <c:pt idx="4590">
                  <c:v>84.85</c:v>
                </c:pt>
                <c:pt idx="4591">
                  <c:v>84.867</c:v>
                </c:pt>
                <c:pt idx="4592">
                  <c:v>84.88299999999998</c:v>
                </c:pt>
                <c:pt idx="4593">
                  <c:v>84.9</c:v>
                </c:pt>
                <c:pt idx="4594">
                  <c:v>84.91700000000052</c:v>
                </c:pt>
                <c:pt idx="4595">
                  <c:v>84.933</c:v>
                </c:pt>
                <c:pt idx="4596">
                  <c:v>84.95</c:v>
                </c:pt>
                <c:pt idx="4597">
                  <c:v>84.983</c:v>
                </c:pt>
                <c:pt idx="4598">
                  <c:v>85.0</c:v>
                </c:pt>
                <c:pt idx="4599">
                  <c:v>85.033</c:v>
                </c:pt>
                <c:pt idx="4600">
                  <c:v>85.05</c:v>
                </c:pt>
                <c:pt idx="4601">
                  <c:v>85.067</c:v>
                </c:pt>
                <c:pt idx="4602">
                  <c:v>85.083</c:v>
                </c:pt>
                <c:pt idx="4603">
                  <c:v>85.1</c:v>
                </c:pt>
                <c:pt idx="4604">
                  <c:v>85.117</c:v>
                </c:pt>
                <c:pt idx="4605">
                  <c:v>85.13299999999998</c:v>
                </c:pt>
                <c:pt idx="4606">
                  <c:v>85.15</c:v>
                </c:pt>
                <c:pt idx="4607">
                  <c:v>85.167</c:v>
                </c:pt>
                <c:pt idx="4608">
                  <c:v>85.18299999999998</c:v>
                </c:pt>
                <c:pt idx="4609">
                  <c:v>85.2</c:v>
                </c:pt>
                <c:pt idx="4610">
                  <c:v>85.21700000000002</c:v>
                </c:pt>
                <c:pt idx="4611">
                  <c:v>85.233</c:v>
                </c:pt>
                <c:pt idx="4612">
                  <c:v>85.267</c:v>
                </c:pt>
                <c:pt idx="4613">
                  <c:v>85.283</c:v>
                </c:pt>
                <c:pt idx="4614">
                  <c:v>85.3</c:v>
                </c:pt>
                <c:pt idx="4615">
                  <c:v>85.317</c:v>
                </c:pt>
                <c:pt idx="4616">
                  <c:v>85.333</c:v>
                </c:pt>
                <c:pt idx="4617">
                  <c:v>85.35</c:v>
                </c:pt>
                <c:pt idx="4618">
                  <c:v>85.367</c:v>
                </c:pt>
                <c:pt idx="4619">
                  <c:v>85.38299999999998</c:v>
                </c:pt>
                <c:pt idx="4620">
                  <c:v>85.4</c:v>
                </c:pt>
                <c:pt idx="4621">
                  <c:v>85.41700000000052</c:v>
                </c:pt>
                <c:pt idx="4622">
                  <c:v>85.433</c:v>
                </c:pt>
                <c:pt idx="4623">
                  <c:v>85.45</c:v>
                </c:pt>
                <c:pt idx="4624">
                  <c:v>85.483</c:v>
                </c:pt>
                <c:pt idx="4625">
                  <c:v>85.5</c:v>
                </c:pt>
                <c:pt idx="4626">
                  <c:v>85.517</c:v>
                </c:pt>
                <c:pt idx="4627">
                  <c:v>85.533</c:v>
                </c:pt>
                <c:pt idx="4628">
                  <c:v>85.567</c:v>
                </c:pt>
                <c:pt idx="4629">
                  <c:v>85.583</c:v>
                </c:pt>
                <c:pt idx="4630">
                  <c:v>85.6</c:v>
                </c:pt>
                <c:pt idx="4631">
                  <c:v>85.617</c:v>
                </c:pt>
                <c:pt idx="4632">
                  <c:v>85.63299999999998</c:v>
                </c:pt>
                <c:pt idx="4633">
                  <c:v>85.65</c:v>
                </c:pt>
                <c:pt idx="4634">
                  <c:v>85.667</c:v>
                </c:pt>
                <c:pt idx="4635">
                  <c:v>85.68299999999998</c:v>
                </c:pt>
                <c:pt idx="4636">
                  <c:v>85.7</c:v>
                </c:pt>
                <c:pt idx="4637">
                  <c:v>85.71700000000002</c:v>
                </c:pt>
                <c:pt idx="4638">
                  <c:v>85.733</c:v>
                </c:pt>
                <c:pt idx="4639">
                  <c:v>85.75</c:v>
                </c:pt>
                <c:pt idx="4640">
                  <c:v>85.783</c:v>
                </c:pt>
                <c:pt idx="4641">
                  <c:v>85.8</c:v>
                </c:pt>
                <c:pt idx="4642">
                  <c:v>85.817</c:v>
                </c:pt>
                <c:pt idx="4643">
                  <c:v>85.833</c:v>
                </c:pt>
                <c:pt idx="4644">
                  <c:v>85.85</c:v>
                </c:pt>
                <c:pt idx="4645">
                  <c:v>85.867</c:v>
                </c:pt>
                <c:pt idx="4646">
                  <c:v>85.88299999999998</c:v>
                </c:pt>
                <c:pt idx="4647">
                  <c:v>85.9</c:v>
                </c:pt>
                <c:pt idx="4648">
                  <c:v>85.91700000000052</c:v>
                </c:pt>
                <c:pt idx="4649">
                  <c:v>85.933</c:v>
                </c:pt>
                <c:pt idx="4650">
                  <c:v>85.95</c:v>
                </c:pt>
                <c:pt idx="4651">
                  <c:v>85.983</c:v>
                </c:pt>
                <c:pt idx="4652">
                  <c:v>86.0</c:v>
                </c:pt>
                <c:pt idx="4653">
                  <c:v>86.017</c:v>
                </c:pt>
                <c:pt idx="4654">
                  <c:v>86.033</c:v>
                </c:pt>
                <c:pt idx="4655">
                  <c:v>86.05</c:v>
                </c:pt>
                <c:pt idx="4656">
                  <c:v>86.067</c:v>
                </c:pt>
                <c:pt idx="4657">
                  <c:v>86.083</c:v>
                </c:pt>
                <c:pt idx="4658">
                  <c:v>86.1</c:v>
                </c:pt>
                <c:pt idx="4659">
                  <c:v>86.117</c:v>
                </c:pt>
                <c:pt idx="4660">
                  <c:v>86.15</c:v>
                </c:pt>
                <c:pt idx="4661">
                  <c:v>86.167</c:v>
                </c:pt>
                <c:pt idx="4662">
                  <c:v>86.18299999999998</c:v>
                </c:pt>
                <c:pt idx="4663">
                  <c:v>86.2</c:v>
                </c:pt>
                <c:pt idx="4664">
                  <c:v>86.21700000000002</c:v>
                </c:pt>
                <c:pt idx="4665">
                  <c:v>86.233</c:v>
                </c:pt>
                <c:pt idx="4666">
                  <c:v>86.25</c:v>
                </c:pt>
                <c:pt idx="4667">
                  <c:v>86.267</c:v>
                </c:pt>
                <c:pt idx="4668">
                  <c:v>86.283</c:v>
                </c:pt>
                <c:pt idx="4669">
                  <c:v>86.3</c:v>
                </c:pt>
                <c:pt idx="4670">
                  <c:v>86.317</c:v>
                </c:pt>
                <c:pt idx="4671">
                  <c:v>86.35</c:v>
                </c:pt>
                <c:pt idx="4672">
                  <c:v>86.367</c:v>
                </c:pt>
                <c:pt idx="4673">
                  <c:v>86.38299999999998</c:v>
                </c:pt>
                <c:pt idx="4674">
                  <c:v>86.4</c:v>
                </c:pt>
                <c:pt idx="4675">
                  <c:v>86.41700000000052</c:v>
                </c:pt>
                <c:pt idx="4676">
                  <c:v>86.433</c:v>
                </c:pt>
                <c:pt idx="4677">
                  <c:v>86.45</c:v>
                </c:pt>
                <c:pt idx="4678">
                  <c:v>86.46700000000002</c:v>
                </c:pt>
                <c:pt idx="4679">
                  <c:v>86.483</c:v>
                </c:pt>
                <c:pt idx="4680">
                  <c:v>86.5</c:v>
                </c:pt>
                <c:pt idx="4681">
                  <c:v>86.533</c:v>
                </c:pt>
                <c:pt idx="4682">
                  <c:v>86.55</c:v>
                </c:pt>
                <c:pt idx="4683">
                  <c:v>86.567</c:v>
                </c:pt>
                <c:pt idx="4684">
                  <c:v>86.583</c:v>
                </c:pt>
                <c:pt idx="4685">
                  <c:v>86.6</c:v>
                </c:pt>
                <c:pt idx="4686">
                  <c:v>86.617</c:v>
                </c:pt>
                <c:pt idx="4687">
                  <c:v>86.63299999999998</c:v>
                </c:pt>
                <c:pt idx="4688">
                  <c:v>86.65</c:v>
                </c:pt>
                <c:pt idx="4689">
                  <c:v>86.667</c:v>
                </c:pt>
                <c:pt idx="4690">
                  <c:v>86.68299999999998</c:v>
                </c:pt>
                <c:pt idx="4691">
                  <c:v>86.7</c:v>
                </c:pt>
                <c:pt idx="4692">
                  <c:v>86.733</c:v>
                </c:pt>
                <c:pt idx="4693">
                  <c:v>86.75</c:v>
                </c:pt>
                <c:pt idx="4694">
                  <c:v>86.767</c:v>
                </c:pt>
                <c:pt idx="4695">
                  <c:v>86.783</c:v>
                </c:pt>
                <c:pt idx="4696">
                  <c:v>86.8</c:v>
                </c:pt>
                <c:pt idx="4697">
                  <c:v>86.817</c:v>
                </c:pt>
                <c:pt idx="4698">
                  <c:v>86.833</c:v>
                </c:pt>
                <c:pt idx="4699">
                  <c:v>86.867</c:v>
                </c:pt>
                <c:pt idx="4700">
                  <c:v>86.88299999999998</c:v>
                </c:pt>
                <c:pt idx="4701">
                  <c:v>86.9</c:v>
                </c:pt>
                <c:pt idx="4702">
                  <c:v>86.91700000000052</c:v>
                </c:pt>
                <c:pt idx="4703">
                  <c:v>86.933</c:v>
                </c:pt>
                <c:pt idx="4704">
                  <c:v>86.95</c:v>
                </c:pt>
                <c:pt idx="4705">
                  <c:v>86.96700000000002</c:v>
                </c:pt>
                <c:pt idx="4706">
                  <c:v>86.983</c:v>
                </c:pt>
                <c:pt idx="4707">
                  <c:v>87.0</c:v>
                </c:pt>
                <c:pt idx="4708">
                  <c:v>87.017</c:v>
                </c:pt>
                <c:pt idx="4709">
                  <c:v>87.033</c:v>
                </c:pt>
                <c:pt idx="4710">
                  <c:v>87.067</c:v>
                </c:pt>
                <c:pt idx="4711">
                  <c:v>87.083</c:v>
                </c:pt>
                <c:pt idx="4712">
                  <c:v>87.1</c:v>
                </c:pt>
                <c:pt idx="4713">
                  <c:v>87.117</c:v>
                </c:pt>
                <c:pt idx="4714">
                  <c:v>87.13299999999998</c:v>
                </c:pt>
                <c:pt idx="4715">
                  <c:v>87.15</c:v>
                </c:pt>
                <c:pt idx="4716">
                  <c:v>87.167</c:v>
                </c:pt>
                <c:pt idx="4717">
                  <c:v>87.18299999999998</c:v>
                </c:pt>
                <c:pt idx="4718">
                  <c:v>87.2</c:v>
                </c:pt>
                <c:pt idx="4719">
                  <c:v>87.21700000000002</c:v>
                </c:pt>
                <c:pt idx="4720">
                  <c:v>87.233</c:v>
                </c:pt>
                <c:pt idx="4721">
                  <c:v>87.25</c:v>
                </c:pt>
                <c:pt idx="4722">
                  <c:v>87.267</c:v>
                </c:pt>
                <c:pt idx="4723">
                  <c:v>87.283</c:v>
                </c:pt>
                <c:pt idx="4724">
                  <c:v>87.317</c:v>
                </c:pt>
                <c:pt idx="4725">
                  <c:v>87.333</c:v>
                </c:pt>
                <c:pt idx="4726">
                  <c:v>87.35</c:v>
                </c:pt>
                <c:pt idx="4727">
                  <c:v>87.367</c:v>
                </c:pt>
                <c:pt idx="4728">
                  <c:v>87.38299999999998</c:v>
                </c:pt>
                <c:pt idx="4729">
                  <c:v>87.4</c:v>
                </c:pt>
                <c:pt idx="4730">
                  <c:v>87.41700000000052</c:v>
                </c:pt>
                <c:pt idx="4731">
                  <c:v>87.433</c:v>
                </c:pt>
                <c:pt idx="4732">
                  <c:v>87.45</c:v>
                </c:pt>
                <c:pt idx="4733">
                  <c:v>87.46700000000002</c:v>
                </c:pt>
                <c:pt idx="4734">
                  <c:v>87.483</c:v>
                </c:pt>
                <c:pt idx="4735">
                  <c:v>87.5</c:v>
                </c:pt>
                <c:pt idx="4736">
                  <c:v>87.533</c:v>
                </c:pt>
                <c:pt idx="4737">
                  <c:v>87.55</c:v>
                </c:pt>
                <c:pt idx="4738">
                  <c:v>87.567</c:v>
                </c:pt>
                <c:pt idx="4739">
                  <c:v>87.583</c:v>
                </c:pt>
                <c:pt idx="4740">
                  <c:v>87.6</c:v>
                </c:pt>
                <c:pt idx="4741">
                  <c:v>87.617</c:v>
                </c:pt>
                <c:pt idx="4742">
                  <c:v>87.63299999999998</c:v>
                </c:pt>
                <c:pt idx="4743">
                  <c:v>87.65</c:v>
                </c:pt>
                <c:pt idx="4744">
                  <c:v>87.667</c:v>
                </c:pt>
                <c:pt idx="4745">
                  <c:v>87.7</c:v>
                </c:pt>
                <c:pt idx="4746">
                  <c:v>87.71700000000002</c:v>
                </c:pt>
                <c:pt idx="4747">
                  <c:v>87.733</c:v>
                </c:pt>
                <c:pt idx="4748">
                  <c:v>87.75</c:v>
                </c:pt>
                <c:pt idx="4749">
                  <c:v>87.767</c:v>
                </c:pt>
                <c:pt idx="4750">
                  <c:v>87.783</c:v>
                </c:pt>
                <c:pt idx="4751">
                  <c:v>87.8</c:v>
                </c:pt>
                <c:pt idx="4752">
                  <c:v>87.817</c:v>
                </c:pt>
                <c:pt idx="4753">
                  <c:v>87.833</c:v>
                </c:pt>
                <c:pt idx="4754">
                  <c:v>87.85</c:v>
                </c:pt>
                <c:pt idx="4755">
                  <c:v>87.867</c:v>
                </c:pt>
                <c:pt idx="4756">
                  <c:v>87.9</c:v>
                </c:pt>
                <c:pt idx="4757">
                  <c:v>87.91700000000052</c:v>
                </c:pt>
                <c:pt idx="4758">
                  <c:v>87.933</c:v>
                </c:pt>
                <c:pt idx="4759">
                  <c:v>87.95</c:v>
                </c:pt>
                <c:pt idx="4760">
                  <c:v>87.96700000000002</c:v>
                </c:pt>
                <c:pt idx="4761">
                  <c:v>87.983</c:v>
                </c:pt>
                <c:pt idx="4762">
                  <c:v>88.0</c:v>
                </c:pt>
                <c:pt idx="4763">
                  <c:v>88.017</c:v>
                </c:pt>
                <c:pt idx="4764">
                  <c:v>88.033</c:v>
                </c:pt>
                <c:pt idx="4765">
                  <c:v>88.05</c:v>
                </c:pt>
                <c:pt idx="4766">
                  <c:v>88.067</c:v>
                </c:pt>
                <c:pt idx="4767">
                  <c:v>88.1</c:v>
                </c:pt>
                <c:pt idx="4768">
                  <c:v>88.117</c:v>
                </c:pt>
                <c:pt idx="4769">
                  <c:v>88.13299999999998</c:v>
                </c:pt>
                <c:pt idx="4770">
                  <c:v>88.15</c:v>
                </c:pt>
                <c:pt idx="4771">
                  <c:v>88.167</c:v>
                </c:pt>
                <c:pt idx="4772">
                  <c:v>88.18299999999998</c:v>
                </c:pt>
                <c:pt idx="4773">
                  <c:v>88.2</c:v>
                </c:pt>
                <c:pt idx="4774">
                  <c:v>88.21700000000002</c:v>
                </c:pt>
                <c:pt idx="4775">
                  <c:v>88.233</c:v>
                </c:pt>
                <c:pt idx="4776">
                  <c:v>88.25</c:v>
                </c:pt>
                <c:pt idx="4777">
                  <c:v>88.267</c:v>
                </c:pt>
                <c:pt idx="4778">
                  <c:v>88.283</c:v>
                </c:pt>
                <c:pt idx="4779">
                  <c:v>88.3</c:v>
                </c:pt>
                <c:pt idx="4780">
                  <c:v>88.333</c:v>
                </c:pt>
                <c:pt idx="4781">
                  <c:v>88.35</c:v>
                </c:pt>
                <c:pt idx="4782">
                  <c:v>88.367</c:v>
                </c:pt>
                <c:pt idx="4783">
                  <c:v>88.38299999999998</c:v>
                </c:pt>
                <c:pt idx="4784">
                  <c:v>88.4</c:v>
                </c:pt>
                <c:pt idx="4785">
                  <c:v>88.41700000000052</c:v>
                </c:pt>
                <c:pt idx="4786">
                  <c:v>88.433</c:v>
                </c:pt>
                <c:pt idx="4787">
                  <c:v>88.46700000000002</c:v>
                </c:pt>
                <c:pt idx="4788">
                  <c:v>88.483</c:v>
                </c:pt>
                <c:pt idx="4789">
                  <c:v>88.5</c:v>
                </c:pt>
                <c:pt idx="4790">
                  <c:v>88.517</c:v>
                </c:pt>
                <c:pt idx="4791">
                  <c:v>88.533</c:v>
                </c:pt>
                <c:pt idx="4792">
                  <c:v>88.55</c:v>
                </c:pt>
                <c:pt idx="4793">
                  <c:v>88.567</c:v>
                </c:pt>
                <c:pt idx="4794">
                  <c:v>88.583</c:v>
                </c:pt>
                <c:pt idx="4795">
                  <c:v>88.617</c:v>
                </c:pt>
                <c:pt idx="4796">
                  <c:v>88.63299999999998</c:v>
                </c:pt>
                <c:pt idx="4797">
                  <c:v>88.65</c:v>
                </c:pt>
                <c:pt idx="4798">
                  <c:v>88.667</c:v>
                </c:pt>
                <c:pt idx="4799">
                  <c:v>88.68299999999998</c:v>
                </c:pt>
                <c:pt idx="4800">
                  <c:v>88.7</c:v>
                </c:pt>
                <c:pt idx="4801">
                  <c:v>88.71700000000002</c:v>
                </c:pt>
                <c:pt idx="4802">
                  <c:v>88.733</c:v>
                </c:pt>
                <c:pt idx="4803">
                  <c:v>88.75</c:v>
                </c:pt>
                <c:pt idx="4804">
                  <c:v>88.767</c:v>
                </c:pt>
                <c:pt idx="4805">
                  <c:v>88.8</c:v>
                </c:pt>
                <c:pt idx="4806">
                  <c:v>88.817</c:v>
                </c:pt>
                <c:pt idx="4807">
                  <c:v>88.833</c:v>
                </c:pt>
                <c:pt idx="4808">
                  <c:v>88.85</c:v>
                </c:pt>
                <c:pt idx="4809">
                  <c:v>88.867</c:v>
                </c:pt>
                <c:pt idx="4810">
                  <c:v>88.88299999999998</c:v>
                </c:pt>
                <c:pt idx="4811">
                  <c:v>88.9</c:v>
                </c:pt>
                <c:pt idx="4812">
                  <c:v>88.91700000000052</c:v>
                </c:pt>
                <c:pt idx="4813">
                  <c:v>88.933</c:v>
                </c:pt>
                <c:pt idx="4814">
                  <c:v>88.96700000000002</c:v>
                </c:pt>
                <c:pt idx="4815">
                  <c:v>88.983</c:v>
                </c:pt>
                <c:pt idx="4816">
                  <c:v>89.0</c:v>
                </c:pt>
                <c:pt idx="4817">
                  <c:v>89.017</c:v>
                </c:pt>
                <c:pt idx="4818">
                  <c:v>89.033</c:v>
                </c:pt>
                <c:pt idx="4819">
                  <c:v>89.05</c:v>
                </c:pt>
                <c:pt idx="4820">
                  <c:v>89.067</c:v>
                </c:pt>
                <c:pt idx="4821">
                  <c:v>89.083</c:v>
                </c:pt>
                <c:pt idx="4822">
                  <c:v>89.1</c:v>
                </c:pt>
                <c:pt idx="4823">
                  <c:v>89.117</c:v>
                </c:pt>
                <c:pt idx="4824">
                  <c:v>89.13299999999998</c:v>
                </c:pt>
                <c:pt idx="4825">
                  <c:v>89.15</c:v>
                </c:pt>
                <c:pt idx="4826">
                  <c:v>89.18299999999998</c:v>
                </c:pt>
                <c:pt idx="4827">
                  <c:v>89.2</c:v>
                </c:pt>
                <c:pt idx="4828">
                  <c:v>89.21700000000002</c:v>
                </c:pt>
                <c:pt idx="4829">
                  <c:v>89.233</c:v>
                </c:pt>
                <c:pt idx="4830">
                  <c:v>89.25</c:v>
                </c:pt>
                <c:pt idx="4831">
                  <c:v>89.267</c:v>
                </c:pt>
                <c:pt idx="4832">
                  <c:v>89.283</c:v>
                </c:pt>
                <c:pt idx="4833">
                  <c:v>89.3</c:v>
                </c:pt>
                <c:pt idx="4834">
                  <c:v>89.317</c:v>
                </c:pt>
                <c:pt idx="4835">
                  <c:v>89.333</c:v>
                </c:pt>
                <c:pt idx="4836">
                  <c:v>89.35</c:v>
                </c:pt>
                <c:pt idx="4837">
                  <c:v>89.367</c:v>
                </c:pt>
                <c:pt idx="4838">
                  <c:v>89.4</c:v>
                </c:pt>
                <c:pt idx="4839">
                  <c:v>89.41700000000052</c:v>
                </c:pt>
                <c:pt idx="4840">
                  <c:v>89.433</c:v>
                </c:pt>
                <c:pt idx="4841">
                  <c:v>89.45</c:v>
                </c:pt>
                <c:pt idx="4842">
                  <c:v>89.46700000000002</c:v>
                </c:pt>
                <c:pt idx="4843">
                  <c:v>89.483</c:v>
                </c:pt>
                <c:pt idx="4844">
                  <c:v>89.5</c:v>
                </c:pt>
                <c:pt idx="4845">
                  <c:v>89.517</c:v>
                </c:pt>
                <c:pt idx="4846">
                  <c:v>89.533</c:v>
                </c:pt>
                <c:pt idx="4847">
                  <c:v>89.55</c:v>
                </c:pt>
                <c:pt idx="4848">
                  <c:v>89.567</c:v>
                </c:pt>
                <c:pt idx="4849">
                  <c:v>89.583</c:v>
                </c:pt>
                <c:pt idx="4850">
                  <c:v>89.617</c:v>
                </c:pt>
                <c:pt idx="4851">
                  <c:v>89.63299999999998</c:v>
                </c:pt>
                <c:pt idx="4852">
                  <c:v>89.65</c:v>
                </c:pt>
                <c:pt idx="4853">
                  <c:v>89.667</c:v>
                </c:pt>
                <c:pt idx="4854">
                  <c:v>89.68299999999998</c:v>
                </c:pt>
                <c:pt idx="4855">
                  <c:v>89.7</c:v>
                </c:pt>
                <c:pt idx="4856">
                  <c:v>89.71700000000002</c:v>
                </c:pt>
                <c:pt idx="4857">
                  <c:v>89.733</c:v>
                </c:pt>
                <c:pt idx="4858">
                  <c:v>89.75</c:v>
                </c:pt>
                <c:pt idx="4859">
                  <c:v>89.767</c:v>
                </c:pt>
                <c:pt idx="4860">
                  <c:v>89.783</c:v>
                </c:pt>
                <c:pt idx="4861">
                  <c:v>89.8</c:v>
                </c:pt>
                <c:pt idx="4862">
                  <c:v>89.817</c:v>
                </c:pt>
                <c:pt idx="4863">
                  <c:v>89.833</c:v>
                </c:pt>
                <c:pt idx="4864">
                  <c:v>89.867</c:v>
                </c:pt>
                <c:pt idx="4865">
                  <c:v>89.88299999999998</c:v>
                </c:pt>
                <c:pt idx="4866">
                  <c:v>89.9</c:v>
                </c:pt>
                <c:pt idx="4867">
                  <c:v>89.91700000000052</c:v>
                </c:pt>
                <c:pt idx="4868">
                  <c:v>89.933</c:v>
                </c:pt>
                <c:pt idx="4869">
                  <c:v>89.95</c:v>
                </c:pt>
                <c:pt idx="4870">
                  <c:v>89.96700000000002</c:v>
                </c:pt>
                <c:pt idx="4871">
                  <c:v>89.983</c:v>
                </c:pt>
                <c:pt idx="4872">
                  <c:v>90.017</c:v>
                </c:pt>
                <c:pt idx="4873">
                  <c:v>90.033</c:v>
                </c:pt>
                <c:pt idx="4874">
                  <c:v>90.05</c:v>
                </c:pt>
                <c:pt idx="4875">
                  <c:v>90.067</c:v>
                </c:pt>
                <c:pt idx="4876">
                  <c:v>90.083</c:v>
                </c:pt>
                <c:pt idx="4877">
                  <c:v>90.1</c:v>
                </c:pt>
                <c:pt idx="4878">
                  <c:v>90.117</c:v>
                </c:pt>
                <c:pt idx="4879">
                  <c:v>90.15</c:v>
                </c:pt>
                <c:pt idx="4880">
                  <c:v>90.167</c:v>
                </c:pt>
                <c:pt idx="4881">
                  <c:v>90.18299999999998</c:v>
                </c:pt>
                <c:pt idx="4882">
                  <c:v>90.2</c:v>
                </c:pt>
                <c:pt idx="4883">
                  <c:v>90.21700000000002</c:v>
                </c:pt>
                <c:pt idx="4884">
                  <c:v>90.233</c:v>
                </c:pt>
                <c:pt idx="4885">
                  <c:v>90.25</c:v>
                </c:pt>
                <c:pt idx="4886">
                  <c:v>90.267</c:v>
                </c:pt>
                <c:pt idx="4887">
                  <c:v>90.283</c:v>
                </c:pt>
                <c:pt idx="4888">
                  <c:v>90.3</c:v>
                </c:pt>
                <c:pt idx="4889">
                  <c:v>90.317</c:v>
                </c:pt>
                <c:pt idx="4890">
                  <c:v>90.333</c:v>
                </c:pt>
                <c:pt idx="4891">
                  <c:v>90.367</c:v>
                </c:pt>
                <c:pt idx="4892">
                  <c:v>90.38299999999998</c:v>
                </c:pt>
                <c:pt idx="4893">
                  <c:v>90.4</c:v>
                </c:pt>
                <c:pt idx="4894">
                  <c:v>90.41700000000052</c:v>
                </c:pt>
                <c:pt idx="4895">
                  <c:v>90.433</c:v>
                </c:pt>
                <c:pt idx="4896">
                  <c:v>90.45</c:v>
                </c:pt>
                <c:pt idx="4897">
                  <c:v>90.46700000000002</c:v>
                </c:pt>
                <c:pt idx="4898">
                  <c:v>90.483</c:v>
                </c:pt>
                <c:pt idx="4899">
                  <c:v>90.5</c:v>
                </c:pt>
                <c:pt idx="4900">
                  <c:v>90.517</c:v>
                </c:pt>
                <c:pt idx="4901">
                  <c:v>90.533</c:v>
                </c:pt>
                <c:pt idx="4902">
                  <c:v>90.55</c:v>
                </c:pt>
                <c:pt idx="4903">
                  <c:v>90.567</c:v>
                </c:pt>
                <c:pt idx="4904">
                  <c:v>90.6</c:v>
                </c:pt>
                <c:pt idx="4905">
                  <c:v>90.617</c:v>
                </c:pt>
                <c:pt idx="4906">
                  <c:v>90.63299999999998</c:v>
                </c:pt>
                <c:pt idx="4907">
                  <c:v>90.65</c:v>
                </c:pt>
                <c:pt idx="4908">
                  <c:v>90.667</c:v>
                </c:pt>
                <c:pt idx="4909">
                  <c:v>90.68299999999998</c:v>
                </c:pt>
                <c:pt idx="4910">
                  <c:v>90.7</c:v>
                </c:pt>
                <c:pt idx="4911">
                  <c:v>90.71700000000002</c:v>
                </c:pt>
                <c:pt idx="4912">
                  <c:v>90.733</c:v>
                </c:pt>
                <c:pt idx="4913">
                  <c:v>90.75</c:v>
                </c:pt>
                <c:pt idx="4914">
                  <c:v>90.767</c:v>
                </c:pt>
                <c:pt idx="4915">
                  <c:v>90.783</c:v>
                </c:pt>
                <c:pt idx="4916">
                  <c:v>90.817</c:v>
                </c:pt>
                <c:pt idx="4917">
                  <c:v>90.833</c:v>
                </c:pt>
                <c:pt idx="4918">
                  <c:v>90.85</c:v>
                </c:pt>
                <c:pt idx="4919">
                  <c:v>90.867</c:v>
                </c:pt>
                <c:pt idx="4920">
                  <c:v>90.88299999999998</c:v>
                </c:pt>
                <c:pt idx="4921">
                  <c:v>90.9</c:v>
                </c:pt>
                <c:pt idx="4922">
                  <c:v>90.91700000000052</c:v>
                </c:pt>
                <c:pt idx="4923">
                  <c:v>90.933</c:v>
                </c:pt>
                <c:pt idx="4924">
                  <c:v>90.96700000000002</c:v>
                </c:pt>
                <c:pt idx="4925">
                  <c:v>90.983</c:v>
                </c:pt>
                <c:pt idx="4926">
                  <c:v>91.0</c:v>
                </c:pt>
                <c:pt idx="4927">
                  <c:v>91.017</c:v>
                </c:pt>
                <c:pt idx="4928">
                  <c:v>91.033</c:v>
                </c:pt>
                <c:pt idx="4929">
                  <c:v>91.05</c:v>
                </c:pt>
                <c:pt idx="4930">
                  <c:v>91.067</c:v>
                </c:pt>
                <c:pt idx="4931">
                  <c:v>91.083</c:v>
                </c:pt>
                <c:pt idx="4932">
                  <c:v>91.1</c:v>
                </c:pt>
                <c:pt idx="4933">
                  <c:v>91.13299999999998</c:v>
                </c:pt>
                <c:pt idx="4934">
                  <c:v>91.15</c:v>
                </c:pt>
                <c:pt idx="4935">
                  <c:v>91.167</c:v>
                </c:pt>
                <c:pt idx="4936">
                  <c:v>91.2</c:v>
                </c:pt>
                <c:pt idx="4937">
                  <c:v>91.21700000000002</c:v>
                </c:pt>
                <c:pt idx="4938">
                  <c:v>91.233</c:v>
                </c:pt>
                <c:pt idx="4939">
                  <c:v>91.25</c:v>
                </c:pt>
                <c:pt idx="4940">
                  <c:v>91.267</c:v>
                </c:pt>
                <c:pt idx="4941">
                  <c:v>91.283</c:v>
                </c:pt>
                <c:pt idx="4942">
                  <c:v>91.3</c:v>
                </c:pt>
                <c:pt idx="4943">
                  <c:v>91.317</c:v>
                </c:pt>
                <c:pt idx="4944">
                  <c:v>91.35</c:v>
                </c:pt>
                <c:pt idx="4945">
                  <c:v>91.367</c:v>
                </c:pt>
                <c:pt idx="4946">
                  <c:v>91.38299999999998</c:v>
                </c:pt>
                <c:pt idx="4947">
                  <c:v>91.4</c:v>
                </c:pt>
                <c:pt idx="4948">
                  <c:v>91.41700000000052</c:v>
                </c:pt>
                <c:pt idx="4949">
                  <c:v>91.433</c:v>
                </c:pt>
                <c:pt idx="4950">
                  <c:v>91.45</c:v>
                </c:pt>
                <c:pt idx="4951">
                  <c:v>91.46700000000002</c:v>
                </c:pt>
                <c:pt idx="4952">
                  <c:v>91.483</c:v>
                </c:pt>
                <c:pt idx="4953">
                  <c:v>91.5</c:v>
                </c:pt>
                <c:pt idx="4954">
                  <c:v>91.517</c:v>
                </c:pt>
                <c:pt idx="4955">
                  <c:v>91.55</c:v>
                </c:pt>
                <c:pt idx="4956">
                  <c:v>91.567</c:v>
                </c:pt>
                <c:pt idx="4957">
                  <c:v>91.583</c:v>
                </c:pt>
                <c:pt idx="4958">
                  <c:v>91.6</c:v>
                </c:pt>
                <c:pt idx="4959">
                  <c:v>91.617</c:v>
                </c:pt>
                <c:pt idx="4960">
                  <c:v>91.63299999999998</c:v>
                </c:pt>
                <c:pt idx="4961">
                  <c:v>91.65</c:v>
                </c:pt>
                <c:pt idx="4962">
                  <c:v>91.667</c:v>
                </c:pt>
                <c:pt idx="4963">
                  <c:v>91.68299999999998</c:v>
                </c:pt>
                <c:pt idx="4964">
                  <c:v>91.7</c:v>
                </c:pt>
                <c:pt idx="4965">
                  <c:v>91.71700000000002</c:v>
                </c:pt>
                <c:pt idx="4966">
                  <c:v>91.733</c:v>
                </c:pt>
                <c:pt idx="4967">
                  <c:v>91.75</c:v>
                </c:pt>
                <c:pt idx="4968">
                  <c:v>91.767</c:v>
                </c:pt>
                <c:pt idx="4969">
                  <c:v>91.783</c:v>
                </c:pt>
                <c:pt idx="4970">
                  <c:v>91.817</c:v>
                </c:pt>
                <c:pt idx="4971">
                  <c:v>91.833</c:v>
                </c:pt>
                <c:pt idx="4972">
                  <c:v>91.85</c:v>
                </c:pt>
                <c:pt idx="4973">
                  <c:v>91.867</c:v>
                </c:pt>
                <c:pt idx="4974">
                  <c:v>91.88299999999998</c:v>
                </c:pt>
                <c:pt idx="4975">
                  <c:v>91.9</c:v>
                </c:pt>
                <c:pt idx="4976">
                  <c:v>91.91700000000052</c:v>
                </c:pt>
                <c:pt idx="4977">
                  <c:v>91.933</c:v>
                </c:pt>
                <c:pt idx="4978">
                  <c:v>91.95</c:v>
                </c:pt>
                <c:pt idx="4979">
                  <c:v>91.96700000000002</c:v>
                </c:pt>
                <c:pt idx="4980">
                  <c:v>92.0</c:v>
                </c:pt>
                <c:pt idx="4981">
                  <c:v>92.017</c:v>
                </c:pt>
                <c:pt idx="4982">
                  <c:v>92.033</c:v>
                </c:pt>
                <c:pt idx="4983">
                  <c:v>92.05</c:v>
                </c:pt>
                <c:pt idx="4984">
                  <c:v>92.067</c:v>
                </c:pt>
                <c:pt idx="4985">
                  <c:v>92.083</c:v>
                </c:pt>
                <c:pt idx="4986">
                  <c:v>92.1</c:v>
                </c:pt>
                <c:pt idx="4987">
                  <c:v>92.117</c:v>
                </c:pt>
                <c:pt idx="4988">
                  <c:v>92.13299999999998</c:v>
                </c:pt>
                <c:pt idx="4989">
                  <c:v>92.15</c:v>
                </c:pt>
                <c:pt idx="4990">
                  <c:v>92.167</c:v>
                </c:pt>
                <c:pt idx="4991">
                  <c:v>92.18299999999998</c:v>
                </c:pt>
                <c:pt idx="4992">
                  <c:v>92.21700000000002</c:v>
                </c:pt>
                <c:pt idx="4993">
                  <c:v>92.233</c:v>
                </c:pt>
                <c:pt idx="4994">
                  <c:v>92.25</c:v>
                </c:pt>
                <c:pt idx="4995">
                  <c:v>92.267</c:v>
                </c:pt>
                <c:pt idx="4996">
                  <c:v>92.283</c:v>
                </c:pt>
                <c:pt idx="4997">
                  <c:v>92.3</c:v>
                </c:pt>
                <c:pt idx="4998">
                  <c:v>92.317</c:v>
                </c:pt>
                <c:pt idx="4999">
                  <c:v>92.333</c:v>
                </c:pt>
                <c:pt idx="5000">
                  <c:v>92.35</c:v>
                </c:pt>
                <c:pt idx="5001">
                  <c:v>92.367</c:v>
                </c:pt>
                <c:pt idx="5002">
                  <c:v>92.38299999999998</c:v>
                </c:pt>
                <c:pt idx="5003">
                  <c:v>92.4</c:v>
                </c:pt>
                <c:pt idx="5004">
                  <c:v>92.433</c:v>
                </c:pt>
                <c:pt idx="5005">
                  <c:v>92.45</c:v>
                </c:pt>
                <c:pt idx="5006">
                  <c:v>92.46700000000002</c:v>
                </c:pt>
                <c:pt idx="5007">
                  <c:v>92.483</c:v>
                </c:pt>
                <c:pt idx="5008">
                  <c:v>92.5</c:v>
                </c:pt>
                <c:pt idx="5009">
                  <c:v>92.517</c:v>
                </c:pt>
                <c:pt idx="5010">
                  <c:v>92.533</c:v>
                </c:pt>
                <c:pt idx="5011">
                  <c:v>92.55</c:v>
                </c:pt>
                <c:pt idx="5012">
                  <c:v>92.567</c:v>
                </c:pt>
                <c:pt idx="5013">
                  <c:v>92.6</c:v>
                </c:pt>
                <c:pt idx="5014">
                  <c:v>92.617</c:v>
                </c:pt>
                <c:pt idx="5015">
                  <c:v>92.63299999999998</c:v>
                </c:pt>
                <c:pt idx="5016">
                  <c:v>92.65</c:v>
                </c:pt>
                <c:pt idx="5017">
                  <c:v>92.667</c:v>
                </c:pt>
                <c:pt idx="5018">
                  <c:v>92.68299999999998</c:v>
                </c:pt>
                <c:pt idx="5019">
                  <c:v>92.7</c:v>
                </c:pt>
                <c:pt idx="5020">
                  <c:v>92.71700000000002</c:v>
                </c:pt>
                <c:pt idx="5021">
                  <c:v>92.75</c:v>
                </c:pt>
                <c:pt idx="5022">
                  <c:v>92.767</c:v>
                </c:pt>
                <c:pt idx="5023">
                  <c:v>92.783</c:v>
                </c:pt>
                <c:pt idx="5024">
                  <c:v>92.8</c:v>
                </c:pt>
                <c:pt idx="5025">
                  <c:v>92.817</c:v>
                </c:pt>
                <c:pt idx="5026">
                  <c:v>92.833</c:v>
                </c:pt>
                <c:pt idx="5027">
                  <c:v>92.85</c:v>
                </c:pt>
                <c:pt idx="5028">
                  <c:v>92.867</c:v>
                </c:pt>
                <c:pt idx="5029">
                  <c:v>92.88299999999998</c:v>
                </c:pt>
                <c:pt idx="5030">
                  <c:v>92.9</c:v>
                </c:pt>
                <c:pt idx="5031">
                  <c:v>92.91700000000052</c:v>
                </c:pt>
                <c:pt idx="5032">
                  <c:v>92.933</c:v>
                </c:pt>
                <c:pt idx="5033">
                  <c:v>92.95</c:v>
                </c:pt>
                <c:pt idx="5034">
                  <c:v>92.96700000000002</c:v>
                </c:pt>
                <c:pt idx="5035">
                  <c:v>92.983</c:v>
                </c:pt>
                <c:pt idx="5036">
                  <c:v>93.0</c:v>
                </c:pt>
                <c:pt idx="5037">
                  <c:v>93.033</c:v>
                </c:pt>
                <c:pt idx="5038">
                  <c:v>93.05</c:v>
                </c:pt>
                <c:pt idx="5039">
                  <c:v>93.067</c:v>
                </c:pt>
                <c:pt idx="5040">
                  <c:v>93.083</c:v>
                </c:pt>
                <c:pt idx="5041">
                  <c:v>93.1</c:v>
                </c:pt>
                <c:pt idx="5042">
                  <c:v>93.117</c:v>
                </c:pt>
                <c:pt idx="5043">
                  <c:v>93.13299999999998</c:v>
                </c:pt>
                <c:pt idx="5044">
                  <c:v>93.15</c:v>
                </c:pt>
                <c:pt idx="5045">
                  <c:v>93.167</c:v>
                </c:pt>
                <c:pt idx="5046">
                  <c:v>93.18299999999998</c:v>
                </c:pt>
                <c:pt idx="5047">
                  <c:v>93.2</c:v>
                </c:pt>
                <c:pt idx="5048">
                  <c:v>93.233</c:v>
                </c:pt>
                <c:pt idx="5049">
                  <c:v>93.25</c:v>
                </c:pt>
                <c:pt idx="5050">
                  <c:v>93.267</c:v>
                </c:pt>
                <c:pt idx="5051">
                  <c:v>93.283</c:v>
                </c:pt>
                <c:pt idx="5052">
                  <c:v>93.3</c:v>
                </c:pt>
                <c:pt idx="5053">
                  <c:v>93.317</c:v>
                </c:pt>
                <c:pt idx="5054">
                  <c:v>93.333</c:v>
                </c:pt>
                <c:pt idx="5055">
                  <c:v>93.35</c:v>
                </c:pt>
                <c:pt idx="5056">
                  <c:v>93.38299999999998</c:v>
                </c:pt>
                <c:pt idx="5057">
                  <c:v>93.4</c:v>
                </c:pt>
                <c:pt idx="5058">
                  <c:v>93.41700000000052</c:v>
                </c:pt>
                <c:pt idx="5059">
                  <c:v>93.433</c:v>
                </c:pt>
                <c:pt idx="5060">
                  <c:v>93.45</c:v>
                </c:pt>
                <c:pt idx="5061">
                  <c:v>93.46700000000002</c:v>
                </c:pt>
                <c:pt idx="5062">
                  <c:v>93.483</c:v>
                </c:pt>
                <c:pt idx="5063">
                  <c:v>93.5</c:v>
                </c:pt>
                <c:pt idx="5064">
                  <c:v>93.517</c:v>
                </c:pt>
                <c:pt idx="5065">
                  <c:v>93.533</c:v>
                </c:pt>
                <c:pt idx="5066">
                  <c:v>93.55</c:v>
                </c:pt>
                <c:pt idx="5067">
                  <c:v>93.583</c:v>
                </c:pt>
                <c:pt idx="5068">
                  <c:v>93.6</c:v>
                </c:pt>
                <c:pt idx="5069">
                  <c:v>93.617</c:v>
                </c:pt>
                <c:pt idx="5070">
                  <c:v>93.63299999999998</c:v>
                </c:pt>
                <c:pt idx="5071">
                  <c:v>93.65</c:v>
                </c:pt>
                <c:pt idx="5072">
                  <c:v>93.667</c:v>
                </c:pt>
                <c:pt idx="5073">
                  <c:v>93.68299999999998</c:v>
                </c:pt>
                <c:pt idx="5074">
                  <c:v>93.71700000000002</c:v>
                </c:pt>
                <c:pt idx="5075">
                  <c:v>93.733</c:v>
                </c:pt>
                <c:pt idx="5076">
                  <c:v>93.75</c:v>
                </c:pt>
                <c:pt idx="5077">
                  <c:v>93.767</c:v>
                </c:pt>
                <c:pt idx="5078">
                  <c:v>93.783</c:v>
                </c:pt>
                <c:pt idx="5079">
                  <c:v>93.8</c:v>
                </c:pt>
                <c:pt idx="5080">
                  <c:v>93.817</c:v>
                </c:pt>
                <c:pt idx="5081">
                  <c:v>93.833</c:v>
                </c:pt>
                <c:pt idx="5082">
                  <c:v>93.85</c:v>
                </c:pt>
                <c:pt idx="5083">
                  <c:v>93.867</c:v>
                </c:pt>
                <c:pt idx="5084">
                  <c:v>93.88299999999998</c:v>
                </c:pt>
                <c:pt idx="5085">
                  <c:v>93.9</c:v>
                </c:pt>
                <c:pt idx="5086">
                  <c:v>93.91700000000052</c:v>
                </c:pt>
                <c:pt idx="5087">
                  <c:v>93.933</c:v>
                </c:pt>
                <c:pt idx="5088">
                  <c:v>93.95</c:v>
                </c:pt>
                <c:pt idx="5089">
                  <c:v>93.96700000000002</c:v>
                </c:pt>
                <c:pt idx="5090">
                  <c:v>94.0</c:v>
                </c:pt>
                <c:pt idx="5091">
                  <c:v>94.017</c:v>
                </c:pt>
                <c:pt idx="5092">
                  <c:v>94.033</c:v>
                </c:pt>
                <c:pt idx="5093">
                  <c:v>94.05</c:v>
                </c:pt>
                <c:pt idx="5094">
                  <c:v>94.067</c:v>
                </c:pt>
                <c:pt idx="5095">
                  <c:v>94.083</c:v>
                </c:pt>
                <c:pt idx="5096">
                  <c:v>94.1</c:v>
                </c:pt>
                <c:pt idx="5097">
                  <c:v>94.117</c:v>
                </c:pt>
                <c:pt idx="5098">
                  <c:v>94.13299999999998</c:v>
                </c:pt>
                <c:pt idx="5099">
                  <c:v>94.15</c:v>
                </c:pt>
                <c:pt idx="5100">
                  <c:v>94.167</c:v>
                </c:pt>
                <c:pt idx="5101">
                  <c:v>94.2</c:v>
                </c:pt>
                <c:pt idx="5102">
                  <c:v>94.21700000000002</c:v>
                </c:pt>
                <c:pt idx="5103">
                  <c:v>94.233</c:v>
                </c:pt>
                <c:pt idx="5104">
                  <c:v>94.25</c:v>
                </c:pt>
                <c:pt idx="5105">
                  <c:v>94.267</c:v>
                </c:pt>
                <c:pt idx="5106">
                  <c:v>94.283</c:v>
                </c:pt>
                <c:pt idx="5107">
                  <c:v>94.3</c:v>
                </c:pt>
                <c:pt idx="5108">
                  <c:v>94.317</c:v>
                </c:pt>
                <c:pt idx="5109">
                  <c:v>94.333</c:v>
                </c:pt>
                <c:pt idx="5110">
                  <c:v>94.35</c:v>
                </c:pt>
                <c:pt idx="5111">
                  <c:v>94.38299999999998</c:v>
                </c:pt>
                <c:pt idx="5112">
                  <c:v>94.4</c:v>
                </c:pt>
                <c:pt idx="5113">
                  <c:v>94.41700000000052</c:v>
                </c:pt>
                <c:pt idx="5114">
                  <c:v>94.433</c:v>
                </c:pt>
                <c:pt idx="5115">
                  <c:v>94.45</c:v>
                </c:pt>
                <c:pt idx="5116">
                  <c:v>94.46700000000002</c:v>
                </c:pt>
                <c:pt idx="5117">
                  <c:v>94.483</c:v>
                </c:pt>
                <c:pt idx="5118">
                  <c:v>94.5</c:v>
                </c:pt>
                <c:pt idx="5119">
                  <c:v>94.517</c:v>
                </c:pt>
                <c:pt idx="5120">
                  <c:v>94.533</c:v>
                </c:pt>
                <c:pt idx="5121">
                  <c:v>94.567</c:v>
                </c:pt>
                <c:pt idx="5122">
                  <c:v>94.583</c:v>
                </c:pt>
                <c:pt idx="5123">
                  <c:v>94.6</c:v>
                </c:pt>
                <c:pt idx="5124">
                  <c:v>94.617</c:v>
                </c:pt>
                <c:pt idx="5125">
                  <c:v>94.63299999999998</c:v>
                </c:pt>
                <c:pt idx="5126">
                  <c:v>94.65</c:v>
                </c:pt>
                <c:pt idx="5127">
                  <c:v>94.667</c:v>
                </c:pt>
                <c:pt idx="5128">
                  <c:v>94.68299999999998</c:v>
                </c:pt>
                <c:pt idx="5129">
                  <c:v>94.7</c:v>
                </c:pt>
                <c:pt idx="5130">
                  <c:v>94.71700000000002</c:v>
                </c:pt>
                <c:pt idx="5131">
                  <c:v>94.75</c:v>
                </c:pt>
                <c:pt idx="5132">
                  <c:v>94.767</c:v>
                </c:pt>
                <c:pt idx="5133">
                  <c:v>94.783</c:v>
                </c:pt>
                <c:pt idx="5134">
                  <c:v>94.8</c:v>
                </c:pt>
                <c:pt idx="5135">
                  <c:v>94.817</c:v>
                </c:pt>
                <c:pt idx="5136">
                  <c:v>94.833</c:v>
                </c:pt>
                <c:pt idx="5137">
                  <c:v>94.85</c:v>
                </c:pt>
                <c:pt idx="5138">
                  <c:v>94.867</c:v>
                </c:pt>
                <c:pt idx="5139">
                  <c:v>94.88299999999998</c:v>
                </c:pt>
                <c:pt idx="5140">
                  <c:v>94.91700000000052</c:v>
                </c:pt>
                <c:pt idx="5141">
                  <c:v>94.933</c:v>
                </c:pt>
                <c:pt idx="5142">
                  <c:v>94.95</c:v>
                </c:pt>
                <c:pt idx="5143">
                  <c:v>94.96700000000002</c:v>
                </c:pt>
                <c:pt idx="5144">
                  <c:v>94.983</c:v>
                </c:pt>
                <c:pt idx="5145">
                  <c:v>95.0</c:v>
                </c:pt>
                <c:pt idx="5146">
                  <c:v>95.017</c:v>
                </c:pt>
                <c:pt idx="5147">
                  <c:v>95.033</c:v>
                </c:pt>
                <c:pt idx="5148">
                  <c:v>95.05</c:v>
                </c:pt>
                <c:pt idx="5149">
                  <c:v>95.067</c:v>
                </c:pt>
                <c:pt idx="5150">
                  <c:v>95.083</c:v>
                </c:pt>
                <c:pt idx="5151">
                  <c:v>95.1</c:v>
                </c:pt>
                <c:pt idx="5152">
                  <c:v>95.117</c:v>
                </c:pt>
                <c:pt idx="5153">
                  <c:v>95.13299999999998</c:v>
                </c:pt>
                <c:pt idx="5154">
                  <c:v>95.15</c:v>
                </c:pt>
                <c:pt idx="5155">
                  <c:v>95.18299999999998</c:v>
                </c:pt>
                <c:pt idx="5156">
                  <c:v>95.2</c:v>
                </c:pt>
                <c:pt idx="5157">
                  <c:v>95.21700000000002</c:v>
                </c:pt>
                <c:pt idx="5158">
                  <c:v>95.233</c:v>
                </c:pt>
                <c:pt idx="5159">
                  <c:v>95.25</c:v>
                </c:pt>
                <c:pt idx="5160">
                  <c:v>95.267</c:v>
                </c:pt>
                <c:pt idx="5161">
                  <c:v>95.283</c:v>
                </c:pt>
                <c:pt idx="5162">
                  <c:v>95.3</c:v>
                </c:pt>
                <c:pt idx="5163">
                  <c:v>95.317</c:v>
                </c:pt>
                <c:pt idx="5164">
                  <c:v>95.333</c:v>
                </c:pt>
                <c:pt idx="5165">
                  <c:v>95.367</c:v>
                </c:pt>
                <c:pt idx="5166">
                  <c:v>95.38299999999998</c:v>
                </c:pt>
                <c:pt idx="5167">
                  <c:v>95.4</c:v>
                </c:pt>
                <c:pt idx="5168">
                  <c:v>95.41700000000052</c:v>
                </c:pt>
                <c:pt idx="5169">
                  <c:v>95.433</c:v>
                </c:pt>
                <c:pt idx="5170">
                  <c:v>95.45</c:v>
                </c:pt>
                <c:pt idx="5171">
                  <c:v>95.46700000000002</c:v>
                </c:pt>
                <c:pt idx="5172">
                  <c:v>95.483</c:v>
                </c:pt>
                <c:pt idx="5173">
                  <c:v>95.5</c:v>
                </c:pt>
                <c:pt idx="5174">
                  <c:v>95.517</c:v>
                </c:pt>
                <c:pt idx="5175">
                  <c:v>95.55</c:v>
                </c:pt>
                <c:pt idx="5176">
                  <c:v>95.567</c:v>
                </c:pt>
                <c:pt idx="5177">
                  <c:v>95.583</c:v>
                </c:pt>
                <c:pt idx="5178">
                  <c:v>95.6</c:v>
                </c:pt>
                <c:pt idx="5179">
                  <c:v>95.617</c:v>
                </c:pt>
                <c:pt idx="5180">
                  <c:v>95.63299999999998</c:v>
                </c:pt>
                <c:pt idx="5181">
                  <c:v>95.65</c:v>
                </c:pt>
                <c:pt idx="5182">
                  <c:v>95.667</c:v>
                </c:pt>
                <c:pt idx="5183">
                  <c:v>95.68299999999998</c:v>
                </c:pt>
                <c:pt idx="5184">
                  <c:v>95.7</c:v>
                </c:pt>
                <c:pt idx="5185">
                  <c:v>95.71700000000002</c:v>
                </c:pt>
                <c:pt idx="5186">
                  <c:v>95.75</c:v>
                </c:pt>
                <c:pt idx="5187">
                  <c:v>95.767</c:v>
                </c:pt>
                <c:pt idx="5188">
                  <c:v>95.8</c:v>
                </c:pt>
                <c:pt idx="5189">
                  <c:v>95.817</c:v>
                </c:pt>
                <c:pt idx="5190">
                  <c:v>95.833</c:v>
                </c:pt>
                <c:pt idx="5191">
                  <c:v>95.85</c:v>
                </c:pt>
                <c:pt idx="5192">
                  <c:v>95.867</c:v>
                </c:pt>
                <c:pt idx="5193">
                  <c:v>95.88299999999998</c:v>
                </c:pt>
                <c:pt idx="5194">
                  <c:v>95.9</c:v>
                </c:pt>
                <c:pt idx="5195">
                  <c:v>95.91700000000052</c:v>
                </c:pt>
                <c:pt idx="5196">
                  <c:v>95.933</c:v>
                </c:pt>
                <c:pt idx="5197">
                  <c:v>95.95</c:v>
                </c:pt>
                <c:pt idx="5198">
                  <c:v>95.983</c:v>
                </c:pt>
                <c:pt idx="5199">
                  <c:v>96.0</c:v>
                </c:pt>
                <c:pt idx="5200">
                  <c:v>96.033</c:v>
                </c:pt>
                <c:pt idx="5201">
                  <c:v>96.05</c:v>
                </c:pt>
                <c:pt idx="5202">
                  <c:v>96.067</c:v>
                </c:pt>
                <c:pt idx="5203">
                  <c:v>96.083</c:v>
                </c:pt>
                <c:pt idx="5204">
                  <c:v>96.1</c:v>
                </c:pt>
                <c:pt idx="5205">
                  <c:v>96.117</c:v>
                </c:pt>
                <c:pt idx="5206">
                  <c:v>96.13299999999998</c:v>
                </c:pt>
                <c:pt idx="5207">
                  <c:v>96.15</c:v>
                </c:pt>
                <c:pt idx="5208">
                  <c:v>96.167</c:v>
                </c:pt>
                <c:pt idx="5209">
                  <c:v>96.2</c:v>
                </c:pt>
                <c:pt idx="5210">
                  <c:v>96.21700000000002</c:v>
                </c:pt>
                <c:pt idx="5211">
                  <c:v>96.25</c:v>
                </c:pt>
                <c:pt idx="5212">
                  <c:v>96.267</c:v>
                </c:pt>
                <c:pt idx="5213">
                  <c:v>96.283</c:v>
                </c:pt>
                <c:pt idx="5214">
                  <c:v>96.3</c:v>
                </c:pt>
                <c:pt idx="5215">
                  <c:v>96.317</c:v>
                </c:pt>
                <c:pt idx="5216">
                  <c:v>96.333</c:v>
                </c:pt>
                <c:pt idx="5217">
                  <c:v>96.35</c:v>
                </c:pt>
                <c:pt idx="5218">
                  <c:v>96.367</c:v>
                </c:pt>
                <c:pt idx="5219">
                  <c:v>96.38299999999998</c:v>
                </c:pt>
                <c:pt idx="5220">
                  <c:v>96.41700000000052</c:v>
                </c:pt>
                <c:pt idx="5221">
                  <c:v>96.433</c:v>
                </c:pt>
                <c:pt idx="5222">
                  <c:v>96.45</c:v>
                </c:pt>
                <c:pt idx="5223">
                  <c:v>96.46700000000002</c:v>
                </c:pt>
                <c:pt idx="5224">
                  <c:v>96.483</c:v>
                </c:pt>
                <c:pt idx="5225">
                  <c:v>96.5</c:v>
                </c:pt>
                <c:pt idx="5226">
                  <c:v>96.517</c:v>
                </c:pt>
                <c:pt idx="5227">
                  <c:v>96.533</c:v>
                </c:pt>
                <c:pt idx="5228">
                  <c:v>96.55</c:v>
                </c:pt>
                <c:pt idx="5229">
                  <c:v>96.567</c:v>
                </c:pt>
                <c:pt idx="5230">
                  <c:v>96.583</c:v>
                </c:pt>
                <c:pt idx="5231">
                  <c:v>96.6</c:v>
                </c:pt>
                <c:pt idx="5232">
                  <c:v>96.63299999999998</c:v>
                </c:pt>
                <c:pt idx="5233">
                  <c:v>96.65</c:v>
                </c:pt>
                <c:pt idx="5234">
                  <c:v>96.667</c:v>
                </c:pt>
                <c:pt idx="5235">
                  <c:v>96.68299999999998</c:v>
                </c:pt>
                <c:pt idx="5236">
                  <c:v>96.7</c:v>
                </c:pt>
                <c:pt idx="5237">
                  <c:v>96.71700000000002</c:v>
                </c:pt>
                <c:pt idx="5238">
                  <c:v>96.733</c:v>
                </c:pt>
                <c:pt idx="5239">
                  <c:v>96.75</c:v>
                </c:pt>
                <c:pt idx="5240">
                  <c:v>96.767</c:v>
                </c:pt>
                <c:pt idx="5241">
                  <c:v>96.8</c:v>
                </c:pt>
                <c:pt idx="5242">
                  <c:v>96.817</c:v>
                </c:pt>
                <c:pt idx="5243">
                  <c:v>96.833</c:v>
                </c:pt>
                <c:pt idx="5244">
                  <c:v>96.85</c:v>
                </c:pt>
                <c:pt idx="5245">
                  <c:v>96.867</c:v>
                </c:pt>
                <c:pt idx="5246">
                  <c:v>96.88299999999998</c:v>
                </c:pt>
                <c:pt idx="5247">
                  <c:v>96.9</c:v>
                </c:pt>
                <c:pt idx="5248">
                  <c:v>96.91700000000052</c:v>
                </c:pt>
                <c:pt idx="5249">
                  <c:v>96.933</c:v>
                </c:pt>
                <c:pt idx="5250">
                  <c:v>96.96700000000002</c:v>
                </c:pt>
                <c:pt idx="5251">
                  <c:v>96.983</c:v>
                </c:pt>
                <c:pt idx="5252">
                  <c:v>97.0</c:v>
                </c:pt>
                <c:pt idx="5253">
                  <c:v>97.017</c:v>
                </c:pt>
                <c:pt idx="5254">
                  <c:v>97.033</c:v>
                </c:pt>
                <c:pt idx="5255">
                  <c:v>97.05</c:v>
                </c:pt>
                <c:pt idx="5256">
                  <c:v>97.067</c:v>
                </c:pt>
                <c:pt idx="5257">
                  <c:v>97.083</c:v>
                </c:pt>
                <c:pt idx="5258">
                  <c:v>97.1</c:v>
                </c:pt>
                <c:pt idx="5259">
                  <c:v>97.117</c:v>
                </c:pt>
                <c:pt idx="5260">
                  <c:v>97.15</c:v>
                </c:pt>
                <c:pt idx="5261">
                  <c:v>97.167</c:v>
                </c:pt>
                <c:pt idx="5262">
                  <c:v>97.18299999999998</c:v>
                </c:pt>
                <c:pt idx="5263">
                  <c:v>97.2</c:v>
                </c:pt>
                <c:pt idx="5264">
                  <c:v>97.21700000000002</c:v>
                </c:pt>
                <c:pt idx="5265">
                  <c:v>97.233</c:v>
                </c:pt>
                <c:pt idx="5266">
                  <c:v>97.25</c:v>
                </c:pt>
                <c:pt idx="5267">
                  <c:v>97.267</c:v>
                </c:pt>
                <c:pt idx="5268">
                  <c:v>97.283</c:v>
                </c:pt>
                <c:pt idx="5269">
                  <c:v>97.3</c:v>
                </c:pt>
                <c:pt idx="5270">
                  <c:v>97.317</c:v>
                </c:pt>
                <c:pt idx="5271">
                  <c:v>97.35</c:v>
                </c:pt>
                <c:pt idx="5272">
                  <c:v>97.367</c:v>
                </c:pt>
                <c:pt idx="5273">
                  <c:v>97.38299999999998</c:v>
                </c:pt>
                <c:pt idx="5274">
                  <c:v>97.4</c:v>
                </c:pt>
                <c:pt idx="5275">
                  <c:v>97.41700000000052</c:v>
                </c:pt>
                <c:pt idx="5276">
                  <c:v>97.433</c:v>
                </c:pt>
                <c:pt idx="5277">
                  <c:v>97.45</c:v>
                </c:pt>
                <c:pt idx="5278">
                  <c:v>97.46700000000002</c:v>
                </c:pt>
                <c:pt idx="5279">
                  <c:v>97.483</c:v>
                </c:pt>
                <c:pt idx="5280">
                  <c:v>97.517</c:v>
                </c:pt>
                <c:pt idx="5281">
                  <c:v>97.533</c:v>
                </c:pt>
                <c:pt idx="5282">
                  <c:v>97.55</c:v>
                </c:pt>
                <c:pt idx="5283">
                  <c:v>97.567</c:v>
                </c:pt>
                <c:pt idx="5284">
                  <c:v>97.583</c:v>
                </c:pt>
                <c:pt idx="5285">
                  <c:v>97.6</c:v>
                </c:pt>
                <c:pt idx="5286">
                  <c:v>97.617</c:v>
                </c:pt>
                <c:pt idx="5287">
                  <c:v>97.63299999999998</c:v>
                </c:pt>
                <c:pt idx="5288">
                  <c:v>97.65</c:v>
                </c:pt>
                <c:pt idx="5289">
                  <c:v>97.667</c:v>
                </c:pt>
                <c:pt idx="5290">
                  <c:v>97.7</c:v>
                </c:pt>
                <c:pt idx="5291">
                  <c:v>97.71700000000002</c:v>
                </c:pt>
                <c:pt idx="5292">
                  <c:v>97.733</c:v>
                </c:pt>
                <c:pt idx="5293">
                  <c:v>97.75</c:v>
                </c:pt>
                <c:pt idx="5294">
                  <c:v>97.767</c:v>
                </c:pt>
                <c:pt idx="5295">
                  <c:v>97.783</c:v>
                </c:pt>
                <c:pt idx="5296">
                  <c:v>97.8</c:v>
                </c:pt>
                <c:pt idx="5297">
                  <c:v>97.817</c:v>
                </c:pt>
                <c:pt idx="5298">
                  <c:v>97.85</c:v>
                </c:pt>
                <c:pt idx="5299">
                  <c:v>97.867</c:v>
                </c:pt>
                <c:pt idx="5300">
                  <c:v>97.88299999999998</c:v>
                </c:pt>
                <c:pt idx="5301">
                  <c:v>97.9</c:v>
                </c:pt>
                <c:pt idx="5302">
                  <c:v>97.91700000000052</c:v>
                </c:pt>
                <c:pt idx="5303">
                  <c:v>97.933</c:v>
                </c:pt>
                <c:pt idx="5304">
                  <c:v>97.95</c:v>
                </c:pt>
                <c:pt idx="5305">
                  <c:v>97.96700000000002</c:v>
                </c:pt>
                <c:pt idx="5306">
                  <c:v>97.983</c:v>
                </c:pt>
                <c:pt idx="5307">
                  <c:v>98.017</c:v>
                </c:pt>
                <c:pt idx="5308">
                  <c:v>98.033</c:v>
                </c:pt>
                <c:pt idx="5309">
                  <c:v>98.05</c:v>
                </c:pt>
                <c:pt idx="5310">
                  <c:v>98.067</c:v>
                </c:pt>
                <c:pt idx="5311">
                  <c:v>98.083</c:v>
                </c:pt>
                <c:pt idx="5312">
                  <c:v>98.1</c:v>
                </c:pt>
                <c:pt idx="5313">
                  <c:v>98.117</c:v>
                </c:pt>
                <c:pt idx="5314">
                  <c:v>98.15</c:v>
                </c:pt>
                <c:pt idx="5315">
                  <c:v>98.167</c:v>
                </c:pt>
                <c:pt idx="5316">
                  <c:v>98.18299999999998</c:v>
                </c:pt>
                <c:pt idx="5317">
                  <c:v>98.2</c:v>
                </c:pt>
                <c:pt idx="5318">
                  <c:v>98.21700000000002</c:v>
                </c:pt>
                <c:pt idx="5319">
                  <c:v>98.233</c:v>
                </c:pt>
                <c:pt idx="5320">
                  <c:v>98.267</c:v>
                </c:pt>
                <c:pt idx="5321">
                  <c:v>98.283</c:v>
                </c:pt>
                <c:pt idx="5322">
                  <c:v>98.3</c:v>
                </c:pt>
                <c:pt idx="5323">
                  <c:v>98.317</c:v>
                </c:pt>
                <c:pt idx="5324">
                  <c:v>98.333</c:v>
                </c:pt>
                <c:pt idx="5325">
                  <c:v>98.35</c:v>
                </c:pt>
                <c:pt idx="5326">
                  <c:v>98.367</c:v>
                </c:pt>
                <c:pt idx="5327">
                  <c:v>98.38299999999998</c:v>
                </c:pt>
                <c:pt idx="5328">
                  <c:v>98.4</c:v>
                </c:pt>
                <c:pt idx="5329">
                  <c:v>98.41700000000052</c:v>
                </c:pt>
                <c:pt idx="5330">
                  <c:v>98.433</c:v>
                </c:pt>
                <c:pt idx="5331">
                  <c:v>98.45</c:v>
                </c:pt>
                <c:pt idx="5332">
                  <c:v>98.46700000000002</c:v>
                </c:pt>
                <c:pt idx="5333">
                  <c:v>98.5</c:v>
                </c:pt>
                <c:pt idx="5334">
                  <c:v>98.517</c:v>
                </c:pt>
                <c:pt idx="5335">
                  <c:v>98.533</c:v>
                </c:pt>
                <c:pt idx="5336">
                  <c:v>98.55</c:v>
                </c:pt>
                <c:pt idx="5337">
                  <c:v>98.567</c:v>
                </c:pt>
                <c:pt idx="5338">
                  <c:v>98.583</c:v>
                </c:pt>
                <c:pt idx="5339">
                  <c:v>98.6</c:v>
                </c:pt>
                <c:pt idx="5340">
                  <c:v>98.617</c:v>
                </c:pt>
                <c:pt idx="5341">
                  <c:v>98.65</c:v>
                </c:pt>
                <c:pt idx="5342">
                  <c:v>98.667</c:v>
                </c:pt>
                <c:pt idx="5343">
                  <c:v>98.68299999999998</c:v>
                </c:pt>
                <c:pt idx="5344">
                  <c:v>98.7</c:v>
                </c:pt>
                <c:pt idx="5345">
                  <c:v>98.71700000000002</c:v>
                </c:pt>
                <c:pt idx="5346">
                  <c:v>98.733</c:v>
                </c:pt>
                <c:pt idx="5347">
                  <c:v>98.75</c:v>
                </c:pt>
                <c:pt idx="5348">
                  <c:v>98.767</c:v>
                </c:pt>
                <c:pt idx="5349">
                  <c:v>98.783</c:v>
                </c:pt>
                <c:pt idx="5350">
                  <c:v>98.8</c:v>
                </c:pt>
                <c:pt idx="5351">
                  <c:v>98.817</c:v>
                </c:pt>
                <c:pt idx="5352">
                  <c:v>98.833</c:v>
                </c:pt>
                <c:pt idx="5353">
                  <c:v>98.867</c:v>
                </c:pt>
                <c:pt idx="5354">
                  <c:v>98.88299999999998</c:v>
                </c:pt>
                <c:pt idx="5355">
                  <c:v>98.9</c:v>
                </c:pt>
                <c:pt idx="5356">
                  <c:v>98.91700000000052</c:v>
                </c:pt>
                <c:pt idx="5357">
                  <c:v>98.933</c:v>
                </c:pt>
                <c:pt idx="5358">
                  <c:v>98.95</c:v>
                </c:pt>
                <c:pt idx="5359">
                  <c:v>98.96700000000002</c:v>
                </c:pt>
                <c:pt idx="5360">
                  <c:v>98.983</c:v>
                </c:pt>
                <c:pt idx="5361">
                  <c:v>99.0</c:v>
                </c:pt>
                <c:pt idx="5362">
                  <c:v>99.017</c:v>
                </c:pt>
                <c:pt idx="5363">
                  <c:v>99.033</c:v>
                </c:pt>
                <c:pt idx="5364">
                  <c:v>99.05</c:v>
                </c:pt>
                <c:pt idx="5365">
                  <c:v>99.083</c:v>
                </c:pt>
                <c:pt idx="5366">
                  <c:v>99.1</c:v>
                </c:pt>
                <c:pt idx="5367">
                  <c:v>99.117</c:v>
                </c:pt>
                <c:pt idx="5368">
                  <c:v>99.13299999999998</c:v>
                </c:pt>
                <c:pt idx="5369">
                  <c:v>99.15</c:v>
                </c:pt>
                <c:pt idx="5370">
                  <c:v>99.167</c:v>
                </c:pt>
                <c:pt idx="5371">
                  <c:v>99.18299999999998</c:v>
                </c:pt>
                <c:pt idx="5372">
                  <c:v>99.21700000000002</c:v>
                </c:pt>
                <c:pt idx="5373">
                  <c:v>99.233</c:v>
                </c:pt>
                <c:pt idx="5374">
                  <c:v>99.25</c:v>
                </c:pt>
                <c:pt idx="5375">
                  <c:v>99.267</c:v>
                </c:pt>
                <c:pt idx="5376">
                  <c:v>99.283</c:v>
                </c:pt>
                <c:pt idx="5377">
                  <c:v>99.3</c:v>
                </c:pt>
                <c:pt idx="5378">
                  <c:v>99.317</c:v>
                </c:pt>
                <c:pt idx="5379">
                  <c:v>99.333</c:v>
                </c:pt>
                <c:pt idx="5380">
                  <c:v>99.367</c:v>
                </c:pt>
                <c:pt idx="5381">
                  <c:v>99.38299999999998</c:v>
                </c:pt>
                <c:pt idx="5382">
                  <c:v>99.4</c:v>
                </c:pt>
                <c:pt idx="5383">
                  <c:v>99.41700000000052</c:v>
                </c:pt>
                <c:pt idx="5384">
                  <c:v>99.433</c:v>
                </c:pt>
                <c:pt idx="5385">
                  <c:v>99.45</c:v>
                </c:pt>
                <c:pt idx="5386">
                  <c:v>99.46700000000002</c:v>
                </c:pt>
                <c:pt idx="5387">
                  <c:v>99.5</c:v>
                </c:pt>
                <c:pt idx="5388">
                  <c:v>99.517</c:v>
                </c:pt>
                <c:pt idx="5389">
                  <c:v>99.533</c:v>
                </c:pt>
                <c:pt idx="5390">
                  <c:v>99.55</c:v>
                </c:pt>
                <c:pt idx="5391">
                  <c:v>99.567</c:v>
                </c:pt>
                <c:pt idx="5392">
                  <c:v>99.583</c:v>
                </c:pt>
                <c:pt idx="5393">
                  <c:v>99.6</c:v>
                </c:pt>
                <c:pt idx="5394">
                  <c:v>99.617</c:v>
                </c:pt>
                <c:pt idx="5395">
                  <c:v>99.63299999999998</c:v>
                </c:pt>
                <c:pt idx="5396">
                  <c:v>99.65</c:v>
                </c:pt>
                <c:pt idx="5397">
                  <c:v>99.667</c:v>
                </c:pt>
                <c:pt idx="5398">
                  <c:v>99.68299999999998</c:v>
                </c:pt>
                <c:pt idx="5399">
                  <c:v>99.71700000000002</c:v>
                </c:pt>
                <c:pt idx="5400">
                  <c:v>99.733</c:v>
                </c:pt>
                <c:pt idx="5401">
                  <c:v>99.75</c:v>
                </c:pt>
                <c:pt idx="5402">
                  <c:v>99.767</c:v>
                </c:pt>
                <c:pt idx="5403">
                  <c:v>99.783</c:v>
                </c:pt>
                <c:pt idx="5404">
                  <c:v>99.8</c:v>
                </c:pt>
                <c:pt idx="5405">
                  <c:v>99.817</c:v>
                </c:pt>
                <c:pt idx="5406">
                  <c:v>99.833</c:v>
                </c:pt>
                <c:pt idx="5407">
                  <c:v>99.85</c:v>
                </c:pt>
                <c:pt idx="5408">
                  <c:v>99.867</c:v>
                </c:pt>
                <c:pt idx="5409">
                  <c:v>99.9</c:v>
                </c:pt>
                <c:pt idx="5410">
                  <c:v>99.91700000000052</c:v>
                </c:pt>
                <c:pt idx="5411">
                  <c:v>99.933</c:v>
                </c:pt>
                <c:pt idx="5412">
                  <c:v>99.95</c:v>
                </c:pt>
                <c:pt idx="5413">
                  <c:v>99.96700000000002</c:v>
                </c:pt>
                <c:pt idx="5414">
                  <c:v>99.983</c:v>
                </c:pt>
                <c:pt idx="5415">
                  <c:v>100.0</c:v>
                </c:pt>
                <c:pt idx="5416">
                  <c:v>100.017</c:v>
                </c:pt>
                <c:pt idx="5417">
                  <c:v>100.033</c:v>
                </c:pt>
                <c:pt idx="5418">
                  <c:v>100.05</c:v>
                </c:pt>
                <c:pt idx="5419">
                  <c:v>100.067</c:v>
                </c:pt>
                <c:pt idx="5420">
                  <c:v>100.1</c:v>
                </c:pt>
                <c:pt idx="5421">
                  <c:v>100.117</c:v>
                </c:pt>
                <c:pt idx="5422">
                  <c:v>100.133</c:v>
                </c:pt>
                <c:pt idx="5423">
                  <c:v>100.15</c:v>
                </c:pt>
                <c:pt idx="5424">
                  <c:v>100.167</c:v>
                </c:pt>
                <c:pt idx="5425">
                  <c:v>100.183</c:v>
                </c:pt>
                <c:pt idx="5426">
                  <c:v>100.2</c:v>
                </c:pt>
                <c:pt idx="5427">
                  <c:v>100.2170000000005</c:v>
                </c:pt>
                <c:pt idx="5428">
                  <c:v>100.233</c:v>
                </c:pt>
                <c:pt idx="5429">
                  <c:v>100.25</c:v>
                </c:pt>
                <c:pt idx="5430">
                  <c:v>100.267</c:v>
                </c:pt>
                <c:pt idx="5431">
                  <c:v>100.283</c:v>
                </c:pt>
                <c:pt idx="5432">
                  <c:v>100.3</c:v>
                </c:pt>
                <c:pt idx="5433">
                  <c:v>100.317</c:v>
                </c:pt>
                <c:pt idx="5434">
                  <c:v>100.333</c:v>
                </c:pt>
                <c:pt idx="5435">
                  <c:v>100.35</c:v>
                </c:pt>
                <c:pt idx="5436">
                  <c:v>100.367</c:v>
                </c:pt>
                <c:pt idx="5437">
                  <c:v>100.4</c:v>
                </c:pt>
                <c:pt idx="5438">
                  <c:v>100.417000000001</c:v>
                </c:pt>
                <c:pt idx="5439">
                  <c:v>100.433</c:v>
                </c:pt>
                <c:pt idx="5440">
                  <c:v>100.45</c:v>
                </c:pt>
                <c:pt idx="5441">
                  <c:v>100.4670000000005</c:v>
                </c:pt>
                <c:pt idx="5442">
                  <c:v>100.483</c:v>
                </c:pt>
                <c:pt idx="5443">
                  <c:v>100.5</c:v>
                </c:pt>
                <c:pt idx="5444">
                  <c:v>100.533</c:v>
                </c:pt>
                <c:pt idx="5445">
                  <c:v>100.55</c:v>
                </c:pt>
                <c:pt idx="5446">
                  <c:v>100.567</c:v>
                </c:pt>
                <c:pt idx="5447">
                  <c:v>100.583</c:v>
                </c:pt>
                <c:pt idx="5448">
                  <c:v>100.6</c:v>
                </c:pt>
                <c:pt idx="5449">
                  <c:v>100.617</c:v>
                </c:pt>
                <c:pt idx="5450">
                  <c:v>100.633</c:v>
                </c:pt>
                <c:pt idx="5451">
                  <c:v>100.65</c:v>
                </c:pt>
                <c:pt idx="5452">
                  <c:v>100.683</c:v>
                </c:pt>
                <c:pt idx="5453">
                  <c:v>100.7</c:v>
                </c:pt>
                <c:pt idx="5454">
                  <c:v>100.7170000000005</c:v>
                </c:pt>
                <c:pt idx="5455">
                  <c:v>100.733</c:v>
                </c:pt>
                <c:pt idx="5456">
                  <c:v>100.75</c:v>
                </c:pt>
                <c:pt idx="5457">
                  <c:v>100.767</c:v>
                </c:pt>
                <c:pt idx="5458">
                  <c:v>100.783</c:v>
                </c:pt>
                <c:pt idx="5459">
                  <c:v>100.8</c:v>
                </c:pt>
                <c:pt idx="5460">
                  <c:v>100.817</c:v>
                </c:pt>
                <c:pt idx="5461">
                  <c:v>100.85</c:v>
                </c:pt>
                <c:pt idx="5462">
                  <c:v>100.867</c:v>
                </c:pt>
                <c:pt idx="5463">
                  <c:v>100.883</c:v>
                </c:pt>
                <c:pt idx="5464">
                  <c:v>100.9</c:v>
                </c:pt>
                <c:pt idx="5465">
                  <c:v>100.917000000001</c:v>
                </c:pt>
                <c:pt idx="5466">
                  <c:v>100.933</c:v>
                </c:pt>
                <c:pt idx="5467">
                  <c:v>100.95</c:v>
                </c:pt>
                <c:pt idx="5468">
                  <c:v>100.9670000000005</c:v>
                </c:pt>
                <c:pt idx="5469">
                  <c:v>100.983</c:v>
                </c:pt>
                <c:pt idx="5470">
                  <c:v>101.0</c:v>
                </c:pt>
                <c:pt idx="5471">
                  <c:v>101.017</c:v>
                </c:pt>
                <c:pt idx="5472">
                  <c:v>101.05</c:v>
                </c:pt>
                <c:pt idx="5473">
                  <c:v>101.067</c:v>
                </c:pt>
                <c:pt idx="5474">
                  <c:v>101.083</c:v>
                </c:pt>
                <c:pt idx="5475">
                  <c:v>101.1</c:v>
                </c:pt>
                <c:pt idx="5476">
                  <c:v>101.117</c:v>
                </c:pt>
                <c:pt idx="5477">
                  <c:v>101.133</c:v>
                </c:pt>
                <c:pt idx="5478">
                  <c:v>101.15</c:v>
                </c:pt>
                <c:pt idx="5479">
                  <c:v>101.167</c:v>
                </c:pt>
                <c:pt idx="5480">
                  <c:v>101.183</c:v>
                </c:pt>
                <c:pt idx="5481">
                  <c:v>101.2</c:v>
                </c:pt>
                <c:pt idx="5482">
                  <c:v>101.2170000000005</c:v>
                </c:pt>
                <c:pt idx="5483">
                  <c:v>101.25</c:v>
                </c:pt>
                <c:pt idx="5484">
                  <c:v>101.267</c:v>
                </c:pt>
                <c:pt idx="5485">
                  <c:v>101.283</c:v>
                </c:pt>
                <c:pt idx="5486">
                  <c:v>101.3</c:v>
                </c:pt>
                <c:pt idx="5487">
                  <c:v>101.317</c:v>
                </c:pt>
                <c:pt idx="5488">
                  <c:v>101.333</c:v>
                </c:pt>
                <c:pt idx="5489">
                  <c:v>101.35</c:v>
                </c:pt>
                <c:pt idx="5490">
                  <c:v>101.367</c:v>
                </c:pt>
                <c:pt idx="5491">
                  <c:v>101.383</c:v>
                </c:pt>
                <c:pt idx="5492">
                  <c:v>101.417000000001</c:v>
                </c:pt>
                <c:pt idx="5493">
                  <c:v>101.45</c:v>
                </c:pt>
                <c:pt idx="5494">
                  <c:v>101.4670000000005</c:v>
                </c:pt>
                <c:pt idx="5495">
                  <c:v>101.483</c:v>
                </c:pt>
                <c:pt idx="5496">
                  <c:v>101.5</c:v>
                </c:pt>
                <c:pt idx="5497">
                  <c:v>101.517</c:v>
                </c:pt>
                <c:pt idx="5498">
                  <c:v>101.55</c:v>
                </c:pt>
                <c:pt idx="5499">
                  <c:v>101.583</c:v>
                </c:pt>
                <c:pt idx="5500">
                  <c:v>101.6</c:v>
                </c:pt>
                <c:pt idx="5501">
                  <c:v>101.617</c:v>
                </c:pt>
                <c:pt idx="5502">
                  <c:v>101.633</c:v>
                </c:pt>
                <c:pt idx="5503">
                  <c:v>101.65</c:v>
                </c:pt>
                <c:pt idx="5504">
                  <c:v>101.667</c:v>
                </c:pt>
                <c:pt idx="5505">
                  <c:v>101.683</c:v>
                </c:pt>
                <c:pt idx="5506">
                  <c:v>101.7</c:v>
                </c:pt>
                <c:pt idx="5507">
                  <c:v>101.7170000000005</c:v>
                </c:pt>
                <c:pt idx="5508">
                  <c:v>101.733</c:v>
                </c:pt>
                <c:pt idx="5509">
                  <c:v>101.767</c:v>
                </c:pt>
                <c:pt idx="5510">
                  <c:v>101.783</c:v>
                </c:pt>
                <c:pt idx="5511">
                  <c:v>101.8</c:v>
                </c:pt>
                <c:pt idx="5512">
                  <c:v>101.817</c:v>
                </c:pt>
                <c:pt idx="5513">
                  <c:v>101.833</c:v>
                </c:pt>
                <c:pt idx="5514">
                  <c:v>101.85</c:v>
                </c:pt>
                <c:pt idx="5515">
                  <c:v>101.867</c:v>
                </c:pt>
                <c:pt idx="5516">
                  <c:v>101.883</c:v>
                </c:pt>
                <c:pt idx="5517">
                  <c:v>101.917000000001</c:v>
                </c:pt>
                <c:pt idx="5518">
                  <c:v>101.933</c:v>
                </c:pt>
                <c:pt idx="5519">
                  <c:v>101.95</c:v>
                </c:pt>
                <c:pt idx="5520">
                  <c:v>101.9670000000005</c:v>
                </c:pt>
                <c:pt idx="5521">
                  <c:v>101.983</c:v>
                </c:pt>
                <c:pt idx="5522">
                  <c:v>102.0</c:v>
                </c:pt>
                <c:pt idx="5523">
                  <c:v>102.017</c:v>
                </c:pt>
                <c:pt idx="5524">
                  <c:v>102.033</c:v>
                </c:pt>
                <c:pt idx="5525">
                  <c:v>102.05</c:v>
                </c:pt>
                <c:pt idx="5526">
                  <c:v>102.067</c:v>
                </c:pt>
                <c:pt idx="5527">
                  <c:v>102.083</c:v>
                </c:pt>
                <c:pt idx="5528">
                  <c:v>102.1</c:v>
                </c:pt>
                <c:pt idx="5529">
                  <c:v>102.117</c:v>
                </c:pt>
                <c:pt idx="5530">
                  <c:v>102.133</c:v>
                </c:pt>
                <c:pt idx="5531">
                  <c:v>102.167</c:v>
                </c:pt>
                <c:pt idx="5532">
                  <c:v>102.183</c:v>
                </c:pt>
                <c:pt idx="5533">
                  <c:v>102.2</c:v>
                </c:pt>
                <c:pt idx="5534">
                  <c:v>102.2170000000005</c:v>
                </c:pt>
                <c:pt idx="5535">
                  <c:v>102.233</c:v>
                </c:pt>
                <c:pt idx="5536">
                  <c:v>102.25</c:v>
                </c:pt>
                <c:pt idx="5537">
                  <c:v>102.267</c:v>
                </c:pt>
                <c:pt idx="5538">
                  <c:v>102.283</c:v>
                </c:pt>
                <c:pt idx="5539">
                  <c:v>102.3</c:v>
                </c:pt>
                <c:pt idx="5540">
                  <c:v>102.317</c:v>
                </c:pt>
                <c:pt idx="5541">
                  <c:v>102.333</c:v>
                </c:pt>
                <c:pt idx="5542">
                  <c:v>102.35</c:v>
                </c:pt>
                <c:pt idx="5543">
                  <c:v>102.383</c:v>
                </c:pt>
                <c:pt idx="5544">
                  <c:v>102.4</c:v>
                </c:pt>
                <c:pt idx="5545">
                  <c:v>102.417000000001</c:v>
                </c:pt>
                <c:pt idx="5546">
                  <c:v>102.433</c:v>
                </c:pt>
                <c:pt idx="5547">
                  <c:v>102.45</c:v>
                </c:pt>
                <c:pt idx="5548">
                  <c:v>102.4670000000005</c:v>
                </c:pt>
                <c:pt idx="5549">
                  <c:v>102.483</c:v>
                </c:pt>
                <c:pt idx="5550">
                  <c:v>102.5</c:v>
                </c:pt>
                <c:pt idx="5551">
                  <c:v>102.517</c:v>
                </c:pt>
                <c:pt idx="5552">
                  <c:v>102.533</c:v>
                </c:pt>
                <c:pt idx="5553">
                  <c:v>102.55</c:v>
                </c:pt>
                <c:pt idx="5554">
                  <c:v>102.567</c:v>
                </c:pt>
                <c:pt idx="5555">
                  <c:v>102.6</c:v>
                </c:pt>
                <c:pt idx="5556">
                  <c:v>102.617</c:v>
                </c:pt>
                <c:pt idx="5557">
                  <c:v>102.633</c:v>
                </c:pt>
                <c:pt idx="5558">
                  <c:v>102.65</c:v>
                </c:pt>
                <c:pt idx="5559">
                  <c:v>102.667</c:v>
                </c:pt>
                <c:pt idx="5560">
                  <c:v>102.683</c:v>
                </c:pt>
                <c:pt idx="5561">
                  <c:v>102.7</c:v>
                </c:pt>
                <c:pt idx="5562">
                  <c:v>102.7170000000005</c:v>
                </c:pt>
                <c:pt idx="5563">
                  <c:v>102.733</c:v>
                </c:pt>
                <c:pt idx="5564">
                  <c:v>102.767</c:v>
                </c:pt>
                <c:pt idx="5565">
                  <c:v>102.783</c:v>
                </c:pt>
                <c:pt idx="5566">
                  <c:v>102.8</c:v>
                </c:pt>
                <c:pt idx="5567">
                  <c:v>102.817</c:v>
                </c:pt>
                <c:pt idx="5568">
                  <c:v>102.833</c:v>
                </c:pt>
                <c:pt idx="5569">
                  <c:v>102.85</c:v>
                </c:pt>
                <c:pt idx="5570">
                  <c:v>102.867</c:v>
                </c:pt>
                <c:pt idx="5571">
                  <c:v>102.883</c:v>
                </c:pt>
                <c:pt idx="5572">
                  <c:v>102.9</c:v>
                </c:pt>
                <c:pt idx="5573">
                  <c:v>102.933</c:v>
                </c:pt>
                <c:pt idx="5574">
                  <c:v>102.95</c:v>
                </c:pt>
                <c:pt idx="5575">
                  <c:v>102.9670000000005</c:v>
                </c:pt>
                <c:pt idx="5576">
                  <c:v>102.983</c:v>
                </c:pt>
                <c:pt idx="5577">
                  <c:v>103.0</c:v>
                </c:pt>
                <c:pt idx="5578">
                  <c:v>103.017</c:v>
                </c:pt>
                <c:pt idx="5579">
                  <c:v>103.033</c:v>
                </c:pt>
                <c:pt idx="5580">
                  <c:v>103.05</c:v>
                </c:pt>
                <c:pt idx="5581">
                  <c:v>103.083</c:v>
                </c:pt>
                <c:pt idx="5582">
                  <c:v>103.1</c:v>
                </c:pt>
                <c:pt idx="5583">
                  <c:v>103.117</c:v>
                </c:pt>
                <c:pt idx="5584">
                  <c:v>103.133</c:v>
                </c:pt>
                <c:pt idx="5585">
                  <c:v>103.15</c:v>
                </c:pt>
                <c:pt idx="5586">
                  <c:v>103.167</c:v>
                </c:pt>
                <c:pt idx="5587">
                  <c:v>103.183</c:v>
                </c:pt>
                <c:pt idx="5588">
                  <c:v>103.2</c:v>
                </c:pt>
                <c:pt idx="5589">
                  <c:v>103.2170000000005</c:v>
                </c:pt>
                <c:pt idx="5590">
                  <c:v>103.233</c:v>
                </c:pt>
                <c:pt idx="5591">
                  <c:v>103.25</c:v>
                </c:pt>
                <c:pt idx="5592">
                  <c:v>103.283</c:v>
                </c:pt>
                <c:pt idx="5593">
                  <c:v>103.3</c:v>
                </c:pt>
                <c:pt idx="5594">
                  <c:v>103.317</c:v>
                </c:pt>
                <c:pt idx="5595">
                  <c:v>103.333</c:v>
                </c:pt>
                <c:pt idx="5596">
                  <c:v>103.35</c:v>
                </c:pt>
                <c:pt idx="5597">
                  <c:v>103.367</c:v>
                </c:pt>
                <c:pt idx="5598">
                  <c:v>103.383</c:v>
                </c:pt>
                <c:pt idx="5599">
                  <c:v>103.4</c:v>
                </c:pt>
                <c:pt idx="5600">
                  <c:v>103.417000000001</c:v>
                </c:pt>
                <c:pt idx="5601">
                  <c:v>103.45</c:v>
                </c:pt>
                <c:pt idx="5602">
                  <c:v>103.4670000000005</c:v>
                </c:pt>
                <c:pt idx="5603">
                  <c:v>103.483</c:v>
                </c:pt>
                <c:pt idx="5604">
                  <c:v>103.5</c:v>
                </c:pt>
                <c:pt idx="5605">
                  <c:v>103.517</c:v>
                </c:pt>
                <c:pt idx="5606">
                  <c:v>103.533</c:v>
                </c:pt>
                <c:pt idx="5607">
                  <c:v>103.55</c:v>
                </c:pt>
                <c:pt idx="5608">
                  <c:v>103.567</c:v>
                </c:pt>
                <c:pt idx="5609">
                  <c:v>103.583</c:v>
                </c:pt>
                <c:pt idx="5610">
                  <c:v>103.6</c:v>
                </c:pt>
                <c:pt idx="5611">
                  <c:v>103.633</c:v>
                </c:pt>
                <c:pt idx="5612">
                  <c:v>103.65</c:v>
                </c:pt>
                <c:pt idx="5613">
                  <c:v>103.667</c:v>
                </c:pt>
                <c:pt idx="5614">
                  <c:v>103.683</c:v>
                </c:pt>
                <c:pt idx="5615">
                  <c:v>103.7</c:v>
                </c:pt>
                <c:pt idx="5616">
                  <c:v>103.7170000000005</c:v>
                </c:pt>
                <c:pt idx="5617">
                  <c:v>103.733</c:v>
                </c:pt>
                <c:pt idx="5618">
                  <c:v>103.75</c:v>
                </c:pt>
                <c:pt idx="5619">
                  <c:v>103.783</c:v>
                </c:pt>
                <c:pt idx="5620">
                  <c:v>103.8</c:v>
                </c:pt>
                <c:pt idx="5621">
                  <c:v>103.817</c:v>
                </c:pt>
                <c:pt idx="5622">
                  <c:v>103.833</c:v>
                </c:pt>
                <c:pt idx="5623">
                  <c:v>103.85</c:v>
                </c:pt>
                <c:pt idx="5624">
                  <c:v>103.867</c:v>
                </c:pt>
                <c:pt idx="5625">
                  <c:v>103.883</c:v>
                </c:pt>
                <c:pt idx="5626">
                  <c:v>103.9</c:v>
                </c:pt>
                <c:pt idx="5627">
                  <c:v>103.917000000001</c:v>
                </c:pt>
                <c:pt idx="5628">
                  <c:v>103.933</c:v>
                </c:pt>
                <c:pt idx="5629">
                  <c:v>103.9670000000005</c:v>
                </c:pt>
                <c:pt idx="5630">
                  <c:v>103.983</c:v>
                </c:pt>
                <c:pt idx="5631">
                  <c:v>104.0</c:v>
                </c:pt>
                <c:pt idx="5632">
                  <c:v>104.017</c:v>
                </c:pt>
                <c:pt idx="5633">
                  <c:v>104.033</c:v>
                </c:pt>
                <c:pt idx="5634">
                  <c:v>104.05</c:v>
                </c:pt>
                <c:pt idx="5635">
                  <c:v>104.067</c:v>
                </c:pt>
                <c:pt idx="5636">
                  <c:v>104.083</c:v>
                </c:pt>
                <c:pt idx="5637">
                  <c:v>104.1</c:v>
                </c:pt>
                <c:pt idx="5638">
                  <c:v>104.117</c:v>
                </c:pt>
                <c:pt idx="5639">
                  <c:v>104.15</c:v>
                </c:pt>
                <c:pt idx="5640">
                  <c:v>104.167</c:v>
                </c:pt>
                <c:pt idx="5641">
                  <c:v>104.183</c:v>
                </c:pt>
                <c:pt idx="5642">
                  <c:v>104.2</c:v>
                </c:pt>
                <c:pt idx="5643">
                  <c:v>104.2170000000005</c:v>
                </c:pt>
                <c:pt idx="5644">
                  <c:v>104.233</c:v>
                </c:pt>
                <c:pt idx="5645">
                  <c:v>104.25</c:v>
                </c:pt>
                <c:pt idx="5646">
                  <c:v>104.267</c:v>
                </c:pt>
                <c:pt idx="5647">
                  <c:v>104.283</c:v>
                </c:pt>
                <c:pt idx="5648">
                  <c:v>104.3</c:v>
                </c:pt>
                <c:pt idx="5649">
                  <c:v>104.333</c:v>
                </c:pt>
                <c:pt idx="5650">
                  <c:v>104.35</c:v>
                </c:pt>
                <c:pt idx="5651">
                  <c:v>104.367</c:v>
                </c:pt>
                <c:pt idx="5652">
                  <c:v>104.383</c:v>
                </c:pt>
                <c:pt idx="5653">
                  <c:v>104.4</c:v>
                </c:pt>
                <c:pt idx="5654">
                  <c:v>104.417000000001</c:v>
                </c:pt>
                <c:pt idx="5655">
                  <c:v>104.433</c:v>
                </c:pt>
                <c:pt idx="5656">
                  <c:v>104.45</c:v>
                </c:pt>
                <c:pt idx="5657">
                  <c:v>104.4670000000005</c:v>
                </c:pt>
                <c:pt idx="5658">
                  <c:v>104.483</c:v>
                </c:pt>
                <c:pt idx="5659">
                  <c:v>104.5</c:v>
                </c:pt>
                <c:pt idx="5660">
                  <c:v>104.517</c:v>
                </c:pt>
                <c:pt idx="5661">
                  <c:v>104.533</c:v>
                </c:pt>
                <c:pt idx="5662">
                  <c:v>104.567</c:v>
                </c:pt>
                <c:pt idx="5663">
                  <c:v>104.583</c:v>
                </c:pt>
                <c:pt idx="5664">
                  <c:v>104.6</c:v>
                </c:pt>
                <c:pt idx="5665">
                  <c:v>104.617</c:v>
                </c:pt>
                <c:pt idx="5666">
                  <c:v>104.633</c:v>
                </c:pt>
                <c:pt idx="5667">
                  <c:v>104.65</c:v>
                </c:pt>
                <c:pt idx="5668">
                  <c:v>104.667</c:v>
                </c:pt>
                <c:pt idx="5669">
                  <c:v>104.683</c:v>
                </c:pt>
                <c:pt idx="5670">
                  <c:v>104.7</c:v>
                </c:pt>
                <c:pt idx="5671">
                  <c:v>104.733</c:v>
                </c:pt>
                <c:pt idx="5672">
                  <c:v>104.75</c:v>
                </c:pt>
                <c:pt idx="5673">
                  <c:v>104.767</c:v>
                </c:pt>
                <c:pt idx="5674">
                  <c:v>104.783</c:v>
                </c:pt>
                <c:pt idx="5675">
                  <c:v>104.8</c:v>
                </c:pt>
                <c:pt idx="5676">
                  <c:v>104.817</c:v>
                </c:pt>
                <c:pt idx="5677">
                  <c:v>104.833</c:v>
                </c:pt>
                <c:pt idx="5678">
                  <c:v>104.85</c:v>
                </c:pt>
                <c:pt idx="5679">
                  <c:v>104.867</c:v>
                </c:pt>
                <c:pt idx="5680">
                  <c:v>104.883</c:v>
                </c:pt>
                <c:pt idx="5681">
                  <c:v>104.9</c:v>
                </c:pt>
                <c:pt idx="5682">
                  <c:v>104.933</c:v>
                </c:pt>
                <c:pt idx="5683">
                  <c:v>104.95</c:v>
                </c:pt>
                <c:pt idx="5684">
                  <c:v>104.9670000000005</c:v>
                </c:pt>
                <c:pt idx="5685">
                  <c:v>104.983</c:v>
                </c:pt>
                <c:pt idx="5686">
                  <c:v>105.0</c:v>
                </c:pt>
                <c:pt idx="5687">
                  <c:v>105.017</c:v>
                </c:pt>
                <c:pt idx="5688">
                  <c:v>105.033</c:v>
                </c:pt>
                <c:pt idx="5689">
                  <c:v>105.05</c:v>
                </c:pt>
                <c:pt idx="5690">
                  <c:v>105.067</c:v>
                </c:pt>
                <c:pt idx="5691">
                  <c:v>105.083</c:v>
                </c:pt>
                <c:pt idx="5692">
                  <c:v>105.117</c:v>
                </c:pt>
                <c:pt idx="5693">
                  <c:v>105.133</c:v>
                </c:pt>
                <c:pt idx="5694">
                  <c:v>105.15</c:v>
                </c:pt>
                <c:pt idx="5695">
                  <c:v>105.167</c:v>
                </c:pt>
                <c:pt idx="5696">
                  <c:v>105.183</c:v>
                </c:pt>
                <c:pt idx="5697">
                  <c:v>105.2</c:v>
                </c:pt>
                <c:pt idx="5698">
                  <c:v>105.2170000000005</c:v>
                </c:pt>
                <c:pt idx="5699">
                  <c:v>105.233</c:v>
                </c:pt>
                <c:pt idx="5700">
                  <c:v>105.267</c:v>
                </c:pt>
                <c:pt idx="5701">
                  <c:v>105.283</c:v>
                </c:pt>
                <c:pt idx="5702">
                  <c:v>105.3</c:v>
                </c:pt>
                <c:pt idx="5703">
                  <c:v>105.317</c:v>
                </c:pt>
                <c:pt idx="5704">
                  <c:v>105.333</c:v>
                </c:pt>
                <c:pt idx="5705">
                  <c:v>105.35</c:v>
                </c:pt>
                <c:pt idx="5706">
                  <c:v>105.367</c:v>
                </c:pt>
                <c:pt idx="5707">
                  <c:v>105.383</c:v>
                </c:pt>
                <c:pt idx="5708">
                  <c:v>105.4</c:v>
                </c:pt>
                <c:pt idx="5709">
                  <c:v>105.417000000001</c:v>
                </c:pt>
                <c:pt idx="5710">
                  <c:v>105.433</c:v>
                </c:pt>
                <c:pt idx="5711">
                  <c:v>105.4670000000005</c:v>
                </c:pt>
                <c:pt idx="5712">
                  <c:v>105.483</c:v>
                </c:pt>
                <c:pt idx="5713">
                  <c:v>105.5</c:v>
                </c:pt>
                <c:pt idx="5714">
                  <c:v>105.517</c:v>
                </c:pt>
                <c:pt idx="5715">
                  <c:v>105.533</c:v>
                </c:pt>
                <c:pt idx="5716">
                  <c:v>105.55</c:v>
                </c:pt>
                <c:pt idx="5717">
                  <c:v>105.567</c:v>
                </c:pt>
                <c:pt idx="5718">
                  <c:v>105.583</c:v>
                </c:pt>
                <c:pt idx="5719">
                  <c:v>105.617</c:v>
                </c:pt>
                <c:pt idx="5720">
                  <c:v>105.633</c:v>
                </c:pt>
                <c:pt idx="5721">
                  <c:v>105.65</c:v>
                </c:pt>
                <c:pt idx="5722">
                  <c:v>105.667</c:v>
                </c:pt>
                <c:pt idx="5723">
                  <c:v>105.683</c:v>
                </c:pt>
                <c:pt idx="5724">
                  <c:v>105.7</c:v>
                </c:pt>
                <c:pt idx="5725">
                  <c:v>105.7170000000005</c:v>
                </c:pt>
                <c:pt idx="5726">
                  <c:v>105.733</c:v>
                </c:pt>
                <c:pt idx="5727">
                  <c:v>105.75</c:v>
                </c:pt>
                <c:pt idx="5728">
                  <c:v>105.767</c:v>
                </c:pt>
                <c:pt idx="5729">
                  <c:v>105.8</c:v>
                </c:pt>
                <c:pt idx="5730">
                  <c:v>105.817</c:v>
                </c:pt>
                <c:pt idx="5731">
                  <c:v>105.833</c:v>
                </c:pt>
                <c:pt idx="5732">
                  <c:v>105.85</c:v>
                </c:pt>
                <c:pt idx="5733">
                  <c:v>105.867</c:v>
                </c:pt>
                <c:pt idx="5734">
                  <c:v>105.883</c:v>
                </c:pt>
                <c:pt idx="5735">
                  <c:v>105.9</c:v>
                </c:pt>
                <c:pt idx="5736">
                  <c:v>105.917000000001</c:v>
                </c:pt>
                <c:pt idx="5737">
                  <c:v>105.933</c:v>
                </c:pt>
                <c:pt idx="5738">
                  <c:v>105.95</c:v>
                </c:pt>
                <c:pt idx="5739">
                  <c:v>105.9670000000005</c:v>
                </c:pt>
                <c:pt idx="5740">
                  <c:v>106.0</c:v>
                </c:pt>
                <c:pt idx="5741">
                  <c:v>106.017</c:v>
                </c:pt>
                <c:pt idx="5742">
                  <c:v>106.033</c:v>
                </c:pt>
                <c:pt idx="5743">
                  <c:v>106.05</c:v>
                </c:pt>
                <c:pt idx="5744">
                  <c:v>106.067</c:v>
                </c:pt>
                <c:pt idx="5745">
                  <c:v>106.083</c:v>
                </c:pt>
                <c:pt idx="5746">
                  <c:v>106.1</c:v>
                </c:pt>
                <c:pt idx="5747">
                  <c:v>106.117</c:v>
                </c:pt>
                <c:pt idx="5748">
                  <c:v>106.133</c:v>
                </c:pt>
                <c:pt idx="5749">
                  <c:v>106.15</c:v>
                </c:pt>
                <c:pt idx="5750">
                  <c:v>106.183</c:v>
                </c:pt>
                <c:pt idx="5751">
                  <c:v>106.2</c:v>
                </c:pt>
                <c:pt idx="5752">
                  <c:v>106.2170000000005</c:v>
                </c:pt>
                <c:pt idx="5753">
                  <c:v>106.233</c:v>
                </c:pt>
                <c:pt idx="5754">
                  <c:v>106.25</c:v>
                </c:pt>
                <c:pt idx="5755">
                  <c:v>106.267</c:v>
                </c:pt>
                <c:pt idx="5756">
                  <c:v>106.283</c:v>
                </c:pt>
                <c:pt idx="5757">
                  <c:v>106.3</c:v>
                </c:pt>
                <c:pt idx="5758">
                  <c:v>106.317</c:v>
                </c:pt>
                <c:pt idx="5759">
                  <c:v>106.333</c:v>
                </c:pt>
                <c:pt idx="5760">
                  <c:v>106.35</c:v>
                </c:pt>
                <c:pt idx="5761">
                  <c:v>106.383</c:v>
                </c:pt>
                <c:pt idx="5762">
                  <c:v>106.4</c:v>
                </c:pt>
                <c:pt idx="5763">
                  <c:v>106.417000000001</c:v>
                </c:pt>
                <c:pt idx="5764">
                  <c:v>106.433</c:v>
                </c:pt>
                <c:pt idx="5765">
                  <c:v>106.45</c:v>
                </c:pt>
                <c:pt idx="5766">
                  <c:v>106.4670000000005</c:v>
                </c:pt>
              </c:numCache>
            </c:numRef>
          </c:xVal>
          <c:yVal>
            <c:numRef>
              <c:f>'Stage 1'!$B$2:$B$5768</c:f>
              <c:numCache>
                <c:formatCode>0.00</c:formatCode>
                <c:ptCount val="5767"/>
                <c:pt idx="0">
                  <c:v>2990.1</c:v>
                </c:pt>
                <c:pt idx="1">
                  <c:v>2990.4</c:v>
                </c:pt>
                <c:pt idx="2">
                  <c:v>2991.2</c:v>
                </c:pt>
                <c:pt idx="3">
                  <c:v>2991.2</c:v>
                </c:pt>
                <c:pt idx="4">
                  <c:v>2990.1</c:v>
                </c:pt>
                <c:pt idx="5">
                  <c:v>2989.9</c:v>
                </c:pt>
                <c:pt idx="6">
                  <c:v>2990.6</c:v>
                </c:pt>
                <c:pt idx="7">
                  <c:v>2990.4</c:v>
                </c:pt>
                <c:pt idx="8">
                  <c:v>2989.5</c:v>
                </c:pt>
                <c:pt idx="9">
                  <c:v>2989.3</c:v>
                </c:pt>
                <c:pt idx="10">
                  <c:v>2989.8</c:v>
                </c:pt>
                <c:pt idx="11">
                  <c:v>2990.1</c:v>
                </c:pt>
                <c:pt idx="12">
                  <c:v>2989.3</c:v>
                </c:pt>
                <c:pt idx="13">
                  <c:v>2988.6</c:v>
                </c:pt>
                <c:pt idx="14">
                  <c:v>2988.7</c:v>
                </c:pt>
                <c:pt idx="15">
                  <c:v>2989.1</c:v>
                </c:pt>
                <c:pt idx="16">
                  <c:v>2988.9</c:v>
                </c:pt>
                <c:pt idx="17">
                  <c:v>2988.5</c:v>
                </c:pt>
                <c:pt idx="18">
                  <c:v>2988.8</c:v>
                </c:pt>
                <c:pt idx="19">
                  <c:v>2989.3</c:v>
                </c:pt>
                <c:pt idx="20">
                  <c:v>2989.3</c:v>
                </c:pt>
                <c:pt idx="21">
                  <c:v>2988.9</c:v>
                </c:pt>
                <c:pt idx="22">
                  <c:v>2988.8</c:v>
                </c:pt>
                <c:pt idx="23">
                  <c:v>2989.1</c:v>
                </c:pt>
                <c:pt idx="24">
                  <c:v>2989.2</c:v>
                </c:pt>
                <c:pt idx="25">
                  <c:v>3008.4</c:v>
                </c:pt>
                <c:pt idx="26">
                  <c:v>3072.2</c:v>
                </c:pt>
                <c:pt idx="27">
                  <c:v>3157.3</c:v>
                </c:pt>
                <c:pt idx="28">
                  <c:v>3238.9</c:v>
                </c:pt>
                <c:pt idx="29">
                  <c:v>3323.7</c:v>
                </c:pt>
                <c:pt idx="30">
                  <c:v>3486.7</c:v>
                </c:pt>
                <c:pt idx="31">
                  <c:v>3655.7</c:v>
                </c:pt>
                <c:pt idx="32">
                  <c:v>3818.8</c:v>
                </c:pt>
                <c:pt idx="33">
                  <c:v>3987.5</c:v>
                </c:pt>
                <c:pt idx="34">
                  <c:v>4553.7</c:v>
                </c:pt>
                <c:pt idx="35">
                  <c:v>4712.0</c:v>
                </c:pt>
                <c:pt idx="36">
                  <c:v>4802.3</c:v>
                </c:pt>
                <c:pt idx="37">
                  <c:v>4903.0</c:v>
                </c:pt>
                <c:pt idx="38">
                  <c:v>4978.6</c:v>
                </c:pt>
                <c:pt idx="39">
                  <c:v>4998.5</c:v>
                </c:pt>
                <c:pt idx="40">
                  <c:v>4987.8</c:v>
                </c:pt>
                <c:pt idx="41">
                  <c:v>5001.3</c:v>
                </c:pt>
                <c:pt idx="42">
                  <c:v>4972.3</c:v>
                </c:pt>
                <c:pt idx="43">
                  <c:v>4914.8</c:v>
                </c:pt>
                <c:pt idx="44">
                  <c:v>4862.2</c:v>
                </c:pt>
                <c:pt idx="45">
                  <c:v>4826.400000000001</c:v>
                </c:pt>
                <c:pt idx="46">
                  <c:v>4812.1</c:v>
                </c:pt>
                <c:pt idx="47">
                  <c:v>4772.7</c:v>
                </c:pt>
                <c:pt idx="48">
                  <c:v>4749.6</c:v>
                </c:pt>
                <c:pt idx="49">
                  <c:v>4727.3</c:v>
                </c:pt>
                <c:pt idx="50">
                  <c:v>4702.400000000001</c:v>
                </c:pt>
                <c:pt idx="51">
                  <c:v>4676.0</c:v>
                </c:pt>
                <c:pt idx="52">
                  <c:v>4638.6</c:v>
                </c:pt>
                <c:pt idx="53">
                  <c:v>4621.6</c:v>
                </c:pt>
                <c:pt idx="54">
                  <c:v>4609.8</c:v>
                </c:pt>
                <c:pt idx="55">
                  <c:v>4594.1</c:v>
                </c:pt>
                <c:pt idx="56">
                  <c:v>4579.900000000001</c:v>
                </c:pt>
                <c:pt idx="57">
                  <c:v>4563.400000000001</c:v>
                </c:pt>
                <c:pt idx="58">
                  <c:v>4547.0</c:v>
                </c:pt>
                <c:pt idx="59">
                  <c:v>4536.0</c:v>
                </c:pt>
                <c:pt idx="60">
                  <c:v>4522.0</c:v>
                </c:pt>
                <c:pt idx="61">
                  <c:v>4500.6</c:v>
                </c:pt>
                <c:pt idx="62">
                  <c:v>4473.2</c:v>
                </c:pt>
                <c:pt idx="63">
                  <c:v>4456.6</c:v>
                </c:pt>
                <c:pt idx="64">
                  <c:v>4445.6</c:v>
                </c:pt>
                <c:pt idx="65">
                  <c:v>4435.900000000001</c:v>
                </c:pt>
                <c:pt idx="66">
                  <c:v>4421.8</c:v>
                </c:pt>
                <c:pt idx="67">
                  <c:v>4414.1</c:v>
                </c:pt>
                <c:pt idx="68">
                  <c:v>4413.0</c:v>
                </c:pt>
                <c:pt idx="69">
                  <c:v>4411.3</c:v>
                </c:pt>
                <c:pt idx="70">
                  <c:v>4403.0</c:v>
                </c:pt>
                <c:pt idx="71">
                  <c:v>4402.8</c:v>
                </c:pt>
                <c:pt idx="72">
                  <c:v>4411.0</c:v>
                </c:pt>
                <c:pt idx="73">
                  <c:v>4411.5</c:v>
                </c:pt>
                <c:pt idx="74">
                  <c:v>4407.1</c:v>
                </c:pt>
                <c:pt idx="75">
                  <c:v>4403.7</c:v>
                </c:pt>
                <c:pt idx="76">
                  <c:v>4399.0</c:v>
                </c:pt>
                <c:pt idx="77">
                  <c:v>4404.0</c:v>
                </c:pt>
                <c:pt idx="78">
                  <c:v>4406.6</c:v>
                </c:pt>
                <c:pt idx="79">
                  <c:v>4397.8</c:v>
                </c:pt>
                <c:pt idx="80">
                  <c:v>4397.6</c:v>
                </c:pt>
                <c:pt idx="81">
                  <c:v>4406.5</c:v>
                </c:pt>
                <c:pt idx="82">
                  <c:v>4413.3</c:v>
                </c:pt>
                <c:pt idx="83">
                  <c:v>4410.5</c:v>
                </c:pt>
                <c:pt idx="84">
                  <c:v>4401.2</c:v>
                </c:pt>
                <c:pt idx="85">
                  <c:v>4399.2</c:v>
                </c:pt>
                <c:pt idx="86">
                  <c:v>4403.6</c:v>
                </c:pt>
                <c:pt idx="87">
                  <c:v>4413.7</c:v>
                </c:pt>
                <c:pt idx="88">
                  <c:v>4414.5</c:v>
                </c:pt>
                <c:pt idx="89">
                  <c:v>4409.8</c:v>
                </c:pt>
                <c:pt idx="90">
                  <c:v>4410.3</c:v>
                </c:pt>
                <c:pt idx="91">
                  <c:v>4418.8</c:v>
                </c:pt>
                <c:pt idx="92">
                  <c:v>4421.2</c:v>
                </c:pt>
                <c:pt idx="93">
                  <c:v>4414.8</c:v>
                </c:pt>
                <c:pt idx="94">
                  <c:v>4410.7</c:v>
                </c:pt>
                <c:pt idx="95">
                  <c:v>4405.2</c:v>
                </c:pt>
                <c:pt idx="96">
                  <c:v>4410.400000000001</c:v>
                </c:pt>
                <c:pt idx="97">
                  <c:v>4415.6</c:v>
                </c:pt>
                <c:pt idx="98">
                  <c:v>4409.2</c:v>
                </c:pt>
                <c:pt idx="99">
                  <c:v>4407.6</c:v>
                </c:pt>
                <c:pt idx="100">
                  <c:v>4413.7</c:v>
                </c:pt>
                <c:pt idx="101">
                  <c:v>4421.0</c:v>
                </c:pt>
                <c:pt idx="102">
                  <c:v>4417.400000000001</c:v>
                </c:pt>
                <c:pt idx="103">
                  <c:v>4414.7</c:v>
                </c:pt>
                <c:pt idx="104">
                  <c:v>4416.5</c:v>
                </c:pt>
                <c:pt idx="105">
                  <c:v>4421.3</c:v>
                </c:pt>
                <c:pt idx="106">
                  <c:v>4424.400000000001</c:v>
                </c:pt>
                <c:pt idx="107">
                  <c:v>4415.8</c:v>
                </c:pt>
                <c:pt idx="108">
                  <c:v>4404.6</c:v>
                </c:pt>
                <c:pt idx="109">
                  <c:v>4405.2</c:v>
                </c:pt>
                <c:pt idx="110">
                  <c:v>4411.400000000001</c:v>
                </c:pt>
                <c:pt idx="111">
                  <c:v>4411.400000000001</c:v>
                </c:pt>
                <c:pt idx="112">
                  <c:v>4408.900000000001</c:v>
                </c:pt>
                <c:pt idx="113">
                  <c:v>4405.8</c:v>
                </c:pt>
                <c:pt idx="114">
                  <c:v>4404.400000000001</c:v>
                </c:pt>
                <c:pt idx="115">
                  <c:v>4408.900000000001</c:v>
                </c:pt>
                <c:pt idx="116">
                  <c:v>4410.8</c:v>
                </c:pt>
                <c:pt idx="117">
                  <c:v>4403.3</c:v>
                </c:pt>
                <c:pt idx="118">
                  <c:v>4395.2</c:v>
                </c:pt>
                <c:pt idx="119">
                  <c:v>4400.5</c:v>
                </c:pt>
                <c:pt idx="120">
                  <c:v>4403.0</c:v>
                </c:pt>
                <c:pt idx="121">
                  <c:v>4397.6</c:v>
                </c:pt>
                <c:pt idx="122">
                  <c:v>4391.7</c:v>
                </c:pt>
                <c:pt idx="123">
                  <c:v>4385.1</c:v>
                </c:pt>
                <c:pt idx="124">
                  <c:v>4385.2</c:v>
                </c:pt>
                <c:pt idx="125">
                  <c:v>4389.3</c:v>
                </c:pt>
                <c:pt idx="126">
                  <c:v>4384.1</c:v>
                </c:pt>
                <c:pt idx="127">
                  <c:v>4372.7</c:v>
                </c:pt>
                <c:pt idx="128">
                  <c:v>4371.5</c:v>
                </c:pt>
                <c:pt idx="129">
                  <c:v>4372.7</c:v>
                </c:pt>
                <c:pt idx="130">
                  <c:v>4366.1</c:v>
                </c:pt>
                <c:pt idx="131">
                  <c:v>4357.3</c:v>
                </c:pt>
                <c:pt idx="132">
                  <c:v>4352.7</c:v>
                </c:pt>
                <c:pt idx="133">
                  <c:v>4346.400000000001</c:v>
                </c:pt>
                <c:pt idx="134">
                  <c:v>4346.7</c:v>
                </c:pt>
                <c:pt idx="135">
                  <c:v>4344.900000000001</c:v>
                </c:pt>
                <c:pt idx="136">
                  <c:v>4335.900000000001</c:v>
                </c:pt>
                <c:pt idx="137">
                  <c:v>4328.8</c:v>
                </c:pt>
                <c:pt idx="138">
                  <c:v>4332.900000000001</c:v>
                </c:pt>
                <c:pt idx="139">
                  <c:v>4333.900000000001</c:v>
                </c:pt>
                <c:pt idx="140">
                  <c:v>4326.0</c:v>
                </c:pt>
                <c:pt idx="141">
                  <c:v>4317.2</c:v>
                </c:pt>
                <c:pt idx="142">
                  <c:v>4305.1</c:v>
                </c:pt>
                <c:pt idx="143">
                  <c:v>4293.3</c:v>
                </c:pt>
                <c:pt idx="144">
                  <c:v>4284.1</c:v>
                </c:pt>
                <c:pt idx="145">
                  <c:v>4274.8</c:v>
                </c:pt>
                <c:pt idx="146">
                  <c:v>4260.6</c:v>
                </c:pt>
                <c:pt idx="147">
                  <c:v>4257.5</c:v>
                </c:pt>
                <c:pt idx="148">
                  <c:v>4265.2</c:v>
                </c:pt>
                <c:pt idx="149">
                  <c:v>4263.2</c:v>
                </c:pt>
                <c:pt idx="150">
                  <c:v>4257.6</c:v>
                </c:pt>
                <c:pt idx="151">
                  <c:v>4252.7</c:v>
                </c:pt>
                <c:pt idx="152">
                  <c:v>4248.7</c:v>
                </c:pt>
                <c:pt idx="153">
                  <c:v>4250.1</c:v>
                </c:pt>
                <c:pt idx="154">
                  <c:v>4255.6</c:v>
                </c:pt>
                <c:pt idx="155">
                  <c:v>4248.6</c:v>
                </c:pt>
                <c:pt idx="156">
                  <c:v>4245.0</c:v>
                </c:pt>
                <c:pt idx="157">
                  <c:v>4249.5</c:v>
                </c:pt>
                <c:pt idx="158">
                  <c:v>4247.0</c:v>
                </c:pt>
                <c:pt idx="159">
                  <c:v>4241.900000000001</c:v>
                </c:pt>
                <c:pt idx="160">
                  <c:v>4238.400000000001</c:v>
                </c:pt>
                <c:pt idx="161">
                  <c:v>4238.400000000001</c:v>
                </c:pt>
                <c:pt idx="162">
                  <c:v>4240.1</c:v>
                </c:pt>
                <c:pt idx="163">
                  <c:v>4238.900000000001</c:v>
                </c:pt>
                <c:pt idx="164">
                  <c:v>4232.3</c:v>
                </c:pt>
                <c:pt idx="165">
                  <c:v>4230.400000000001</c:v>
                </c:pt>
                <c:pt idx="166">
                  <c:v>4239.900000000001</c:v>
                </c:pt>
                <c:pt idx="167">
                  <c:v>4239.8</c:v>
                </c:pt>
                <c:pt idx="168">
                  <c:v>4236.6</c:v>
                </c:pt>
                <c:pt idx="169">
                  <c:v>4233.3</c:v>
                </c:pt>
                <c:pt idx="170">
                  <c:v>4229.900000000001</c:v>
                </c:pt>
                <c:pt idx="171">
                  <c:v>4229.1</c:v>
                </c:pt>
                <c:pt idx="172">
                  <c:v>4235.6</c:v>
                </c:pt>
                <c:pt idx="173">
                  <c:v>4238.8</c:v>
                </c:pt>
                <c:pt idx="174">
                  <c:v>4228.0</c:v>
                </c:pt>
                <c:pt idx="175">
                  <c:v>4224.7</c:v>
                </c:pt>
                <c:pt idx="176">
                  <c:v>4227.900000000001</c:v>
                </c:pt>
                <c:pt idx="177">
                  <c:v>4226.8</c:v>
                </c:pt>
                <c:pt idx="178">
                  <c:v>4217.6</c:v>
                </c:pt>
                <c:pt idx="179">
                  <c:v>4212.2</c:v>
                </c:pt>
                <c:pt idx="180">
                  <c:v>4203.7</c:v>
                </c:pt>
                <c:pt idx="181">
                  <c:v>4203.400000000001</c:v>
                </c:pt>
                <c:pt idx="182">
                  <c:v>4205.900000000001</c:v>
                </c:pt>
                <c:pt idx="183">
                  <c:v>4195.6</c:v>
                </c:pt>
                <c:pt idx="184">
                  <c:v>4188.400000000001</c:v>
                </c:pt>
                <c:pt idx="185">
                  <c:v>4189.3</c:v>
                </c:pt>
                <c:pt idx="186">
                  <c:v>4193.8</c:v>
                </c:pt>
                <c:pt idx="187">
                  <c:v>4189.1</c:v>
                </c:pt>
                <c:pt idx="188">
                  <c:v>4184.1</c:v>
                </c:pt>
                <c:pt idx="189">
                  <c:v>4179.0</c:v>
                </c:pt>
                <c:pt idx="190">
                  <c:v>4176.1</c:v>
                </c:pt>
                <c:pt idx="191">
                  <c:v>4182.2</c:v>
                </c:pt>
                <c:pt idx="192">
                  <c:v>4187.1</c:v>
                </c:pt>
                <c:pt idx="193">
                  <c:v>4182.0</c:v>
                </c:pt>
                <c:pt idx="194">
                  <c:v>4175.8</c:v>
                </c:pt>
                <c:pt idx="195">
                  <c:v>4178.5</c:v>
                </c:pt>
                <c:pt idx="196">
                  <c:v>4182.8</c:v>
                </c:pt>
                <c:pt idx="197">
                  <c:v>4180.400000000001</c:v>
                </c:pt>
                <c:pt idx="198">
                  <c:v>4177.8</c:v>
                </c:pt>
                <c:pt idx="199">
                  <c:v>4171.0</c:v>
                </c:pt>
                <c:pt idx="200">
                  <c:v>4166.5</c:v>
                </c:pt>
                <c:pt idx="201">
                  <c:v>4169.1</c:v>
                </c:pt>
                <c:pt idx="202">
                  <c:v>4160.3</c:v>
                </c:pt>
                <c:pt idx="203">
                  <c:v>4151.900000000001</c:v>
                </c:pt>
                <c:pt idx="204">
                  <c:v>4154.7</c:v>
                </c:pt>
                <c:pt idx="205">
                  <c:v>4167.0</c:v>
                </c:pt>
                <c:pt idx="206">
                  <c:v>4164.2</c:v>
                </c:pt>
                <c:pt idx="207">
                  <c:v>4162.5</c:v>
                </c:pt>
                <c:pt idx="208">
                  <c:v>4160.900000000001</c:v>
                </c:pt>
                <c:pt idx="209">
                  <c:v>4158.6</c:v>
                </c:pt>
                <c:pt idx="210">
                  <c:v>4165.400000000001</c:v>
                </c:pt>
                <c:pt idx="211">
                  <c:v>4160.2</c:v>
                </c:pt>
                <c:pt idx="212">
                  <c:v>4146.7</c:v>
                </c:pt>
                <c:pt idx="213">
                  <c:v>4144.5</c:v>
                </c:pt>
                <c:pt idx="214">
                  <c:v>4150.6</c:v>
                </c:pt>
                <c:pt idx="215">
                  <c:v>4155.900000000001</c:v>
                </c:pt>
                <c:pt idx="216">
                  <c:v>4156.3</c:v>
                </c:pt>
                <c:pt idx="217">
                  <c:v>4157.5</c:v>
                </c:pt>
                <c:pt idx="218">
                  <c:v>4161.6</c:v>
                </c:pt>
                <c:pt idx="219">
                  <c:v>4164.7</c:v>
                </c:pt>
                <c:pt idx="220">
                  <c:v>4159.0</c:v>
                </c:pt>
                <c:pt idx="221">
                  <c:v>4155.7</c:v>
                </c:pt>
                <c:pt idx="222">
                  <c:v>4160.5</c:v>
                </c:pt>
                <c:pt idx="223">
                  <c:v>4158.1</c:v>
                </c:pt>
                <c:pt idx="224">
                  <c:v>4152.2</c:v>
                </c:pt>
                <c:pt idx="225">
                  <c:v>4149.1</c:v>
                </c:pt>
                <c:pt idx="226">
                  <c:v>4144.900000000001</c:v>
                </c:pt>
                <c:pt idx="227">
                  <c:v>4139.3</c:v>
                </c:pt>
                <c:pt idx="228">
                  <c:v>4138.6</c:v>
                </c:pt>
                <c:pt idx="229">
                  <c:v>4135.3</c:v>
                </c:pt>
                <c:pt idx="230">
                  <c:v>4128.6</c:v>
                </c:pt>
                <c:pt idx="231">
                  <c:v>4128.7</c:v>
                </c:pt>
                <c:pt idx="232">
                  <c:v>4132.5</c:v>
                </c:pt>
                <c:pt idx="233">
                  <c:v>4130.3</c:v>
                </c:pt>
                <c:pt idx="234">
                  <c:v>4127.1</c:v>
                </c:pt>
                <c:pt idx="235">
                  <c:v>4123.3</c:v>
                </c:pt>
                <c:pt idx="236">
                  <c:v>4120.5</c:v>
                </c:pt>
                <c:pt idx="237">
                  <c:v>4123.6</c:v>
                </c:pt>
                <c:pt idx="238">
                  <c:v>4129.900000000001</c:v>
                </c:pt>
                <c:pt idx="239">
                  <c:v>4125.7</c:v>
                </c:pt>
                <c:pt idx="240">
                  <c:v>4120.5</c:v>
                </c:pt>
                <c:pt idx="241">
                  <c:v>4128.400000000001</c:v>
                </c:pt>
                <c:pt idx="242">
                  <c:v>4130.8</c:v>
                </c:pt>
                <c:pt idx="243">
                  <c:v>4126.3</c:v>
                </c:pt>
                <c:pt idx="244">
                  <c:v>4126.6</c:v>
                </c:pt>
                <c:pt idx="245">
                  <c:v>4127.400000000001</c:v>
                </c:pt>
                <c:pt idx="246">
                  <c:v>4128.1</c:v>
                </c:pt>
                <c:pt idx="247">
                  <c:v>4136.3</c:v>
                </c:pt>
                <c:pt idx="248">
                  <c:v>4136.1</c:v>
                </c:pt>
                <c:pt idx="249">
                  <c:v>4129.8</c:v>
                </c:pt>
                <c:pt idx="250">
                  <c:v>4132.6</c:v>
                </c:pt>
                <c:pt idx="251">
                  <c:v>4141.0</c:v>
                </c:pt>
                <c:pt idx="252">
                  <c:v>4141.1</c:v>
                </c:pt>
                <c:pt idx="253">
                  <c:v>4142.3</c:v>
                </c:pt>
                <c:pt idx="254">
                  <c:v>4142.7</c:v>
                </c:pt>
                <c:pt idx="255">
                  <c:v>4143.3</c:v>
                </c:pt>
                <c:pt idx="256">
                  <c:v>4148.5</c:v>
                </c:pt>
                <c:pt idx="257">
                  <c:v>4151.7</c:v>
                </c:pt>
                <c:pt idx="258">
                  <c:v>4146.7</c:v>
                </c:pt>
                <c:pt idx="259">
                  <c:v>4144.400000000001</c:v>
                </c:pt>
                <c:pt idx="260">
                  <c:v>4150.400000000001</c:v>
                </c:pt>
                <c:pt idx="261">
                  <c:v>4152.1</c:v>
                </c:pt>
                <c:pt idx="262">
                  <c:v>4151.400000000001</c:v>
                </c:pt>
                <c:pt idx="263">
                  <c:v>4151.7</c:v>
                </c:pt>
                <c:pt idx="264">
                  <c:v>4149.6</c:v>
                </c:pt>
                <c:pt idx="265">
                  <c:v>4152.0</c:v>
                </c:pt>
                <c:pt idx="266">
                  <c:v>4158.5</c:v>
                </c:pt>
                <c:pt idx="267">
                  <c:v>4155.1</c:v>
                </c:pt>
                <c:pt idx="268">
                  <c:v>4151.3</c:v>
                </c:pt>
                <c:pt idx="269">
                  <c:v>4156.5</c:v>
                </c:pt>
                <c:pt idx="270">
                  <c:v>4160.3</c:v>
                </c:pt>
                <c:pt idx="271">
                  <c:v>4157.8</c:v>
                </c:pt>
                <c:pt idx="272">
                  <c:v>4155.8</c:v>
                </c:pt>
                <c:pt idx="273">
                  <c:v>4155.400000000001</c:v>
                </c:pt>
                <c:pt idx="274">
                  <c:v>4158.3</c:v>
                </c:pt>
                <c:pt idx="275">
                  <c:v>4163.400000000001</c:v>
                </c:pt>
                <c:pt idx="276">
                  <c:v>4162.1</c:v>
                </c:pt>
                <c:pt idx="277">
                  <c:v>4156.6</c:v>
                </c:pt>
                <c:pt idx="278">
                  <c:v>4159.900000000001</c:v>
                </c:pt>
                <c:pt idx="279">
                  <c:v>4166.1</c:v>
                </c:pt>
                <c:pt idx="280">
                  <c:v>4163.1</c:v>
                </c:pt>
                <c:pt idx="281">
                  <c:v>4159.6</c:v>
                </c:pt>
                <c:pt idx="282">
                  <c:v>4158.1</c:v>
                </c:pt>
                <c:pt idx="283">
                  <c:v>4152.400000000001</c:v>
                </c:pt>
                <c:pt idx="284">
                  <c:v>4155.0</c:v>
                </c:pt>
                <c:pt idx="285">
                  <c:v>4158.0</c:v>
                </c:pt>
                <c:pt idx="286">
                  <c:v>4150.2</c:v>
                </c:pt>
                <c:pt idx="287">
                  <c:v>4148.8</c:v>
                </c:pt>
                <c:pt idx="288">
                  <c:v>4154.8</c:v>
                </c:pt>
                <c:pt idx="289">
                  <c:v>4156.0</c:v>
                </c:pt>
                <c:pt idx="290">
                  <c:v>4151.6</c:v>
                </c:pt>
                <c:pt idx="291">
                  <c:v>4148.5</c:v>
                </c:pt>
                <c:pt idx="292">
                  <c:v>4148.5</c:v>
                </c:pt>
                <c:pt idx="293">
                  <c:v>4147.8</c:v>
                </c:pt>
                <c:pt idx="294">
                  <c:v>4145.8</c:v>
                </c:pt>
                <c:pt idx="295">
                  <c:v>4144.2</c:v>
                </c:pt>
                <c:pt idx="296">
                  <c:v>4143.400000000001</c:v>
                </c:pt>
                <c:pt idx="297">
                  <c:v>4146.2</c:v>
                </c:pt>
                <c:pt idx="298">
                  <c:v>4153.5</c:v>
                </c:pt>
                <c:pt idx="299">
                  <c:v>4153.1</c:v>
                </c:pt>
                <c:pt idx="300">
                  <c:v>4152.6</c:v>
                </c:pt>
                <c:pt idx="301">
                  <c:v>4154.6</c:v>
                </c:pt>
                <c:pt idx="302">
                  <c:v>4154.7</c:v>
                </c:pt>
                <c:pt idx="303">
                  <c:v>4157.7</c:v>
                </c:pt>
                <c:pt idx="304">
                  <c:v>4159.8</c:v>
                </c:pt>
                <c:pt idx="305">
                  <c:v>4155.3</c:v>
                </c:pt>
                <c:pt idx="306">
                  <c:v>4151.5</c:v>
                </c:pt>
                <c:pt idx="307">
                  <c:v>4161.900000000001</c:v>
                </c:pt>
                <c:pt idx="308">
                  <c:v>4161.8</c:v>
                </c:pt>
                <c:pt idx="309">
                  <c:v>4158.1</c:v>
                </c:pt>
                <c:pt idx="310">
                  <c:v>4155.900000000001</c:v>
                </c:pt>
                <c:pt idx="311">
                  <c:v>4156.3</c:v>
                </c:pt>
                <c:pt idx="312">
                  <c:v>4159.3</c:v>
                </c:pt>
                <c:pt idx="313">
                  <c:v>4169.7</c:v>
                </c:pt>
                <c:pt idx="314">
                  <c:v>4299.900000000001</c:v>
                </c:pt>
                <c:pt idx="315">
                  <c:v>4427.6</c:v>
                </c:pt>
                <c:pt idx="316">
                  <c:v>4563.400000000001</c:v>
                </c:pt>
                <c:pt idx="317">
                  <c:v>4688.2</c:v>
                </c:pt>
                <c:pt idx="318">
                  <c:v>4730.0</c:v>
                </c:pt>
                <c:pt idx="319">
                  <c:v>4772.900000000001</c:v>
                </c:pt>
                <c:pt idx="320">
                  <c:v>4786.2</c:v>
                </c:pt>
                <c:pt idx="321">
                  <c:v>4784.2</c:v>
                </c:pt>
                <c:pt idx="322">
                  <c:v>4796.6</c:v>
                </c:pt>
                <c:pt idx="323">
                  <c:v>4813.8</c:v>
                </c:pt>
                <c:pt idx="324">
                  <c:v>4817.3</c:v>
                </c:pt>
                <c:pt idx="325">
                  <c:v>4810.8</c:v>
                </c:pt>
                <c:pt idx="326">
                  <c:v>4818.1</c:v>
                </c:pt>
                <c:pt idx="327">
                  <c:v>4828.1</c:v>
                </c:pt>
                <c:pt idx="328">
                  <c:v>4830.6</c:v>
                </c:pt>
                <c:pt idx="329">
                  <c:v>4812.0</c:v>
                </c:pt>
                <c:pt idx="330">
                  <c:v>4790.1</c:v>
                </c:pt>
                <c:pt idx="331">
                  <c:v>4770.3</c:v>
                </c:pt>
                <c:pt idx="332">
                  <c:v>4752.1</c:v>
                </c:pt>
                <c:pt idx="333">
                  <c:v>4711.6</c:v>
                </c:pt>
                <c:pt idx="334">
                  <c:v>4686.2</c:v>
                </c:pt>
                <c:pt idx="335">
                  <c:v>4685.8</c:v>
                </c:pt>
                <c:pt idx="336">
                  <c:v>4692.0</c:v>
                </c:pt>
                <c:pt idx="337">
                  <c:v>4677.900000000001</c:v>
                </c:pt>
                <c:pt idx="338">
                  <c:v>4669.400000000001</c:v>
                </c:pt>
                <c:pt idx="339">
                  <c:v>4672.900000000001</c:v>
                </c:pt>
                <c:pt idx="340">
                  <c:v>4669.8</c:v>
                </c:pt>
                <c:pt idx="341">
                  <c:v>4664.8</c:v>
                </c:pt>
                <c:pt idx="342">
                  <c:v>4657.5</c:v>
                </c:pt>
                <c:pt idx="343">
                  <c:v>4654.5</c:v>
                </c:pt>
                <c:pt idx="344">
                  <c:v>4655.1</c:v>
                </c:pt>
                <c:pt idx="345">
                  <c:v>4647.0</c:v>
                </c:pt>
                <c:pt idx="346">
                  <c:v>4634.2</c:v>
                </c:pt>
                <c:pt idx="347">
                  <c:v>4622.6</c:v>
                </c:pt>
                <c:pt idx="348">
                  <c:v>4621.7</c:v>
                </c:pt>
                <c:pt idx="349">
                  <c:v>4619.5</c:v>
                </c:pt>
                <c:pt idx="350">
                  <c:v>4611.0</c:v>
                </c:pt>
                <c:pt idx="351">
                  <c:v>4600.5</c:v>
                </c:pt>
                <c:pt idx="352">
                  <c:v>4593.900000000001</c:v>
                </c:pt>
                <c:pt idx="353">
                  <c:v>4578.8</c:v>
                </c:pt>
                <c:pt idx="354">
                  <c:v>4571.7</c:v>
                </c:pt>
                <c:pt idx="355">
                  <c:v>4569.0</c:v>
                </c:pt>
                <c:pt idx="356">
                  <c:v>4549.7</c:v>
                </c:pt>
                <c:pt idx="357">
                  <c:v>4425.2</c:v>
                </c:pt>
                <c:pt idx="358">
                  <c:v>4122.1</c:v>
                </c:pt>
                <c:pt idx="359">
                  <c:v>4010.9</c:v>
                </c:pt>
                <c:pt idx="360">
                  <c:v>3933.2</c:v>
                </c:pt>
                <c:pt idx="361">
                  <c:v>3859.1</c:v>
                </c:pt>
                <c:pt idx="362">
                  <c:v>3839.3</c:v>
                </c:pt>
                <c:pt idx="363">
                  <c:v>3833.3</c:v>
                </c:pt>
                <c:pt idx="364">
                  <c:v>3832.1</c:v>
                </c:pt>
                <c:pt idx="365">
                  <c:v>3838.2</c:v>
                </c:pt>
                <c:pt idx="366">
                  <c:v>3844.6</c:v>
                </c:pt>
                <c:pt idx="367">
                  <c:v>3850.8</c:v>
                </c:pt>
                <c:pt idx="368">
                  <c:v>3849.1</c:v>
                </c:pt>
                <c:pt idx="369">
                  <c:v>3846.2</c:v>
                </c:pt>
                <c:pt idx="370">
                  <c:v>3875.5</c:v>
                </c:pt>
                <c:pt idx="371">
                  <c:v>3958.1</c:v>
                </c:pt>
                <c:pt idx="372">
                  <c:v>4080.2</c:v>
                </c:pt>
                <c:pt idx="373">
                  <c:v>4184.400000000001</c:v>
                </c:pt>
                <c:pt idx="374">
                  <c:v>4267.5</c:v>
                </c:pt>
                <c:pt idx="375">
                  <c:v>4421.0</c:v>
                </c:pt>
                <c:pt idx="376">
                  <c:v>4531.0</c:v>
                </c:pt>
                <c:pt idx="377">
                  <c:v>4558.3</c:v>
                </c:pt>
                <c:pt idx="378">
                  <c:v>4564.900000000001</c:v>
                </c:pt>
                <c:pt idx="379">
                  <c:v>4574.0</c:v>
                </c:pt>
                <c:pt idx="380">
                  <c:v>4584.2</c:v>
                </c:pt>
                <c:pt idx="381">
                  <c:v>4580.8</c:v>
                </c:pt>
                <c:pt idx="382">
                  <c:v>4566.900000000001</c:v>
                </c:pt>
                <c:pt idx="383">
                  <c:v>4556.400000000001</c:v>
                </c:pt>
                <c:pt idx="384">
                  <c:v>4535.6</c:v>
                </c:pt>
                <c:pt idx="385">
                  <c:v>4521.400000000001</c:v>
                </c:pt>
                <c:pt idx="386">
                  <c:v>4488.400000000001</c:v>
                </c:pt>
                <c:pt idx="387">
                  <c:v>4475.7</c:v>
                </c:pt>
                <c:pt idx="388">
                  <c:v>4462.0</c:v>
                </c:pt>
                <c:pt idx="389">
                  <c:v>4454.5</c:v>
                </c:pt>
                <c:pt idx="390">
                  <c:v>4455.3</c:v>
                </c:pt>
                <c:pt idx="391">
                  <c:v>4453.0</c:v>
                </c:pt>
                <c:pt idx="392">
                  <c:v>4444.7</c:v>
                </c:pt>
                <c:pt idx="393">
                  <c:v>4438.5</c:v>
                </c:pt>
                <c:pt idx="394">
                  <c:v>4441.2</c:v>
                </c:pt>
                <c:pt idx="395">
                  <c:v>4438.2</c:v>
                </c:pt>
                <c:pt idx="396">
                  <c:v>4438.0</c:v>
                </c:pt>
                <c:pt idx="397">
                  <c:v>4430.6</c:v>
                </c:pt>
                <c:pt idx="398">
                  <c:v>4430.6</c:v>
                </c:pt>
                <c:pt idx="399">
                  <c:v>4439.400000000001</c:v>
                </c:pt>
                <c:pt idx="400">
                  <c:v>4434.5</c:v>
                </c:pt>
                <c:pt idx="401">
                  <c:v>4427.7</c:v>
                </c:pt>
                <c:pt idx="402">
                  <c:v>4428.900000000001</c:v>
                </c:pt>
                <c:pt idx="403">
                  <c:v>4429.7</c:v>
                </c:pt>
                <c:pt idx="404">
                  <c:v>4438.7</c:v>
                </c:pt>
                <c:pt idx="405">
                  <c:v>4462.3</c:v>
                </c:pt>
                <c:pt idx="406">
                  <c:v>4466.8</c:v>
                </c:pt>
                <c:pt idx="407">
                  <c:v>4472.3</c:v>
                </c:pt>
                <c:pt idx="408">
                  <c:v>4477.900000000001</c:v>
                </c:pt>
                <c:pt idx="409">
                  <c:v>4478.2</c:v>
                </c:pt>
                <c:pt idx="410">
                  <c:v>4474.8</c:v>
                </c:pt>
                <c:pt idx="411">
                  <c:v>4471.5</c:v>
                </c:pt>
                <c:pt idx="412">
                  <c:v>4471.0</c:v>
                </c:pt>
                <c:pt idx="413">
                  <c:v>4480.6</c:v>
                </c:pt>
                <c:pt idx="414">
                  <c:v>4472.400000000001</c:v>
                </c:pt>
                <c:pt idx="415">
                  <c:v>4463.400000000001</c:v>
                </c:pt>
                <c:pt idx="416">
                  <c:v>4462.3</c:v>
                </c:pt>
                <c:pt idx="417">
                  <c:v>4461.8</c:v>
                </c:pt>
                <c:pt idx="418">
                  <c:v>4462.5</c:v>
                </c:pt>
                <c:pt idx="419">
                  <c:v>4459.2</c:v>
                </c:pt>
                <c:pt idx="420">
                  <c:v>4452.1</c:v>
                </c:pt>
                <c:pt idx="421">
                  <c:v>4457.1</c:v>
                </c:pt>
                <c:pt idx="422">
                  <c:v>4464.3</c:v>
                </c:pt>
                <c:pt idx="423">
                  <c:v>4454.6</c:v>
                </c:pt>
                <c:pt idx="424">
                  <c:v>4450.1</c:v>
                </c:pt>
                <c:pt idx="425">
                  <c:v>4449.900000000001</c:v>
                </c:pt>
                <c:pt idx="426">
                  <c:v>4449.6</c:v>
                </c:pt>
                <c:pt idx="427">
                  <c:v>4456.0</c:v>
                </c:pt>
                <c:pt idx="428">
                  <c:v>4448.7</c:v>
                </c:pt>
                <c:pt idx="429">
                  <c:v>4442.0</c:v>
                </c:pt>
                <c:pt idx="430">
                  <c:v>4447.2</c:v>
                </c:pt>
                <c:pt idx="431">
                  <c:v>4451.400000000001</c:v>
                </c:pt>
                <c:pt idx="432">
                  <c:v>4444.2</c:v>
                </c:pt>
                <c:pt idx="433">
                  <c:v>4436.900000000001</c:v>
                </c:pt>
                <c:pt idx="434">
                  <c:v>4418.6</c:v>
                </c:pt>
                <c:pt idx="435">
                  <c:v>4418.0</c:v>
                </c:pt>
                <c:pt idx="436">
                  <c:v>4419.8</c:v>
                </c:pt>
                <c:pt idx="437">
                  <c:v>4402.3</c:v>
                </c:pt>
                <c:pt idx="438">
                  <c:v>4403.0</c:v>
                </c:pt>
                <c:pt idx="439">
                  <c:v>4409.3</c:v>
                </c:pt>
                <c:pt idx="440">
                  <c:v>4409.7</c:v>
                </c:pt>
                <c:pt idx="441">
                  <c:v>4408.3</c:v>
                </c:pt>
                <c:pt idx="442">
                  <c:v>4396.8</c:v>
                </c:pt>
                <c:pt idx="443">
                  <c:v>4387.6</c:v>
                </c:pt>
                <c:pt idx="444">
                  <c:v>4389.6</c:v>
                </c:pt>
                <c:pt idx="445">
                  <c:v>4403.400000000001</c:v>
                </c:pt>
                <c:pt idx="446">
                  <c:v>4395.1</c:v>
                </c:pt>
                <c:pt idx="447">
                  <c:v>4392.1</c:v>
                </c:pt>
                <c:pt idx="448">
                  <c:v>4390.5</c:v>
                </c:pt>
                <c:pt idx="449">
                  <c:v>4393.7</c:v>
                </c:pt>
                <c:pt idx="450">
                  <c:v>4399.6</c:v>
                </c:pt>
                <c:pt idx="451">
                  <c:v>4384.7</c:v>
                </c:pt>
                <c:pt idx="452">
                  <c:v>4367.2</c:v>
                </c:pt>
                <c:pt idx="453">
                  <c:v>4371.400000000001</c:v>
                </c:pt>
                <c:pt idx="454">
                  <c:v>4379.900000000001</c:v>
                </c:pt>
                <c:pt idx="455">
                  <c:v>4383.2</c:v>
                </c:pt>
                <c:pt idx="456">
                  <c:v>4374.0</c:v>
                </c:pt>
                <c:pt idx="457">
                  <c:v>4365.6</c:v>
                </c:pt>
                <c:pt idx="458">
                  <c:v>4375.900000000001</c:v>
                </c:pt>
                <c:pt idx="459">
                  <c:v>4377.900000000001</c:v>
                </c:pt>
                <c:pt idx="460">
                  <c:v>4370.900000000001</c:v>
                </c:pt>
                <c:pt idx="461">
                  <c:v>4364.0</c:v>
                </c:pt>
                <c:pt idx="462">
                  <c:v>4359.400000000001</c:v>
                </c:pt>
                <c:pt idx="463">
                  <c:v>4367.2</c:v>
                </c:pt>
                <c:pt idx="464">
                  <c:v>4373.3</c:v>
                </c:pt>
                <c:pt idx="465">
                  <c:v>4370.0</c:v>
                </c:pt>
                <c:pt idx="466">
                  <c:v>4361.1</c:v>
                </c:pt>
                <c:pt idx="467">
                  <c:v>4363.400000000001</c:v>
                </c:pt>
                <c:pt idx="468">
                  <c:v>4358.900000000001</c:v>
                </c:pt>
                <c:pt idx="469">
                  <c:v>4356.8</c:v>
                </c:pt>
                <c:pt idx="470">
                  <c:v>4353.400000000001</c:v>
                </c:pt>
                <c:pt idx="471">
                  <c:v>4344.900000000001</c:v>
                </c:pt>
                <c:pt idx="472">
                  <c:v>4351.2</c:v>
                </c:pt>
                <c:pt idx="473">
                  <c:v>4355.5</c:v>
                </c:pt>
                <c:pt idx="474">
                  <c:v>4350.5</c:v>
                </c:pt>
                <c:pt idx="475">
                  <c:v>4352.5</c:v>
                </c:pt>
                <c:pt idx="476">
                  <c:v>4353.0</c:v>
                </c:pt>
                <c:pt idx="477">
                  <c:v>4352.8</c:v>
                </c:pt>
                <c:pt idx="478">
                  <c:v>4352.400000000001</c:v>
                </c:pt>
                <c:pt idx="479">
                  <c:v>4345.900000000001</c:v>
                </c:pt>
                <c:pt idx="480">
                  <c:v>4343.7</c:v>
                </c:pt>
                <c:pt idx="481">
                  <c:v>4351.5</c:v>
                </c:pt>
                <c:pt idx="482">
                  <c:v>4348.0</c:v>
                </c:pt>
                <c:pt idx="483">
                  <c:v>4347.400000000001</c:v>
                </c:pt>
                <c:pt idx="484">
                  <c:v>4346.2</c:v>
                </c:pt>
                <c:pt idx="485">
                  <c:v>4343.5</c:v>
                </c:pt>
                <c:pt idx="486">
                  <c:v>4343.8</c:v>
                </c:pt>
                <c:pt idx="487">
                  <c:v>4348.400000000001</c:v>
                </c:pt>
                <c:pt idx="488">
                  <c:v>4338.900000000001</c:v>
                </c:pt>
                <c:pt idx="489">
                  <c:v>4332.8</c:v>
                </c:pt>
                <c:pt idx="490">
                  <c:v>4337.6</c:v>
                </c:pt>
                <c:pt idx="491">
                  <c:v>4342.5</c:v>
                </c:pt>
                <c:pt idx="492">
                  <c:v>4346.6</c:v>
                </c:pt>
                <c:pt idx="493">
                  <c:v>4341.7</c:v>
                </c:pt>
                <c:pt idx="494">
                  <c:v>4331.1</c:v>
                </c:pt>
                <c:pt idx="495">
                  <c:v>4336.0</c:v>
                </c:pt>
                <c:pt idx="496">
                  <c:v>4346.6</c:v>
                </c:pt>
                <c:pt idx="497">
                  <c:v>4340.3</c:v>
                </c:pt>
                <c:pt idx="498">
                  <c:v>4329.5</c:v>
                </c:pt>
                <c:pt idx="499">
                  <c:v>4324.7</c:v>
                </c:pt>
                <c:pt idx="500">
                  <c:v>4330.1</c:v>
                </c:pt>
                <c:pt idx="501">
                  <c:v>4338.7</c:v>
                </c:pt>
                <c:pt idx="502">
                  <c:v>4339.1</c:v>
                </c:pt>
                <c:pt idx="503">
                  <c:v>4328.0</c:v>
                </c:pt>
                <c:pt idx="504">
                  <c:v>4329.3</c:v>
                </c:pt>
                <c:pt idx="505">
                  <c:v>4334.3</c:v>
                </c:pt>
                <c:pt idx="506">
                  <c:v>4337.7</c:v>
                </c:pt>
                <c:pt idx="507">
                  <c:v>4332.5</c:v>
                </c:pt>
                <c:pt idx="508">
                  <c:v>4321.900000000001</c:v>
                </c:pt>
                <c:pt idx="509">
                  <c:v>4325.2</c:v>
                </c:pt>
                <c:pt idx="510">
                  <c:v>4337.5</c:v>
                </c:pt>
                <c:pt idx="511">
                  <c:v>4339.7</c:v>
                </c:pt>
                <c:pt idx="512">
                  <c:v>4336.7</c:v>
                </c:pt>
                <c:pt idx="513">
                  <c:v>4331.2</c:v>
                </c:pt>
                <c:pt idx="514">
                  <c:v>4326.900000000001</c:v>
                </c:pt>
                <c:pt idx="515">
                  <c:v>4336.1</c:v>
                </c:pt>
                <c:pt idx="516">
                  <c:v>4334.400000000001</c:v>
                </c:pt>
                <c:pt idx="517">
                  <c:v>4324.1</c:v>
                </c:pt>
                <c:pt idx="518">
                  <c:v>4327.400000000001</c:v>
                </c:pt>
                <c:pt idx="519">
                  <c:v>4328.900000000001</c:v>
                </c:pt>
                <c:pt idx="520">
                  <c:v>4332.5</c:v>
                </c:pt>
                <c:pt idx="521">
                  <c:v>4336.8</c:v>
                </c:pt>
                <c:pt idx="522">
                  <c:v>4329.900000000001</c:v>
                </c:pt>
                <c:pt idx="523">
                  <c:v>4320.7</c:v>
                </c:pt>
                <c:pt idx="524">
                  <c:v>4329.0</c:v>
                </c:pt>
                <c:pt idx="525">
                  <c:v>4331.6</c:v>
                </c:pt>
                <c:pt idx="526">
                  <c:v>4325.1</c:v>
                </c:pt>
                <c:pt idx="527">
                  <c:v>4326.400000000001</c:v>
                </c:pt>
                <c:pt idx="528">
                  <c:v>4320.900000000001</c:v>
                </c:pt>
                <c:pt idx="529">
                  <c:v>4327.400000000001</c:v>
                </c:pt>
                <c:pt idx="530">
                  <c:v>4334.8</c:v>
                </c:pt>
                <c:pt idx="531">
                  <c:v>4330.8</c:v>
                </c:pt>
                <c:pt idx="532">
                  <c:v>4324.3</c:v>
                </c:pt>
                <c:pt idx="533">
                  <c:v>4330.3</c:v>
                </c:pt>
                <c:pt idx="534">
                  <c:v>4327.900000000001</c:v>
                </c:pt>
                <c:pt idx="535">
                  <c:v>4325.6</c:v>
                </c:pt>
                <c:pt idx="536">
                  <c:v>4327.7</c:v>
                </c:pt>
                <c:pt idx="537">
                  <c:v>4327.1</c:v>
                </c:pt>
                <c:pt idx="538">
                  <c:v>4333.3</c:v>
                </c:pt>
                <c:pt idx="539">
                  <c:v>4334.5</c:v>
                </c:pt>
                <c:pt idx="540">
                  <c:v>4331.6</c:v>
                </c:pt>
                <c:pt idx="541">
                  <c:v>4331.2</c:v>
                </c:pt>
                <c:pt idx="542">
                  <c:v>4331.400000000001</c:v>
                </c:pt>
                <c:pt idx="543">
                  <c:v>4330.400000000001</c:v>
                </c:pt>
                <c:pt idx="544">
                  <c:v>4329.7</c:v>
                </c:pt>
                <c:pt idx="545">
                  <c:v>4329.1</c:v>
                </c:pt>
                <c:pt idx="546">
                  <c:v>4328.8</c:v>
                </c:pt>
                <c:pt idx="547">
                  <c:v>4337.1</c:v>
                </c:pt>
                <c:pt idx="548">
                  <c:v>4339.8</c:v>
                </c:pt>
                <c:pt idx="549">
                  <c:v>4338.2</c:v>
                </c:pt>
                <c:pt idx="550">
                  <c:v>4339.6</c:v>
                </c:pt>
                <c:pt idx="551">
                  <c:v>4331.900000000001</c:v>
                </c:pt>
                <c:pt idx="552">
                  <c:v>4330.8</c:v>
                </c:pt>
                <c:pt idx="553">
                  <c:v>4336.5</c:v>
                </c:pt>
                <c:pt idx="554">
                  <c:v>4335.5</c:v>
                </c:pt>
                <c:pt idx="555">
                  <c:v>4329.6</c:v>
                </c:pt>
                <c:pt idx="556">
                  <c:v>4332.8</c:v>
                </c:pt>
                <c:pt idx="557">
                  <c:v>4337.2</c:v>
                </c:pt>
                <c:pt idx="558">
                  <c:v>4340.2</c:v>
                </c:pt>
                <c:pt idx="559">
                  <c:v>4341.7</c:v>
                </c:pt>
                <c:pt idx="560">
                  <c:v>4329.1</c:v>
                </c:pt>
                <c:pt idx="561">
                  <c:v>4324.7</c:v>
                </c:pt>
                <c:pt idx="562">
                  <c:v>4329.8</c:v>
                </c:pt>
                <c:pt idx="563">
                  <c:v>4334.400000000001</c:v>
                </c:pt>
                <c:pt idx="564">
                  <c:v>4331.6</c:v>
                </c:pt>
                <c:pt idx="565">
                  <c:v>4329.0</c:v>
                </c:pt>
                <c:pt idx="566">
                  <c:v>4324.6</c:v>
                </c:pt>
                <c:pt idx="567">
                  <c:v>4333.8</c:v>
                </c:pt>
                <c:pt idx="568">
                  <c:v>4346.0</c:v>
                </c:pt>
                <c:pt idx="569">
                  <c:v>4333.0</c:v>
                </c:pt>
                <c:pt idx="570">
                  <c:v>4326.1</c:v>
                </c:pt>
                <c:pt idx="571">
                  <c:v>4327.400000000001</c:v>
                </c:pt>
                <c:pt idx="572">
                  <c:v>4331.3</c:v>
                </c:pt>
                <c:pt idx="573">
                  <c:v>4337.0</c:v>
                </c:pt>
                <c:pt idx="574">
                  <c:v>4332.0</c:v>
                </c:pt>
                <c:pt idx="575">
                  <c:v>4321.7</c:v>
                </c:pt>
                <c:pt idx="576">
                  <c:v>4329.8</c:v>
                </c:pt>
                <c:pt idx="577">
                  <c:v>4334.8</c:v>
                </c:pt>
                <c:pt idx="578">
                  <c:v>4332.900000000001</c:v>
                </c:pt>
                <c:pt idx="579">
                  <c:v>4332.400000000001</c:v>
                </c:pt>
                <c:pt idx="580">
                  <c:v>4323.900000000001</c:v>
                </c:pt>
                <c:pt idx="581">
                  <c:v>4321.7</c:v>
                </c:pt>
                <c:pt idx="582">
                  <c:v>4332.1</c:v>
                </c:pt>
                <c:pt idx="583">
                  <c:v>4335.0</c:v>
                </c:pt>
                <c:pt idx="584">
                  <c:v>4327.6</c:v>
                </c:pt>
                <c:pt idx="585">
                  <c:v>4329.6</c:v>
                </c:pt>
                <c:pt idx="586">
                  <c:v>4329.900000000001</c:v>
                </c:pt>
                <c:pt idx="587">
                  <c:v>4339.1</c:v>
                </c:pt>
                <c:pt idx="588">
                  <c:v>4341.400000000001</c:v>
                </c:pt>
                <c:pt idx="589">
                  <c:v>4329.7</c:v>
                </c:pt>
                <c:pt idx="590">
                  <c:v>4323.2</c:v>
                </c:pt>
                <c:pt idx="591">
                  <c:v>4327.0</c:v>
                </c:pt>
                <c:pt idx="592">
                  <c:v>4331.900000000001</c:v>
                </c:pt>
                <c:pt idx="593">
                  <c:v>4331.7</c:v>
                </c:pt>
                <c:pt idx="594">
                  <c:v>4333.3</c:v>
                </c:pt>
                <c:pt idx="595">
                  <c:v>4330.0</c:v>
                </c:pt>
                <c:pt idx="596">
                  <c:v>4334.1</c:v>
                </c:pt>
                <c:pt idx="597">
                  <c:v>4340.0</c:v>
                </c:pt>
                <c:pt idx="598">
                  <c:v>4332.3</c:v>
                </c:pt>
                <c:pt idx="599">
                  <c:v>4324.6</c:v>
                </c:pt>
                <c:pt idx="600">
                  <c:v>4323.900000000001</c:v>
                </c:pt>
                <c:pt idx="601">
                  <c:v>4326.900000000001</c:v>
                </c:pt>
                <c:pt idx="602">
                  <c:v>4332.7</c:v>
                </c:pt>
                <c:pt idx="603">
                  <c:v>4331.3</c:v>
                </c:pt>
                <c:pt idx="604">
                  <c:v>4327.8</c:v>
                </c:pt>
                <c:pt idx="605">
                  <c:v>4339.3</c:v>
                </c:pt>
                <c:pt idx="606">
                  <c:v>4342.1</c:v>
                </c:pt>
                <c:pt idx="607">
                  <c:v>4332.400000000001</c:v>
                </c:pt>
                <c:pt idx="608">
                  <c:v>4329.8</c:v>
                </c:pt>
                <c:pt idx="609">
                  <c:v>4327.900000000001</c:v>
                </c:pt>
                <c:pt idx="610">
                  <c:v>4330.7</c:v>
                </c:pt>
                <c:pt idx="611">
                  <c:v>4339.2</c:v>
                </c:pt>
                <c:pt idx="612">
                  <c:v>4328.3</c:v>
                </c:pt>
                <c:pt idx="613">
                  <c:v>4325.7</c:v>
                </c:pt>
                <c:pt idx="614">
                  <c:v>4333.6</c:v>
                </c:pt>
                <c:pt idx="615">
                  <c:v>4336.900000000001</c:v>
                </c:pt>
                <c:pt idx="616">
                  <c:v>4331.7</c:v>
                </c:pt>
                <c:pt idx="617">
                  <c:v>4330.0</c:v>
                </c:pt>
                <c:pt idx="618">
                  <c:v>4323.8</c:v>
                </c:pt>
                <c:pt idx="619">
                  <c:v>4327.8</c:v>
                </c:pt>
                <c:pt idx="620">
                  <c:v>4340.0</c:v>
                </c:pt>
                <c:pt idx="621">
                  <c:v>4335.8</c:v>
                </c:pt>
                <c:pt idx="622">
                  <c:v>4329.1</c:v>
                </c:pt>
                <c:pt idx="623">
                  <c:v>4331.400000000001</c:v>
                </c:pt>
                <c:pt idx="624">
                  <c:v>4334.1</c:v>
                </c:pt>
                <c:pt idx="625">
                  <c:v>4337.5</c:v>
                </c:pt>
                <c:pt idx="626">
                  <c:v>4332.0</c:v>
                </c:pt>
                <c:pt idx="627">
                  <c:v>4318.2</c:v>
                </c:pt>
                <c:pt idx="628">
                  <c:v>4320.400000000001</c:v>
                </c:pt>
                <c:pt idx="629">
                  <c:v>4335.5</c:v>
                </c:pt>
                <c:pt idx="630">
                  <c:v>4335.1</c:v>
                </c:pt>
                <c:pt idx="631">
                  <c:v>4325.3</c:v>
                </c:pt>
                <c:pt idx="632">
                  <c:v>4328.0</c:v>
                </c:pt>
                <c:pt idx="633">
                  <c:v>4336.1</c:v>
                </c:pt>
                <c:pt idx="634">
                  <c:v>4336.6</c:v>
                </c:pt>
                <c:pt idx="635">
                  <c:v>4323.8</c:v>
                </c:pt>
                <c:pt idx="636">
                  <c:v>4312.7</c:v>
                </c:pt>
                <c:pt idx="637">
                  <c:v>4320.3</c:v>
                </c:pt>
                <c:pt idx="638">
                  <c:v>4329.1</c:v>
                </c:pt>
                <c:pt idx="639">
                  <c:v>4329.900000000001</c:v>
                </c:pt>
                <c:pt idx="640">
                  <c:v>4321.400000000001</c:v>
                </c:pt>
                <c:pt idx="641">
                  <c:v>4318.0</c:v>
                </c:pt>
                <c:pt idx="642">
                  <c:v>4328.5</c:v>
                </c:pt>
                <c:pt idx="643">
                  <c:v>4328.2</c:v>
                </c:pt>
                <c:pt idx="644">
                  <c:v>4321.900000000001</c:v>
                </c:pt>
                <c:pt idx="645">
                  <c:v>4313.6</c:v>
                </c:pt>
                <c:pt idx="646">
                  <c:v>4320.6</c:v>
                </c:pt>
                <c:pt idx="647">
                  <c:v>4328.400000000001</c:v>
                </c:pt>
                <c:pt idx="648">
                  <c:v>4321.1</c:v>
                </c:pt>
                <c:pt idx="649">
                  <c:v>4322.400000000001</c:v>
                </c:pt>
                <c:pt idx="650">
                  <c:v>4320.3</c:v>
                </c:pt>
                <c:pt idx="651">
                  <c:v>4320.400000000001</c:v>
                </c:pt>
                <c:pt idx="652">
                  <c:v>4320.5</c:v>
                </c:pt>
                <c:pt idx="653">
                  <c:v>4315.1</c:v>
                </c:pt>
                <c:pt idx="654">
                  <c:v>4316.400000000001</c:v>
                </c:pt>
                <c:pt idx="655">
                  <c:v>4320.3</c:v>
                </c:pt>
                <c:pt idx="656">
                  <c:v>4321.400000000001</c:v>
                </c:pt>
                <c:pt idx="657">
                  <c:v>4321.1</c:v>
                </c:pt>
                <c:pt idx="658">
                  <c:v>4315.900000000001</c:v>
                </c:pt>
                <c:pt idx="659">
                  <c:v>4320.900000000001</c:v>
                </c:pt>
                <c:pt idx="660">
                  <c:v>4320.7</c:v>
                </c:pt>
                <c:pt idx="661">
                  <c:v>4311.5</c:v>
                </c:pt>
                <c:pt idx="662">
                  <c:v>4313.1</c:v>
                </c:pt>
                <c:pt idx="663">
                  <c:v>4320.5</c:v>
                </c:pt>
                <c:pt idx="664">
                  <c:v>4320.400000000001</c:v>
                </c:pt>
                <c:pt idx="665">
                  <c:v>4322.400000000001</c:v>
                </c:pt>
                <c:pt idx="666">
                  <c:v>4317.900000000001</c:v>
                </c:pt>
                <c:pt idx="667">
                  <c:v>4314.3</c:v>
                </c:pt>
                <c:pt idx="668">
                  <c:v>4322.1</c:v>
                </c:pt>
                <c:pt idx="669">
                  <c:v>4320.8</c:v>
                </c:pt>
                <c:pt idx="670">
                  <c:v>4311.3</c:v>
                </c:pt>
                <c:pt idx="671">
                  <c:v>4308.3</c:v>
                </c:pt>
                <c:pt idx="672">
                  <c:v>4315.5</c:v>
                </c:pt>
                <c:pt idx="673">
                  <c:v>4319.900000000001</c:v>
                </c:pt>
                <c:pt idx="674">
                  <c:v>4325.6</c:v>
                </c:pt>
                <c:pt idx="675">
                  <c:v>4314.0</c:v>
                </c:pt>
                <c:pt idx="676">
                  <c:v>4311.1</c:v>
                </c:pt>
                <c:pt idx="677">
                  <c:v>4319.3</c:v>
                </c:pt>
                <c:pt idx="678">
                  <c:v>4316.8</c:v>
                </c:pt>
                <c:pt idx="679">
                  <c:v>4308.2</c:v>
                </c:pt>
                <c:pt idx="680">
                  <c:v>4305.7</c:v>
                </c:pt>
                <c:pt idx="681">
                  <c:v>4310.6</c:v>
                </c:pt>
                <c:pt idx="682">
                  <c:v>4299.0</c:v>
                </c:pt>
                <c:pt idx="683">
                  <c:v>4285.900000000001</c:v>
                </c:pt>
                <c:pt idx="684">
                  <c:v>4267.6</c:v>
                </c:pt>
                <c:pt idx="685">
                  <c:v>4252.8</c:v>
                </c:pt>
                <c:pt idx="686">
                  <c:v>4245.900000000001</c:v>
                </c:pt>
                <c:pt idx="687">
                  <c:v>4244.900000000001</c:v>
                </c:pt>
                <c:pt idx="688">
                  <c:v>4235.400000000001</c:v>
                </c:pt>
                <c:pt idx="689">
                  <c:v>4226.400000000001</c:v>
                </c:pt>
                <c:pt idx="690">
                  <c:v>4231.1</c:v>
                </c:pt>
                <c:pt idx="691">
                  <c:v>4238.5</c:v>
                </c:pt>
                <c:pt idx="692">
                  <c:v>4242.3</c:v>
                </c:pt>
                <c:pt idx="693">
                  <c:v>4246.2</c:v>
                </c:pt>
                <c:pt idx="694">
                  <c:v>4228.0</c:v>
                </c:pt>
                <c:pt idx="695">
                  <c:v>4229.1</c:v>
                </c:pt>
                <c:pt idx="696">
                  <c:v>4235.400000000001</c:v>
                </c:pt>
                <c:pt idx="697">
                  <c:v>4231.8</c:v>
                </c:pt>
                <c:pt idx="698">
                  <c:v>4228.6</c:v>
                </c:pt>
                <c:pt idx="699">
                  <c:v>4229.0</c:v>
                </c:pt>
                <c:pt idx="700">
                  <c:v>4226.400000000001</c:v>
                </c:pt>
                <c:pt idx="701">
                  <c:v>4234.3</c:v>
                </c:pt>
                <c:pt idx="702">
                  <c:v>4237.6</c:v>
                </c:pt>
                <c:pt idx="703">
                  <c:v>4221.5</c:v>
                </c:pt>
                <c:pt idx="704">
                  <c:v>4219.2</c:v>
                </c:pt>
                <c:pt idx="705">
                  <c:v>4219.0</c:v>
                </c:pt>
                <c:pt idx="706">
                  <c:v>4217.5</c:v>
                </c:pt>
                <c:pt idx="707">
                  <c:v>4219.5</c:v>
                </c:pt>
                <c:pt idx="708">
                  <c:v>4218.3</c:v>
                </c:pt>
                <c:pt idx="709">
                  <c:v>4225.6</c:v>
                </c:pt>
                <c:pt idx="710">
                  <c:v>4223.7</c:v>
                </c:pt>
                <c:pt idx="711">
                  <c:v>4223.3</c:v>
                </c:pt>
                <c:pt idx="712">
                  <c:v>4223.400000000001</c:v>
                </c:pt>
                <c:pt idx="713">
                  <c:v>4219.5</c:v>
                </c:pt>
                <c:pt idx="714">
                  <c:v>4215.3</c:v>
                </c:pt>
                <c:pt idx="715">
                  <c:v>4214.900000000001</c:v>
                </c:pt>
                <c:pt idx="716">
                  <c:v>4216.1</c:v>
                </c:pt>
                <c:pt idx="717">
                  <c:v>4218.900000000001</c:v>
                </c:pt>
                <c:pt idx="718">
                  <c:v>4227.0</c:v>
                </c:pt>
                <c:pt idx="719">
                  <c:v>4222.8</c:v>
                </c:pt>
                <c:pt idx="720">
                  <c:v>4223.7</c:v>
                </c:pt>
                <c:pt idx="721">
                  <c:v>4218.900000000001</c:v>
                </c:pt>
                <c:pt idx="722">
                  <c:v>4214.1</c:v>
                </c:pt>
                <c:pt idx="723">
                  <c:v>4215.2</c:v>
                </c:pt>
                <c:pt idx="724">
                  <c:v>4213.400000000001</c:v>
                </c:pt>
                <c:pt idx="725">
                  <c:v>4207.900000000001</c:v>
                </c:pt>
                <c:pt idx="726">
                  <c:v>4210.6</c:v>
                </c:pt>
                <c:pt idx="727">
                  <c:v>4214.8</c:v>
                </c:pt>
                <c:pt idx="728">
                  <c:v>4217.0</c:v>
                </c:pt>
                <c:pt idx="729">
                  <c:v>4223.1</c:v>
                </c:pt>
                <c:pt idx="730">
                  <c:v>4213.5</c:v>
                </c:pt>
                <c:pt idx="731">
                  <c:v>4204.400000000001</c:v>
                </c:pt>
                <c:pt idx="732">
                  <c:v>4212.1</c:v>
                </c:pt>
                <c:pt idx="733">
                  <c:v>4215.6</c:v>
                </c:pt>
                <c:pt idx="734">
                  <c:v>4213.7</c:v>
                </c:pt>
                <c:pt idx="735">
                  <c:v>4212.400000000001</c:v>
                </c:pt>
                <c:pt idx="736">
                  <c:v>4208.5</c:v>
                </c:pt>
                <c:pt idx="737">
                  <c:v>4214.400000000001</c:v>
                </c:pt>
                <c:pt idx="738">
                  <c:v>4224.3</c:v>
                </c:pt>
                <c:pt idx="739">
                  <c:v>4212.400000000001</c:v>
                </c:pt>
                <c:pt idx="740">
                  <c:v>4202.8</c:v>
                </c:pt>
                <c:pt idx="741">
                  <c:v>4201.8</c:v>
                </c:pt>
                <c:pt idx="742">
                  <c:v>4206.3</c:v>
                </c:pt>
                <c:pt idx="743">
                  <c:v>4211.2</c:v>
                </c:pt>
                <c:pt idx="744">
                  <c:v>4212.400000000001</c:v>
                </c:pt>
                <c:pt idx="745">
                  <c:v>4204.0</c:v>
                </c:pt>
                <c:pt idx="746">
                  <c:v>4210.3</c:v>
                </c:pt>
                <c:pt idx="747">
                  <c:v>4215.5</c:v>
                </c:pt>
                <c:pt idx="748">
                  <c:v>4212.7</c:v>
                </c:pt>
                <c:pt idx="749">
                  <c:v>4208.3</c:v>
                </c:pt>
                <c:pt idx="750">
                  <c:v>4201.2</c:v>
                </c:pt>
                <c:pt idx="751">
                  <c:v>4199.0</c:v>
                </c:pt>
                <c:pt idx="752">
                  <c:v>4204.0</c:v>
                </c:pt>
                <c:pt idx="753">
                  <c:v>4209.0</c:v>
                </c:pt>
                <c:pt idx="754">
                  <c:v>4204.7</c:v>
                </c:pt>
                <c:pt idx="755">
                  <c:v>4205.1</c:v>
                </c:pt>
                <c:pt idx="756">
                  <c:v>4206.0</c:v>
                </c:pt>
                <c:pt idx="757">
                  <c:v>4210.5</c:v>
                </c:pt>
                <c:pt idx="758">
                  <c:v>4213.0</c:v>
                </c:pt>
                <c:pt idx="759">
                  <c:v>4208.6</c:v>
                </c:pt>
                <c:pt idx="760">
                  <c:v>4197.400000000001</c:v>
                </c:pt>
                <c:pt idx="761">
                  <c:v>4199.5</c:v>
                </c:pt>
                <c:pt idx="762">
                  <c:v>4201.400000000001</c:v>
                </c:pt>
                <c:pt idx="763">
                  <c:v>4204.1</c:v>
                </c:pt>
                <c:pt idx="764">
                  <c:v>4206.400000000001</c:v>
                </c:pt>
                <c:pt idx="765">
                  <c:v>4202.6</c:v>
                </c:pt>
                <c:pt idx="766">
                  <c:v>4208.900000000001</c:v>
                </c:pt>
                <c:pt idx="767">
                  <c:v>4210.6</c:v>
                </c:pt>
                <c:pt idx="768">
                  <c:v>4204.2</c:v>
                </c:pt>
                <c:pt idx="769">
                  <c:v>4201.900000000001</c:v>
                </c:pt>
                <c:pt idx="770">
                  <c:v>4201.0</c:v>
                </c:pt>
                <c:pt idx="771">
                  <c:v>4203.400000000001</c:v>
                </c:pt>
                <c:pt idx="772">
                  <c:v>4209.400000000001</c:v>
                </c:pt>
                <c:pt idx="773">
                  <c:v>4205.7</c:v>
                </c:pt>
                <c:pt idx="774">
                  <c:v>4204.400000000001</c:v>
                </c:pt>
                <c:pt idx="775">
                  <c:v>4219.400000000001</c:v>
                </c:pt>
                <c:pt idx="776">
                  <c:v>4213.5</c:v>
                </c:pt>
                <c:pt idx="777">
                  <c:v>4205.8</c:v>
                </c:pt>
                <c:pt idx="778">
                  <c:v>4203.1</c:v>
                </c:pt>
                <c:pt idx="779">
                  <c:v>4202.3</c:v>
                </c:pt>
                <c:pt idx="780">
                  <c:v>4205.1</c:v>
                </c:pt>
                <c:pt idx="781">
                  <c:v>4215.900000000001</c:v>
                </c:pt>
                <c:pt idx="782">
                  <c:v>4209.5</c:v>
                </c:pt>
                <c:pt idx="783">
                  <c:v>4210.6</c:v>
                </c:pt>
                <c:pt idx="784">
                  <c:v>4220.8</c:v>
                </c:pt>
                <c:pt idx="785">
                  <c:v>4223.7</c:v>
                </c:pt>
                <c:pt idx="786">
                  <c:v>4221.3</c:v>
                </c:pt>
                <c:pt idx="787">
                  <c:v>4219.900000000001</c:v>
                </c:pt>
                <c:pt idx="788">
                  <c:v>4210.6</c:v>
                </c:pt>
                <c:pt idx="789">
                  <c:v>4214.8</c:v>
                </c:pt>
                <c:pt idx="790">
                  <c:v>4228.3</c:v>
                </c:pt>
                <c:pt idx="791">
                  <c:v>4226.0</c:v>
                </c:pt>
                <c:pt idx="792">
                  <c:v>4221.6</c:v>
                </c:pt>
                <c:pt idx="793">
                  <c:v>4219.900000000001</c:v>
                </c:pt>
                <c:pt idx="794">
                  <c:v>4223.0</c:v>
                </c:pt>
                <c:pt idx="795">
                  <c:v>4231.2</c:v>
                </c:pt>
                <c:pt idx="796">
                  <c:v>4228.0</c:v>
                </c:pt>
                <c:pt idx="797">
                  <c:v>4214.0</c:v>
                </c:pt>
                <c:pt idx="798">
                  <c:v>4211.6</c:v>
                </c:pt>
                <c:pt idx="799">
                  <c:v>4222.5</c:v>
                </c:pt>
                <c:pt idx="800">
                  <c:v>4230.900000000001</c:v>
                </c:pt>
                <c:pt idx="801">
                  <c:v>4229.5</c:v>
                </c:pt>
                <c:pt idx="802">
                  <c:v>4219.900000000001</c:v>
                </c:pt>
                <c:pt idx="803">
                  <c:v>4222.3</c:v>
                </c:pt>
                <c:pt idx="804">
                  <c:v>4230.400000000001</c:v>
                </c:pt>
                <c:pt idx="805">
                  <c:v>4227.400000000001</c:v>
                </c:pt>
                <c:pt idx="806">
                  <c:v>4219.400000000001</c:v>
                </c:pt>
                <c:pt idx="807">
                  <c:v>4216.5</c:v>
                </c:pt>
                <c:pt idx="808">
                  <c:v>4220.1</c:v>
                </c:pt>
                <c:pt idx="809">
                  <c:v>4229.6</c:v>
                </c:pt>
                <c:pt idx="810">
                  <c:v>4234.5</c:v>
                </c:pt>
                <c:pt idx="811">
                  <c:v>4226.400000000001</c:v>
                </c:pt>
                <c:pt idx="812">
                  <c:v>4228.2</c:v>
                </c:pt>
                <c:pt idx="813">
                  <c:v>4231.3</c:v>
                </c:pt>
                <c:pt idx="814">
                  <c:v>4227.3</c:v>
                </c:pt>
                <c:pt idx="815">
                  <c:v>4225.5</c:v>
                </c:pt>
                <c:pt idx="816">
                  <c:v>4219.8</c:v>
                </c:pt>
                <c:pt idx="817">
                  <c:v>4220.5</c:v>
                </c:pt>
                <c:pt idx="818">
                  <c:v>4229.5</c:v>
                </c:pt>
                <c:pt idx="819">
                  <c:v>4223.1</c:v>
                </c:pt>
                <c:pt idx="820">
                  <c:v>4219.400000000001</c:v>
                </c:pt>
                <c:pt idx="821">
                  <c:v>4222.7</c:v>
                </c:pt>
                <c:pt idx="822">
                  <c:v>4218.5</c:v>
                </c:pt>
                <c:pt idx="823">
                  <c:v>4215.3</c:v>
                </c:pt>
                <c:pt idx="824">
                  <c:v>4215.1</c:v>
                </c:pt>
                <c:pt idx="825">
                  <c:v>4209.2</c:v>
                </c:pt>
                <c:pt idx="826">
                  <c:v>4212.2</c:v>
                </c:pt>
                <c:pt idx="827">
                  <c:v>4220.6</c:v>
                </c:pt>
                <c:pt idx="828">
                  <c:v>4216.1</c:v>
                </c:pt>
                <c:pt idx="829">
                  <c:v>4214.3</c:v>
                </c:pt>
                <c:pt idx="830">
                  <c:v>4212.3</c:v>
                </c:pt>
                <c:pt idx="831">
                  <c:v>4209.3</c:v>
                </c:pt>
                <c:pt idx="832">
                  <c:v>4214.400000000001</c:v>
                </c:pt>
                <c:pt idx="833">
                  <c:v>4213.2</c:v>
                </c:pt>
                <c:pt idx="834">
                  <c:v>4203.1</c:v>
                </c:pt>
                <c:pt idx="835">
                  <c:v>4199.3</c:v>
                </c:pt>
                <c:pt idx="836">
                  <c:v>4208.3</c:v>
                </c:pt>
                <c:pt idx="837">
                  <c:v>4209.2</c:v>
                </c:pt>
                <c:pt idx="838">
                  <c:v>4212.6</c:v>
                </c:pt>
                <c:pt idx="839">
                  <c:v>4204.2</c:v>
                </c:pt>
                <c:pt idx="840">
                  <c:v>4199.0</c:v>
                </c:pt>
                <c:pt idx="841">
                  <c:v>4208.5</c:v>
                </c:pt>
                <c:pt idx="842">
                  <c:v>4209.5</c:v>
                </c:pt>
                <c:pt idx="843">
                  <c:v>4197.400000000001</c:v>
                </c:pt>
                <c:pt idx="844">
                  <c:v>4189.8</c:v>
                </c:pt>
                <c:pt idx="845">
                  <c:v>4190.5</c:v>
                </c:pt>
                <c:pt idx="846">
                  <c:v>4202.2</c:v>
                </c:pt>
                <c:pt idx="847">
                  <c:v>4212.400000000001</c:v>
                </c:pt>
                <c:pt idx="848">
                  <c:v>4203.6</c:v>
                </c:pt>
                <c:pt idx="849">
                  <c:v>4196.400000000001</c:v>
                </c:pt>
                <c:pt idx="850">
                  <c:v>4199.3</c:v>
                </c:pt>
                <c:pt idx="851">
                  <c:v>4203.7</c:v>
                </c:pt>
                <c:pt idx="852">
                  <c:v>4203.3</c:v>
                </c:pt>
                <c:pt idx="853">
                  <c:v>4192.3</c:v>
                </c:pt>
                <c:pt idx="854">
                  <c:v>4186.400000000001</c:v>
                </c:pt>
                <c:pt idx="855">
                  <c:v>4195.7</c:v>
                </c:pt>
                <c:pt idx="856">
                  <c:v>4199.900000000001</c:v>
                </c:pt>
                <c:pt idx="857">
                  <c:v>4197.400000000001</c:v>
                </c:pt>
                <c:pt idx="858">
                  <c:v>4196.2</c:v>
                </c:pt>
                <c:pt idx="859">
                  <c:v>4184.6</c:v>
                </c:pt>
                <c:pt idx="860">
                  <c:v>4188.8</c:v>
                </c:pt>
                <c:pt idx="861">
                  <c:v>4194.7</c:v>
                </c:pt>
                <c:pt idx="862">
                  <c:v>4186.1</c:v>
                </c:pt>
                <c:pt idx="863">
                  <c:v>4183.400000000001</c:v>
                </c:pt>
                <c:pt idx="864">
                  <c:v>4186.3</c:v>
                </c:pt>
                <c:pt idx="865">
                  <c:v>4187.400000000001</c:v>
                </c:pt>
                <c:pt idx="866">
                  <c:v>4192.5</c:v>
                </c:pt>
                <c:pt idx="867">
                  <c:v>4187.6</c:v>
                </c:pt>
                <c:pt idx="868">
                  <c:v>4176.8</c:v>
                </c:pt>
                <c:pt idx="869">
                  <c:v>4181.400000000001</c:v>
                </c:pt>
                <c:pt idx="870">
                  <c:v>4182.900000000001</c:v>
                </c:pt>
                <c:pt idx="871">
                  <c:v>4179.7</c:v>
                </c:pt>
                <c:pt idx="872">
                  <c:v>4181.5</c:v>
                </c:pt>
                <c:pt idx="873">
                  <c:v>4177.400000000001</c:v>
                </c:pt>
                <c:pt idx="874">
                  <c:v>4176.2</c:v>
                </c:pt>
                <c:pt idx="875">
                  <c:v>4178.6</c:v>
                </c:pt>
                <c:pt idx="876">
                  <c:v>4171.3</c:v>
                </c:pt>
                <c:pt idx="877">
                  <c:v>4157.8</c:v>
                </c:pt>
                <c:pt idx="878">
                  <c:v>4156.3</c:v>
                </c:pt>
                <c:pt idx="879">
                  <c:v>4149.6</c:v>
                </c:pt>
                <c:pt idx="880">
                  <c:v>4136.0</c:v>
                </c:pt>
                <c:pt idx="881">
                  <c:v>4129.2</c:v>
                </c:pt>
                <c:pt idx="882">
                  <c:v>4118.3</c:v>
                </c:pt>
                <c:pt idx="883">
                  <c:v>4115.0</c:v>
                </c:pt>
                <c:pt idx="884">
                  <c:v>4104.8</c:v>
                </c:pt>
                <c:pt idx="885">
                  <c:v>4085.9</c:v>
                </c:pt>
                <c:pt idx="886">
                  <c:v>4071.6</c:v>
                </c:pt>
                <c:pt idx="887">
                  <c:v>4058.6</c:v>
                </c:pt>
                <c:pt idx="888">
                  <c:v>4051.0</c:v>
                </c:pt>
                <c:pt idx="889">
                  <c:v>4041.8</c:v>
                </c:pt>
                <c:pt idx="890">
                  <c:v>4025.2</c:v>
                </c:pt>
                <c:pt idx="891">
                  <c:v>4012.2</c:v>
                </c:pt>
                <c:pt idx="892">
                  <c:v>4008.2</c:v>
                </c:pt>
                <c:pt idx="893">
                  <c:v>3999.4</c:v>
                </c:pt>
                <c:pt idx="894">
                  <c:v>3992.9</c:v>
                </c:pt>
                <c:pt idx="895">
                  <c:v>3985.3</c:v>
                </c:pt>
                <c:pt idx="896">
                  <c:v>3961.3</c:v>
                </c:pt>
                <c:pt idx="897">
                  <c:v>3959.3</c:v>
                </c:pt>
                <c:pt idx="898">
                  <c:v>3960.2</c:v>
                </c:pt>
                <c:pt idx="899">
                  <c:v>3951.5</c:v>
                </c:pt>
                <c:pt idx="900">
                  <c:v>3947.5</c:v>
                </c:pt>
                <c:pt idx="901">
                  <c:v>3939.6</c:v>
                </c:pt>
                <c:pt idx="902">
                  <c:v>3939.2</c:v>
                </c:pt>
                <c:pt idx="903">
                  <c:v>3943.2</c:v>
                </c:pt>
                <c:pt idx="904">
                  <c:v>3930.0</c:v>
                </c:pt>
                <c:pt idx="905">
                  <c:v>3915.9</c:v>
                </c:pt>
                <c:pt idx="906">
                  <c:v>3909.8</c:v>
                </c:pt>
                <c:pt idx="907">
                  <c:v>3908.4</c:v>
                </c:pt>
                <c:pt idx="908">
                  <c:v>3908.0</c:v>
                </c:pt>
                <c:pt idx="909">
                  <c:v>3911.6</c:v>
                </c:pt>
                <c:pt idx="910">
                  <c:v>3900.8</c:v>
                </c:pt>
                <c:pt idx="911">
                  <c:v>3892.2</c:v>
                </c:pt>
                <c:pt idx="912">
                  <c:v>3894.9</c:v>
                </c:pt>
                <c:pt idx="913">
                  <c:v>3893.9</c:v>
                </c:pt>
                <c:pt idx="914">
                  <c:v>3886.7</c:v>
                </c:pt>
                <c:pt idx="915">
                  <c:v>3880.2</c:v>
                </c:pt>
                <c:pt idx="916">
                  <c:v>3872.9</c:v>
                </c:pt>
                <c:pt idx="917">
                  <c:v>3871.5</c:v>
                </c:pt>
                <c:pt idx="918">
                  <c:v>3879.6</c:v>
                </c:pt>
                <c:pt idx="919">
                  <c:v>3876.7</c:v>
                </c:pt>
                <c:pt idx="920">
                  <c:v>3874.3</c:v>
                </c:pt>
                <c:pt idx="921">
                  <c:v>3872.0</c:v>
                </c:pt>
                <c:pt idx="922">
                  <c:v>3868.6</c:v>
                </c:pt>
                <c:pt idx="923">
                  <c:v>3869.6</c:v>
                </c:pt>
                <c:pt idx="924">
                  <c:v>3867.0</c:v>
                </c:pt>
                <c:pt idx="925">
                  <c:v>3858.5</c:v>
                </c:pt>
                <c:pt idx="926">
                  <c:v>3850.6</c:v>
                </c:pt>
                <c:pt idx="927">
                  <c:v>3849.7</c:v>
                </c:pt>
                <c:pt idx="928">
                  <c:v>3850.4</c:v>
                </c:pt>
                <c:pt idx="929">
                  <c:v>3851.5</c:v>
                </c:pt>
                <c:pt idx="930">
                  <c:v>3849.5</c:v>
                </c:pt>
                <c:pt idx="931">
                  <c:v>3844.5</c:v>
                </c:pt>
                <c:pt idx="932">
                  <c:v>3848.0</c:v>
                </c:pt>
                <c:pt idx="933">
                  <c:v>3839.2</c:v>
                </c:pt>
                <c:pt idx="934">
                  <c:v>3833.5</c:v>
                </c:pt>
                <c:pt idx="935">
                  <c:v>3833.3</c:v>
                </c:pt>
                <c:pt idx="936">
                  <c:v>3833.9</c:v>
                </c:pt>
                <c:pt idx="937">
                  <c:v>3827.9</c:v>
                </c:pt>
                <c:pt idx="938">
                  <c:v>3834.5</c:v>
                </c:pt>
                <c:pt idx="939">
                  <c:v>3835.0</c:v>
                </c:pt>
                <c:pt idx="940">
                  <c:v>3827.2</c:v>
                </c:pt>
                <c:pt idx="941">
                  <c:v>3822.1</c:v>
                </c:pt>
                <c:pt idx="942">
                  <c:v>3818.2</c:v>
                </c:pt>
                <c:pt idx="943">
                  <c:v>3818.0</c:v>
                </c:pt>
                <c:pt idx="944">
                  <c:v>3829.8</c:v>
                </c:pt>
                <c:pt idx="945">
                  <c:v>3827.7</c:v>
                </c:pt>
                <c:pt idx="946">
                  <c:v>3822.5</c:v>
                </c:pt>
                <c:pt idx="947">
                  <c:v>3820.6</c:v>
                </c:pt>
                <c:pt idx="948">
                  <c:v>3822.1</c:v>
                </c:pt>
                <c:pt idx="949">
                  <c:v>3826.1</c:v>
                </c:pt>
                <c:pt idx="950">
                  <c:v>3862.7</c:v>
                </c:pt>
                <c:pt idx="951">
                  <c:v>4033.4</c:v>
                </c:pt>
                <c:pt idx="952">
                  <c:v>4135.3</c:v>
                </c:pt>
                <c:pt idx="953">
                  <c:v>4252.1</c:v>
                </c:pt>
                <c:pt idx="954">
                  <c:v>4228.7</c:v>
                </c:pt>
                <c:pt idx="955">
                  <c:v>4197.5</c:v>
                </c:pt>
                <c:pt idx="956">
                  <c:v>4136.3</c:v>
                </c:pt>
                <c:pt idx="957">
                  <c:v>4107.6</c:v>
                </c:pt>
                <c:pt idx="958">
                  <c:v>4091.1</c:v>
                </c:pt>
                <c:pt idx="959">
                  <c:v>4072.2</c:v>
                </c:pt>
                <c:pt idx="960">
                  <c:v>4060.6</c:v>
                </c:pt>
                <c:pt idx="961">
                  <c:v>4066.9</c:v>
                </c:pt>
                <c:pt idx="962">
                  <c:v>4077.3</c:v>
                </c:pt>
                <c:pt idx="963">
                  <c:v>4081.2</c:v>
                </c:pt>
                <c:pt idx="964">
                  <c:v>4075.6</c:v>
                </c:pt>
                <c:pt idx="965">
                  <c:v>4069.0</c:v>
                </c:pt>
                <c:pt idx="966">
                  <c:v>4073.3</c:v>
                </c:pt>
                <c:pt idx="967">
                  <c:v>4077.1</c:v>
                </c:pt>
                <c:pt idx="968">
                  <c:v>4074.9</c:v>
                </c:pt>
                <c:pt idx="969">
                  <c:v>4067.5</c:v>
                </c:pt>
                <c:pt idx="970">
                  <c:v>4065.4</c:v>
                </c:pt>
                <c:pt idx="971">
                  <c:v>4070.8</c:v>
                </c:pt>
                <c:pt idx="972">
                  <c:v>4081.6</c:v>
                </c:pt>
                <c:pt idx="973">
                  <c:v>4077.2</c:v>
                </c:pt>
                <c:pt idx="974">
                  <c:v>4076.1</c:v>
                </c:pt>
                <c:pt idx="975">
                  <c:v>4076.2</c:v>
                </c:pt>
                <c:pt idx="976">
                  <c:v>4128.8</c:v>
                </c:pt>
                <c:pt idx="977">
                  <c:v>4190.8</c:v>
                </c:pt>
                <c:pt idx="978">
                  <c:v>4230.900000000001</c:v>
                </c:pt>
                <c:pt idx="979">
                  <c:v>4231.3</c:v>
                </c:pt>
                <c:pt idx="980">
                  <c:v>4211.2</c:v>
                </c:pt>
                <c:pt idx="981">
                  <c:v>4227.1</c:v>
                </c:pt>
                <c:pt idx="982">
                  <c:v>4285.8</c:v>
                </c:pt>
                <c:pt idx="983">
                  <c:v>4353.900000000001</c:v>
                </c:pt>
                <c:pt idx="984">
                  <c:v>4362.5</c:v>
                </c:pt>
                <c:pt idx="985">
                  <c:v>4319.7</c:v>
                </c:pt>
                <c:pt idx="986">
                  <c:v>4289.7</c:v>
                </c:pt>
                <c:pt idx="987">
                  <c:v>4257.0</c:v>
                </c:pt>
                <c:pt idx="988">
                  <c:v>4229.400000000001</c:v>
                </c:pt>
                <c:pt idx="989">
                  <c:v>4202.900000000001</c:v>
                </c:pt>
                <c:pt idx="990">
                  <c:v>4190.5</c:v>
                </c:pt>
                <c:pt idx="991">
                  <c:v>4191.6</c:v>
                </c:pt>
                <c:pt idx="992">
                  <c:v>4181.5</c:v>
                </c:pt>
                <c:pt idx="993">
                  <c:v>4191.3</c:v>
                </c:pt>
                <c:pt idx="994">
                  <c:v>4244.400000000001</c:v>
                </c:pt>
                <c:pt idx="995">
                  <c:v>4313.8</c:v>
                </c:pt>
                <c:pt idx="996">
                  <c:v>4362.1</c:v>
                </c:pt>
                <c:pt idx="997">
                  <c:v>4408.3</c:v>
                </c:pt>
                <c:pt idx="998">
                  <c:v>4422.3</c:v>
                </c:pt>
                <c:pt idx="999">
                  <c:v>4382.7</c:v>
                </c:pt>
                <c:pt idx="1000">
                  <c:v>4360.8</c:v>
                </c:pt>
                <c:pt idx="1001">
                  <c:v>4340.2</c:v>
                </c:pt>
                <c:pt idx="1002">
                  <c:v>4297.6</c:v>
                </c:pt>
                <c:pt idx="1003">
                  <c:v>4279.7</c:v>
                </c:pt>
                <c:pt idx="1004">
                  <c:v>4271.5</c:v>
                </c:pt>
                <c:pt idx="1005">
                  <c:v>4323.0</c:v>
                </c:pt>
                <c:pt idx="1006">
                  <c:v>4441.2</c:v>
                </c:pt>
                <c:pt idx="1007">
                  <c:v>4476.8</c:v>
                </c:pt>
                <c:pt idx="1008">
                  <c:v>4482.400000000001</c:v>
                </c:pt>
                <c:pt idx="1009">
                  <c:v>4478.400000000001</c:v>
                </c:pt>
                <c:pt idx="1010">
                  <c:v>4472.6</c:v>
                </c:pt>
                <c:pt idx="1011">
                  <c:v>4467.7</c:v>
                </c:pt>
                <c:pt idx="1012">
                  <c:v>4481.1</c:v>
                </c:pt>
                <c:pt idx="1013">
                  <c:v>4493.8</c:v>
                </c:pt>
                <c:pt idx="1014">
                  <c:v>4489.3</c:v>
                </c:pt>
                <c:pt idx="1015">
                  <c:v>4482.0</c:v>
                </c:pt>
                <c:pt idx="1016">
                  <c:v>4486.7</c:v>
                </c:pt>
                <c:pt idx="1017">
                  <c:v>4469.400000000001</c:v>
                </c:pt>
                <c:pt idx="1018">
                  <c:v>4443.6</c:v>
                </c:pt>
                <c:pt idx="1019">
                  <c:v>4454.1</c:v>
                </c:pt>
                <c:pt idx="1020">
                  <c:v>4446.6</c:v>
                </c:pt>
                <c:pt idx="1021">
                  <c:v>4407.900000000001</c:v>
                </c:pt>
                <c:pt idx="1022">
                  <c:v>4381.3</c:v>
                </c:pt>
                <c:pt idx="1023">
                  <c:v>4362.400000000001</c:v>
                </c:pt>
                <c:pt idx="1024">
                  <c:v>4364.400000000001</c:v>
                </c:pt>
                <c:pt idx="1025">
                  <c:v>4388.6</c:v>
                </c:pt>
                <c:pt idx="1026">
                  <c:v>4393.400000000001</c:v>
                </c:pt>
                <c:pt idx="1027">
                  <c:v>4421.6</c:v>
                </c:pt>
                <c:pt idx="1028">
                  <c:v>4428.400000000001</c:v>
                </c:pt>
                <c:pt idx="1029">
                  <c:v>4438.3</c:v>
                </c:pt>
                <c:pt idx="1030">
                  <c:v>4447.2</c:v>
                </c:pt>
                <c:pt idx="1031">
                  <c:v>4439.5</c:v>
                </c:pt>
                <c:pt idx="1032">
                  <c:v>4437.5</c:v>
                </c:pt>
                <c:pt idx="1033">
                  <c:v>4451.900000000001</c:v>
                </c:pt>
                <c:pt idx="1034">
                  <c:v>4448.6</c:v>
                </c:pt>
                <c:pt idx="1035">
                  <c:v>4449.7</c:v>
                </c:pt>
                <c:pt idx="1036">
                  <c:v>4446.7</c:v>
                </c:pt>
                <c:pt idx="1037">
                  <c:v>4446.2</c:v>
                </c:pt>
                <c:pt idx="1038">
                  <c:v>4454.8</c:v>
                </c:pt>
                <c:pt idx="1039">
                  <c:v>4455.900000000001</c:v>
                </c:pt>
                <c:pt idx="1040">
                  <c:v>4440.5</c:v>
                </c:pt>
                <c:pt idx="1041">
                  <c:v>4444.8</c:v>
                </c:pt>
                <c:pt idx="1042">
                  <c:v>4442.3</c:v>
                </c:pt>
                <c:pt idx="1043">
                  <c:v>4441.6</c:v>
                </c:pt>
                <c:pt idx="1044">
                  <c:v>4454.3</c:v>
                </c:pt>
                <c:pt idx="1045">
                  <c:v>4449.400000000001</c:v>
                </c:pt>
                <c:pt idx="1046">
                  <c:v>4437.7</c:v>
                </c:pt>
                <c:pt idx="1047">
                  <c:v>4450.900000000001</c:v>
                </c:pt>
                <c:pt idx="1048">
                  <c:v>4450.400000000001</c:v>
                </c:pt>
                <c:pt idx="1049">
                  <c:v>4443.6</c:v>
                </c:pt>
                <c:pt idx="1050">
                  <c:v>4444.8</c:v>
                </c:pt>
                <c:pt idx="1051">
                  <c:v>4442.900000000001</c:v>
                </c:pt>
                <c:pt idx="1052">
                  <c:v>4456.1</c:v>
                </c:pt>
                <c:pt idx="1053">
                  <c:v>4454.0</c:v>
                </c:pt>
                <c:pt idx="1054">
                  <c:v>4438.2</c:v>
                </c:pt>
                <c:pt idx="1055">
                  <c:v>4430.1</c:v>
                </c:pt>
                <c:pt idx="1056">
                  <c:v>4417.8</c:v>
                </c:pt>
                <c:pt idx="1057">
                  <c:v>4412.7</c:v>
                </c:pt>
                <c:pt idx="1058">
                  <c:v>4420.400000000001</c:v>
                </c:pt>
                <c:pt idx="1059">
                  <c:v>4413.6</c:v>
                </c:pt>
                <c:pt idx="1060">
                  <c:v>4412.8</c:v>
                </c:pt>
                <c:pt idx="1061">
                  <c:v>4416.5</c:v>
                </c:pt>
                <c:pt idx="1062">
                  <c:v>4413.5</c:v>
                </c:pt>
                <c:pt idx="1063">
                  <c:v>4417.8</c:v>
                </c:pt>
                <c:pt idx="1064">
                  <c:v>4418.2</c:v>
                </c:pt>
                <c:pt idx="1065">
                  <c:v>4416.400000000001</c:v>
                </c:pt>
                <c:pt idx="1066">
                  <c:v>4418.900000000001</c:v>
                </c:pt>
                <c:pt idx="1067">
                  <c:v>4421.900000000001</c:v>
                </c:pt>
                <c:pt idx="1068">
                  <c:v>4425.3</c:v>
                </c:pt>
                <c:pt idx="1069">
                  <c:v>4412.7</c:v>
                </c:pt>
                <c:pt idx="1070">
                  <c:v>4415.0</c:v>
                </c:pt>
                <c:pt idx="1071">
                  <c:v>4423.900000000001</c:v>
                </c:pt>
                <c:pt idx="1072">
                  <c:v>4426.8</c:v>
                </c:pt>
                <c:pt idx="1073">
                  <c:v>4433.3</c:v>
                </c:pt>
                <c:pt idx="1074">
                  <c:v>4445.8</c:v>
                </c:pt>
                <c:pt idx="1075">
                  <c:v>4438.2</c:v>
                </c:pt>
                <c:pt idx="1076">
                  <c:v>4426.1</c:v>
                </c:pt>
                <c:pt idx="1077">
                  <c:v>4434.5</c:v>
                </c:pt>
                <c:pt idx="1078">
                  <c:v>4434.7</c:v>
                </c:pt>
                <c:pt idx="1079">
                  <c:v>4429.6</c:v>
                </c:pt>
                <c:pt idx="1080">
                  <c:v>4431.5</c:v>
                </c:pt>
                <c:pt idx="1081">
                  <c:v>4425.400000000001</c:v>
                </c:pt>
                <c:pt idx="1082">
                  <c:v>4414.8</c:v>
                </c:pt>
                <c:pt idx="1083">
                  <c:v>4412.400000000001</c:v>
                </c:pt>
                <c:pt idx="1084">
                  <c:v>4417.7</c:v>
                </c:pt>
                <c:pt idx="1085">
                  <c:v>4415.2</c:v>
                </c:pt>
                <c:pt idx="1086">
                  <c:v>4415.2</c:v>
                </c:pt>
                <c:pt idx="1087">
                  <c:v>4400.3</c:v>
                </c:pt>
                <c:pt idx="1088">
                  <c:v>4395.3</c:v>
                </c:pt>
                <c:pt idx="1089">
                  <c:v>4395.6</c:v>
                </c:pt>
                <c:pt idx="1090">
                  <c:v>4391.0</c:v>
                </c:pt>
                <c:pt idx="1091">
                  <c:v>4387.8</c:v>
                </c:pt>
                <c:pt idx="1092">
                  <c:v>4387.2</c:v>
                </c:pt>
                <c:pt idx="1093">
                  <c:v>4369.2</c:v>
                </c:pt>
                <c:pt idx="1094">
                  <c:v>4359.1</c:v>
                </c:pt>
                <c:pt idx="1095">
                  <c:v>4375.5</c:v>
                </c:pt>
                <c:pt idx="1096">
                  <c:v>4368.7</c:v>
                </c:pt>
                <c:pt idx="1097">
                  <c:v>4357.7</c:v>
                </c:pt>
                <c:pt idx="1098">
                  <c:v>4356.7</c:v>
                </c:pt>
                <c:pt idx="1099">
                  <c:v>4355.8</c:v>
                </c:pt>
                <c:pt idx="1100">
                  <c:v>4327.900000000001</c:v>
                </c:pt>
                <c:pt idx="1101">
                  <c:v>4338.1</c:v>
                </c:pt>
                <c:pt idx="1102">
                  <c:v>4355.0</c:v>
                </c:pt>
                <c:pt idx="1103">
                  <c:v>4325.1</c:v>
                </c:pt>
                <c:pt idx="1104">
                  <c:v>4317.7</c:v>
                </c:pt>
                <c:pt idx="1105">
                  <c:v>4316.5</c:v>
                </c:pt>
                <c:pt idx="1106">
                  <c:v>4311.5</c:v>
                </c:pt>
                <c:pt idx="1107">
                  <c:v>4320.2</c:v>
                </c:pt>
                <c:pt idx="1108">
                  <c:v>4330.3</c:v>
                </c:pt>
                <c:pt idx="1109">
                  <c:v>4316.2</c:v>
                </c:pt>
                <c:pt idx="1110">
                  <c:v>4303.2</c:v>
                </c:pt>
                <c:pt idx="1111">
                  <c:v>4316.5</c:v>
                </c:pt>
                <c:pt idx="1112">
                  <c:v>4323.1</c:v>
                </c:pt>
                <c:pt idx="1113">
                  <c:v>4323.7</c:v>
                </c:pt>
                <c:pt idx="1114">
                  <c:v>4325.900000000001</c:v>
                </c:pt>
                <c:pt idx="1115">
                  <c:v>4321.7</c:v>
                </c:pt>
                <c:pt idx="1116">
                  <c:v>4309.900000000001</c:v>
                </c:pt>
                <c:pt idx="1117">
                  <c:v>4304.0</c:v>
                </c:pt>
                <c:pt idx="1118">
                  <c:v>4307.8</c:v>
                </c:pt>
                <c:pt idx="1119">
                  <c:v>4311.400000000001</c:v>
                </c:pt>
                <c:pt idx="1120">
                  <c:v>4302.5</c:v>
                </c:pt>
                <c:pt idx="1121">
                  <c:v>4288.7</c:v>
                </c:pt>
                <c:pt idx="1122">
                  <c:v>4294.5</c:v>
                </c:pt>
                <c:pt idx="1123">
                  <c:v>4289.3</c:v>
                </c:pt>
                <c:pt idx="1124">
                  <c:v>4296.8</c:v>
                </c:pt>
                <c:pt idx="1125">
                  <c:v>4305.5</c:v>
                </c:pt>
                <c:pt idx="1126">
                  <c:v>4294.1</c:v>
                </c:pt>
                <c:pt idx="1127">
                  <c:v>4290.0</c:v>
                </c:pt>
                <c:pt idx="1128">
                  <c:v>4302.0</c:v>
                </c:pt>
                <c:pt idx="1129">
                  <c:v>4307.2</c:v>
                </c:pt>
                <c:pt idx="1130">
                  <c:v>4302.2</c:v>
                </c:pt>
                <c:pt idx="1131">
                  <c:v>4296.900000000001</c:v>
                </c:pt>
                <c:pt idx="1132">
                  <c:v>4301.7</c:v>
                </c:pt>
                <c:pt idx="1133">
                  <c:v>4294.0</c:v>
                </c:pt>
                <c:pt idx="1134">
                  <c:v>4283.3</c:v>
                </c:pt>
                <c:pt idx="1135">
                  <c:v>4292.3</c:v>
                </c:pt>
                <c:pt idx="1136">
                  <c:v>4301.3</c:v>
                </c:pt>
                <c:pt idx="1137">
                  <c:v>4285.5</c:v>
                </c:pt>
                <c:pt idx="1138">
                  <c:v>4291.3</c:v>
                </c:pt>
                <c:pt idx="1139">
                  <c:v>4303.2</c:v>
                </c:pt>
                <c:pt idx="1140">
                  <c:v>4301.7</c:v>
                </c:pt>
                <c:pt idx="1141">
                  <c:v>4314.900000000001</c:v>
                </c:pt>
                <c:pt idx="1142">
                  <c:v>4305.0</c:v>
                </c:pt>
                <c:pt idx="1143">
                  <c:v>4290.7</c:v>
                </c:pt>
                <c:pt idx="1144">
                  <c:v>4294.3</c:v>
                </c:pt>
                <c:pt idx="1145">
                  <c:v>4300.0</c:v>
                </c:pt>
                <c:pt idx="1146">
                  <c:v>4296.900000000001</c:v>
                </c:pt>
                <c:pt idx="1147">
                  <c:v>4294.7</c:v>
                </c:pt>
                <c:pt idx="1148">
                  <c:v>4294.6</c:v>
                </c:pt>
                <c:pt idx="1149">
                  <c:v>4285.6</c:v>
                </c:pt>
                <c:pt idx="1150">
                  <c:v>4276.5</c:v>
                </c:pt>
                <c:pt idx="1151">
                  <c:v>4272.0</c:v>
                </c:pt>
                <c:pt idx="1152">
                  <c:v>4274.1</c:v>
                </c:pt>
                <c:pt idx="1153">
                  <c:v>4277.3</c:v>
                </c:pt>
                <c:pt idx="1154">
                  <c:v>4276.8</c:v>
                </c:pt>
                <c:pt idx="1155">
                  <c:v>4273.900000000001</c:v>
                </c:pt>
                <c:pt idx="1156">
                  <c:v>4271.6</c:v>
                </c:pt>
                <c:pt idx="1157">
                  <c:v>4271.6</c:v>
                </c:pt>
                <c:pt idx="1158">
                  <c:v>4275.7</c:v>
                </c:pt>
                <c:pt idx="1159">
                  <c:v>4274.6</c:v>
                </c:pt>
                <c:pt idx="1160">
                  <c:v>4263.2</c:v>
                </c:pt>
                <c:pt idx="1161">
                  <c:v>4260.6</c:v>
                </c:pt>
                <c:pt idx="1162">
                  <c:v>4263.6</c:v>
                </c:pt>
                <c:pt idx="1163">
                  <c:v>4256.2</c:v>
                </c:pt>
                <c:pt idx="1164">
                  <c:v>4249.5</c:v>
                </c:pt>
                <c:pt idx="1165">
                  <c:v>4248.900000000001</c:v>
                </c:pt>
                <c:pt idx="1166">
                  <c:v>4248.2</c:v>
                </c:pt>
                <c:pt idx="1167">
                  <c:v>4241.6</c:v>
                </c:pt>
                <c:pt idx="1168">
                  <c:v>4241.400000000001</c:v>
                </c:pt>
                <c:pt idx="1169">
                  <c:v>4243.0</c:v>
                </c:pt>
                <c:pt idx="1170">
                  <c:v>4237.8</c:v>
                </c:pt>
                <c:pt idx="1171">
                  <c:v>4239.900000000001</c:v>
                </c:pt>
                <c:pt idx="1172">
                  <c:v>4241.5</c:v>
                </c:pt>
                <c:pt idx="1173">
                  <c:v>4227.0</c:v>
                </c:pt>
                <c:pt idx="1174">
                  <c:v>4224.400000000001</c:v>
                </c:pt>
                <c:pt idx="1175">
                  <c:v>4240.1</c:v>
                </c:pt>
                <c:pt idx="1176">
                  <c:v>4231.8</c:v>
                </c:pt>
                <c:pt idx="1177">
                  <c:v>4220.8</c:v>
                </c:pt>
                <c:pt idx="1178">
                  <c:v>4231.6</c:v>
                </c:pt>
                <c:pt idx="1179">
                  <c:v>4229.3</c:v>
                </c:pt>
                <c:pt idx="1180">
                  <c:v>4223.8</c:v>
                </c:pt>
                <c:pt idx="1181">
                  <c:v>4228.1</c:v>
                </c:pt>
                <c:pt idx="1182">
                  <c:v>4231.3</c:v>
                </c:pt>
                <c:pt idx="1183">
                  <c:v>4230.7</c:v>
                </c:pt>
                <c:pt idx="1184">
                  <c:v>4226.900000000001</c:v>
                </c:pt>
                <c:pt idx="1185">
                  <c:v>4220.5</c:v>
                </c:pt>
                <c:pt idx="1186">
                  <c:v>4228.900000000001</c:v>
                </c:pt>
                <c:pt idx="1187">
                  <c:v>4236.2</c:v>
                </c:pt>
                <c:pt idx="1188">
                  <c:v>4240.400000000001</c:v>
                </c:pt>
                <c:pt idx="1189">
                  <c:v>4242.6</c:v>
                </c:pt>
                <c:pt idx="1190">
                  <c:v>4238.3</c:v>
                </c:pt>
                <c:pt idx="1191">
                  <c:v>4227.6</c:v>
                </c:pt>
                <c:pt idx="1192">
                  <c:v>4232.2</c:v>
                </c:pt>
                <c:pt idx="1193">
                  <c:v>4261.7</c:v>
                </c:pt>
                <c:pt idx="1194">
                  <c:v>4247.3</c:v>
                </c:pt>
                <c:pt idx="1195">
                  <c:v>4242.1</c:v>
                </c:pt>
                <c:pt idx="1196">
                  <c:v>4253.5</c:v>
                </c:pt>
                <c:pt idx="1197">
                  <c:v>4233.6</c:v>
                </c:pt>
                <c:pt idx="1198">
                  <c:v>4232.1</c:v>
                </c:pt>
                <c:pt idx="1199">
                  <c:v>4250.900000000001</c:v>
                </c:pt>
                <c:pt idx="1200">
                  <c:v>4245.400000000001</c:v>
                </c:pt>
                <c:pt idx="1201">
                  <c:v>4231.6</c:v>
                </c:pt>
                <c:pt idx="1202">
                  <c:v>4234.900000000001</c:v>
                </c:pt>
                <c:pt idx="1203">
                  <c:v>4227.3</c:v>
                </c:pt>
                <c:pt idx="1204">
                  <c:v>4228.3</c:v>
                </c:pt>
                <c:pt idx="1205">
                  <c:v>4240.2</c:v>
                </c:pt>
                <c:pt idx="1206">
                  <c:v>4226.900000000001</c:v>
                </c:pt>
                <c:pt idx="1207">
                  <c:v>4219.5</c:v>
                </c:pt>
                <c:pt idx="1208">
                  <c:v>4227.1</c:v>
                </c:pt>
                <c:pt idx="1209">
                  <c:v>4236.0</c:v>
                </c:pt>
                <c:pt idx="1210">
                  <c:v>4238.3</c:v>
                </c:pt>
                <c:pt idx="1211">
                  <c:v>4234.7</c:v>
                </c:pt>
                <c:pt idx="1212">
                  <c:v>4230.3</c:v>
                </c:pt>
                <c:pt idx="1213">
                  <c:v>4233.400000000001</c:v>
                </c:pt>
                <c:pt idx="1214">
                  <c:v>4233.1</c:v>
                </c:pt>
                <c:pt idx="1215">
                  <c:v>4230.3</c:v>
                </c:pt>
                <c:pt idx="1216">
                  <c:v>4240.400000000001</c:v>
                </c:pt>
                <c:pt idx="1217">
                  <c:v>4243.3</c:v>
                </c:pt>
                <c:pt idx="1218">
                  <c:v>4229.6</c:v>
                </c:pt>
                <c:pt idx="1219">
                  <c:v>4225.0</c:v>
                </c:pt>
                <c:pt idx="1220">
                  <c:v>4237.400000000001</c:v>
                </c:pt>
                <c:pt idx="1221">
                  <c:v>4241.3</c:v>
                </c:pt>
                <c:pt idx="1222">
                  <c:v>4246.2</c:v>
                </c:pt>
                <c:pt idx="1223">
                  <c:v>4254.8</c:v>
                </c:pt>
                <c:pt idx="1224">
                  <c:v>4235.400000000001</c:v>
                </c:pt>
                <c:pt idx="1225">
                  <c:v>4236.2</c:v>
                </c:pt>
                <c:pt idx="1226">
                  <c:v>4252.0</c:v>
                </c:pt>
                <c:pt idx="1227">
                  <c:v>4259.7</c:v>
                </c:pt>
                <c:pt idx="1228">
                  <c:v>4252.2</c:v>
                </c:pt>
                <c:pt idx="1229">
                  <c:v>4251.1</c:v>
                </c:pt>
                <c:pt idx="1230">
                  <c:v>4248.3</c:v>
                </c:pt>
                <c:pt idx="1231">
                  <c:v>4241.8</c:v>
                </c:pt>
                <c:pt idx="1232">
                  <c:v>4252.7</c:v>
                </c:pt>
                <c:pt idx="1233">
                  <c:v>4263.7</c:v>
                </c:pt>
                <c:pt idx="1234">
                  <c:v>4250.900000000001</c:v>
                </c:pt>
                <c:pt idx="1235">
                  <c:v>4250.1</c:v>
                </c:pt>
                <c:pt idx="1236">
                  <c:v>4240.2</c:v>
                </c:pt>
                <c:pt idx="1237">
                  <c:v>4260.8</c:v>
                </c:pt>
                <c:pt idx="1238">
                  <c:v>4240.5</c:v>
                </c:pt>
                <c:pt idx="1239">
                  <c:v>4243.0</c:v>
                </c:pt>
                <c:pt idx="1240">
                  <c:v>4246.0</c:v>
                </c:pt>
                <c:pt idx="1241">
                  <c:v>4245.7</c:v>
                </c:pt>
                <c:pt idx="1242">
                  <c:v>4246.0</c:v>
                </c:pt>
                <c:pt idx="1243">
                  <c:v>4234.0</c:v>
                </c:pt>
                <c:pt idx="1244">
                  <c:v>4232.7</c:v>
                </c:pt>
                <c:pt idx="1245">
                  <c:v>4240.3</c:v>
                </c:pt>
                <c:pt idx="1246">
                  <c:v>4239.2</c:v>
                </c:pt>
                <c:pt idx="1247">
                  <c:v>4245.1</c:v>
                </c:pt>
                <c:pt idx="1248">
                  <c:v>4243.1</c:v>
                </c:pt>
                <c:pt idx="1249">
                  <c:v>4231.5</c:v>
                </c:pt>
                <c:pt idx="1250">
                  <c:v>4244.0</c:v>
                </c:pt>
                <c:pt idx="1251">
                  <c:v>4252.900000000001</c:v>
                </c:pt>
                <c:pt idx="1252">
                  <c:v>4252.1</c:v>
                </c:pt>
                <c:pt idx="1253">
                  <c:v>4265.7</c:v>
                </c:pt>
                <c:pt idx="1254">
                  <c:v>4269.8</c:v>
                </c:pt>
                <c:pt idx="1255">
                  <c:v>4262.400000000001</c:v>
                </c:pt>
                <c:pt idx="1256">
                  <c:v>4259.3</c:v>
                </c:pt>
                <c:pt idx="1257">
                  <c:v>4268.2</c:v>
                </c:pt>
                <c:pt idx="1258">
                  <c:v>4274.400000000001</c:v>
                </c:pt>
                <c:pt idx="1259">
                  <c:v>4268.6</c:v>
                </c:pt>
                <c:pt idx="1260">
                  <c:v>4277.7</c:v>
                </c:pt>
                <c:pt idx="1261">
                  <c:v>4265.900000000001</c:v>
                </c:pt>
                <c:pt idx="1262">
                  <c:v>4263.6</c:v>
                </c:pt>
                <c:pt idx="1263">
                  <c:v>4265.5</c:v>
                </c:pt>
                <c:pt idx="1264">
                  <c:v>4260.3</c:v>
                </c:pt>
                <c:pt idx="1265">
                  <c:v>4261.0</c:v>
                </c:pt>
                <c:pt idx="1266">
                  <c:v>4267.8</c:v>
                </c:pt>
                <c:pt idx="1267">
                  <c:v>4263.6</c:v>
                </c:pt>
                <c:pt idx="1268">
                  <c:v>4250.2</c:v>
                </c:pt>
                <c:pt idx="1269">
                  <c:v>4260.900000000001</c:v>
                </c:pt>
                <c:pt idx="1270">
                  <c:v>4267.900000000001</c:v>
                </c:pt>
                <c:pt idx="1271">
                  <c:v>4259.400000000001</c:v>
                </c:pt>
                <c:pt idx="1272">
                  <c:v>4257.3</c:v>
                </c:pt>
                <c:pt idx="1273">
                  <c:v>4255.400000000001</c:v>
                </c:pt>
                <c:pt idx="1274">
                  <c:v>4252.6</c:v>
                </c:pt>
                <c:pt idx="1275">
                  <c:v>4253.2</c:v>
                </c:pt>
                <c:pt idx="1276">
                  <c:v>4254.900000000001</c:v>
                </c:pt>
                <c:pt idx="1277">
                  <c:v>4255.1</c:v>
                </c:pt>
                <c:pt idx="1278">
                  <c:v>4250.3</c:v>
                </c:pt>
                <c:pt idx="1279">
                  <c:v>4239.6</c:v>
                </c:pt>
                <c:pt idx="1280">
                  <c:v>4239.1</c:v>
                </c:pt>
                <c:pt idx="1281">
                  <c:v>4242.8</c:v>
                </c:pt>
                <c:pt idx="1282">
                  <c:v>4244.2</c:v>
                </c:pt>
                <c:pt idx="1283">
                  <c:v>4246.6</c:v>
                </c:pt>
                <c:pt idx="1284">
                  <c:v>4244.1</c:v>
                </c:pt>
                <c:pt idx="1285">
                  <c:v>4217.400000000001</c:v>
                </c:pt>
                <c:pt idx="1286">
                  <c:v>4215.900000000001</c:v>
                </c:pt>
                <c:pt idx="1287">
                  <c:v>4237.2</c:v>
                </c:pt>
                <c:pt idx="1288">
                  <c:v>4232.1</c:v>
                </c:pt>
                <c:pt idx="1289">
                  <c:v>4219.900000000001</c:v>
                </c:pt>
                <c:pt idx="1290">
                  <c:v>4218.5</c:v>
                </c:pt>
                <c:pt idx="1291">
                  <c:v>4212.900000000001</c:v>
                </c:pt>
                <c:pt idx="1292">
                  <c:v>4211.8</c:v>
                </c:pt>
                <c:pt idx="1293">
                  <c:v>4221.5</c:v>
                </c:pt>
                <c:pt idx="1294">
                  <c:v>4219.400000000001</c:v>
                </c:pt>
                <c:pt idx="1295">
                  <c:v>4203.2</c:v>
                </c:pt>
                <c:pt idx="1296">
                  <c:v>4198.7</c:v>
                </c:pt>
                <c:pt idx="1297">
                  <c:v>4199.0</c:v>
                </c:pt>
                <c:pt idx="1298">
                  <c:v>4190.3</c:v>
                </c:pt>
                <c:pt idx="1299">
                  <c:v>4195.7</c:v>
                </c:pt>
                <c:pt idx="1300">
                  <c:v>4197.900000000001</c:v>
                </c:pt>
                <c:pt idx="1301">
                  <c:v>4182.6</c:v>
                </c:pt>
                <c:pt idx="1302">
                  <c:v>4170.1</c:v>
                </c:pt>
                <c:pt idx="1303">
                  <c:v>4169.400000000001</c:v>
                </c:pt>
                <c:pt idx="1304">
                  <c:v>4184.5</c:v>
                </c:pt>
                <c:pt idx="1305">
                  <c:v>4190.900000000001</c:v>
                </c:pt>
                <c:pt idx="1306">
                  <c:v>4175.2</c:v>
                </c:pt>
                <c:pt idx="1307">
                  <c:v>4151.5</c:v>
                </c:pt>
                <c:pt idx="1308">
                  <c:v>4151.5</c:v>
                </c:pt>
                <c:pt idx="1309">
                  <c:v>4151.5</c:v>
                </c:pt>
                <c:pt idx="1310">
                  <c:v>4151.1</c:v>
                </c:pt>
                <c:pt idx="1311">
                  <c:v>4150.8</c:v>
                </c:pt>
                <c:pt idx="1312">
                  <c:v>4135.1</c:v>
                </c:pt>
                <c:pt idx="1313">
                  <c:v>4127.2</c:v>
                </c:pt>
                <c:pt idx="1314">
                  <c:v>4139.6</c:v>
                </c:pt>
                <c:pt idx="1315">
                  <c:v>4131.5</c:v>
                </c:pt>
                <c:pt idx="1316">
                  <c:v>4124.900000000001</c:v>
                </c:pt>
                <c:pt idx="1317">
                  <c:v>4124.1</c:v>
                </c:pt>
                <c:pt idx="1318">
                  <c:v>4111.1</c:v>
                </c:pt>
                <c:pt idx="1319">
                  <c:v>4105.2</c:v>
                </c:pt>
                <c:pt idx="1320">
                  <c:v>4111.6</c:v>
                </c:pt>
                <c:pt idx="1321">
                  <c:v>4116.6</c:v>
                </c:pt>
                <c:pt idx="1322">
                  <c:v>4112.1</c:v>
                </c:pt>
                <c:pt idx="1323">
                  <c:v>4103.1</c:v>
                </c:pt>
                <c:pt idx="1324">
                  <c:v>4092.9</c:v>
                </c:pt>
                <c:pt idx="1325">
                  <c:v>4094.2</c:v>
                </c:pt>
                <c:pt idx="1326">
                  <c:v>4099.8</c:v>
                </c:pt>
                <c:pt idx="1327">
                  <c:v>4095.7</c:v>
                </c:pt>
                <c:pt idx="1328">
                  <c:v>4087.0</c:v>
                </c:pt>
                <c:pt idx="1329">
                  <c:v>4086.2</c:v>
                </c:pt>
                <c:pt idx="1330">
                  <c:v>4075.4</c:v>
                </c:pt>
                <c:pt idx="1331">
                  <c:v>4073.2</c:v>
                </c:pt>
                <c:pt idx="1332">
                  <c:v>4074.2</c:v>
                </c:pt>
                <c:pt idx="1333">
                  <c:v>4064.4</c:v>
                </c:pt>
                <c:pt idx="1334">
                  <c:v>4066.0</c:v>
                </c:pt>
                <c:pt idx="1335">
                  <c:v>4075.8</c:v>
                </c:pt>
                <c:pt idx="1336">
                  <c:v>4051.8</c:v>
                </c:pt>
                <c:pt idx="1337">
                  <c:v>4052.9</c:v>
                </c:pt>
                <c:pt idx="1338">
                  <c:v>4068.5</c:v>
                </c:pt>
                <c:pt idx="1339">
                  <c:v>4052.1</c:v>
                </c:pt>
                <c:pt idx="1340">
                  <c:v>4049.0</c:v>
                </c:pt>
                <c:pt idx="1341">
                  <c:v>4061.8</c:v>
                </c:pt>
                <c:pt idx="1342">
                  <c:v>4059.8</c:v>
                </c:pt>
                <c:pt idx="1343">
                  <c:v>4059.0</c:v>
                </c:pt>
                <c:pt idx="1344">
                  <c:v>4061.4</c:v>
                </c:pt>
                <c:pt idx="1345">
                  <c:v>4051.9</c:v>
                </c:pt>
                <c:pt idx="1346">
                  <c:v>4046.9</c:v>
                </c:pt>
                <c:pt idx="1347">
                  <c:v>4050.3</c:v>
                </c:pt>
                <c:pt idx="1348">
                  <c:v>4037.0</c:v>
                </c:pt>
                <c:pt idx="1349">
                  <c:v>4029.3</c:v>
                </c:pt>
                <c:pt idx="1350">
                  <c:v>4036.6</c:v>
                </c:pt>
                <c:pt idx="1351">
                  <c:v>4044.6</c:v>
                </c:pt>
                <c:pt idx="1352">
                  <c:v>4039.5</c:v>
                </c:pt>
                <c:pt idx="1353">
                  <c:v>4034.7</c:v>
                </c:pt>
                <c:pt idx="1354">
                  <c:v>4041.4</c:v>
                </c:pt>
                <c:pt idx="1355">
                  <c:v>4040.1</c:v>
                </c:pt>
                <c:pt idx="1356">
                  <c:v>4042.2</c:v>
                </c:pt>
                <c:pt idx="1357">
                  <c:v>4048.9</c:v>
                </c:pt>
                <c:pt idx="1358">
                  <c:v>4047.8</c:v>
                </c:pt>
                <c:pt idx="1359">
                  <c:v>4044.3</c:v>
                </c:pt>
                <c:pt idx="1360">
                  <c:v>4048.0</c:v>
                </c:pt>
                <c:pt idx="1361">
                  <c:v>4042.4</c:v>
                </c:pt>
                <c:pt idx="1362">
                  <c:v>4041.6</c:v>
                </c:pt>
                <c:pt idx="1363">
                  <c:v>4042.5</c:v>
                </c:pt>
                <c:pt idx="1364">
                  <c:v>4037.7</c:v>
                </c:pt>
                <c:pt idx="1365">
                  <c:v>4033.8</c:v>
                </c:pt>
                <c:pt idx="1366">
                  <c:v>4036.4</c:v>
                </c:pt>
                <c:pt idx="1367">
                  <c:v>4030.0</c:v>
                </c:pt>
                <c:pt idx="1368">
                  <c:v>4033.8</c:v>
                </c:pt>
                <c:pt idx="1369">
                  <c:v>4044.0</c:v>
                </c:pt>
                <c:pt idx="1370">
                  <c:v>4030.6</c:v>
                </c:pt>
                <c:pt idx="1371">
                  <c:v>4022.3</c:v>
                </c:pt>
                <c:pt idx="1372">
                  <c:v>4027.1</c:v>
                </c:pt>
                <c:pt idx="1373">
                  <c:v>4031.9</c:v>
                </c:pt>
                <c:pt idx="1374">
                  <c:v>4032.4</c:v>
                </c:pt>
                <c:pt idx="1375">
                  <c:v>4035.2</c:v>
                </c:pt>
                <c:pt idx="1376">
                  <c:v>4029.6</c:v>
                </c:pt>
                <c:pt idx="1377">
                  <c:v>4016.0</c:v>
                </c:pt>
                <c:pt idx="1378">
                  <c:v>4019.0</c:v>
                </c:pt>
                <c:pt idx="1379">
                  <c:v>4018.8</c:v>
                </c:pt>
                <c:pt idx="1380">
                  <c:v>4010.1</c:v>
                </c:pt>
                <c:pt idx="1381">
                  <c:v>4009.0</c:v>
                </c:pt>
                <c:pt idx="1382">
                  <c:v>4011.9</c:v>
                </c:pt>
                <c:pt idx="1383">
                  <c:v>4004.9</c:v>
                </c:pt>
                <c:pt idx="1384">
                  <c:v>4000.3</c:v>
                </c:pt>
                <c:pt idx="1385">
                  <c:v>4007.9</c:v>
                </c:pt>
                <c:pt idx="1386">
                  <c:v>4014.0</c:v>
                </c:pt>
                <c:pt idx="1387">
                  <c:v>4008.1</c:v>
                </c:pt>
                <c:pt idx="1388">
                  <c:v>4009.2</c:v>
                </c:pt>
                <c:pt idx="1389">
                  <c:v>4015.3</c:v>
                </c:pt>
                <c:pt idx="1390">
                  <c:v>4020.2</c:v>
                </c:pt>
                <c:pt idx="1391">
                  <c:v>4022.9</c:v>
                </c:pt>
                <c:pt idx="1392">
                  <c:v>4022.4</c:v>
                </c:pt>
                <c:pt idx="1393">
                  <c:v>4015.6</c:v>
                </c:pt>
                <c:pt idx="1394">
                  <c:v>4016.4</c:v>
                </c:pt>
                <c:pt idx="1395">
                  <c:v>4016.1</c:v>
                </c:pt>
                <c:pt idx="1396">
                  <c:v>4026.0</c:v>
                </c:pt>
                <c:pt idx="1397">
                  <c:v>4031.6</c:v>
                </c:pt>
                <c:pt idx="1398">
                  <c:v>4025.6</c:v>
                </c:pt>
                <c:pt idx="1399">
                  <c:v>4025.1</c:v>
                </c:pt>
                <c:pt idx="1400">
                  <c:v>4020.1</c:v>
                </c:pt>
                <c:pt idx="1401">
                  <c:v>4019.5</c:v>
                </c:pt>
                <c:pt idx="1402">
                  <c:v>4034.1</c:v>
                </c:pt>
                <c:pt idx="1403">
                  <c:v>4047.4</c:v>
                </c:pt>
                <c:pt idx="1404">
                  <c:v>4029.7</c:v>
                </c:pt>
                <c:pt idx="1405">
                  <c:v>4028.8</c:v>
                </c:pt>
                <c:pt idx="1406">
                  <c:v>4041.1</c:v>
                </c:pt>
                <c:pt idx="1407">
                  <c:v>4036.1</c:v>
                </c:pt>
                <c:pt idx="1408">
                  <c:v>4037.2</c:v>
                </c:pt>
                <c:pt idx="1409">
                  <c:v>4040.8</c:v>
                </c:pt>
                <c:pt idx="1410">
                  <c:v>4034.3</c:v>
                </c:pt>
                <c:pt idx="1411">
                  <c:v>4029.9</c:v>
                </c:pt>
                <c:pt idx="1412">
                  <c:v>4040.8</c:v>
                </c:pt>
                <c:pt idx="1413">
                  <c:v>4038.1</c:v>
                </c:pt>
                <c:pt idx="1414">
                  <c:v>4031.5</c:v>
                </c:pt>
                <c:pt idx="1415">
                  <c:v>4031.5</c:v>
                </c:pt>
                <c:pt idx="1416">
                  <c:v>4022.7</c:v>
                </c:pt>
                <c:pt idx="1417">
                  <c:v>4015.5</c:v>
                </c:pt>
                <c:pt idx="1418">
                  <c:v>4021.6</c:v>
                </c:pt>
                <c:pt idx="1419">
                  <c:v>4027.9</c:v>
                </c:pt>
                <c:pt idx="1420">
                  <c:v>4029.7</c:v>
                </c:pt>
                <c:pt idx="1421">
                  <c:v>4022.4</c:v>
                </c:pt>
                <c:pt idx="1422">
                  <c:v>4018.0</c:v>
                </c:pt>
                <c:pt idx="1423">
                  <c:v>4021.2</c:v>
                </c:pt>
                <c:pt idx="1424">
                  <c:v>4031.3</c:v>
                </c:pt>
                <c:pt idx="1425">
                  <c:v>4027.3</c:v>
                </c:pt>
                <c:pt idx="1426">
                  <c:v>4021.8</c:v>
                </c:pt>
                <c:pt idx="1427">
                  <c:v>4029.0</c:v>
                </c:pt>
                <c:pt idx="1428">
                  <c:v>4036.2</c:v>
                </c:pt>
                <c:pt idx="1429">
                  <c:v>4030.5</c:v>
                </c:pt>
                <c:pt idx="1430">
                  <c:v>4037.7</c:v>
                </c:pt>
                <c:pt idx="1431">
                  <c:v>4042.5</c:v>
                </c:pt>
                <c:pt idx="1432">
                  <c:v>4030.8</c:v>
                </c:pt>
                <c:pt idx="1433">
                  <c:v>4037.4</c:v>
                </c:pt>
                <c:pt idx="1434">
                  <c:v>4045.0</c:v>
                </c:pt>
                <c:pt idx="1435">
                  <c:v>4047.5</c:v>
                </c:pt>
                <c:pt idx="1436">
                  <c:v>4054.6</c:v>
                </c:pt>
                <c:pt idx="1437">
                  <c:v>4058.5</c:v>
                </c:pt>
                <c:pt idx="1438">
                  <c:v>4053.9</c:v>
                </c:pt>
                <c:pt idx="1439">
                  <c:v>4045.5</c:v>
                </c:pt>
                <c:pt idx="1440">
                  <c:v>4047.2</c:v>
                </c:pt>
                <c:pt idx="1441">
                  <c:v>4051.9</c:v>
                </c:pt>
                <c:pt idx="1442">
                  <c:v>4042.9</c:v>
                </c:pt>
                <c:pt idx="1443">
                  <c:v>4038.5</c:v>
                </c:pt>
                <c:pt idx="1444">
                  <c:v>4038.8</c:v>
                </c:pt>
                <c:pt idx="1445">
                  <c:v>4031.8</c:v>
                </c:pt>
                <c:pt idx="1446">
                  <c:v>4027.2</c:v>
                </c:pt>
                <c:pt idx="1447">
                  <c:v>4022.6</c:v>
                </c:pt>
                <c:pt idx="1448">
                  <c:v>4018.8</c:v>
                </c:pt>
                <c:pt idx="1449">
                  <c:v>4027.9</c:v>
                </c:pt>
                <c:pt idx="1450">
                  <c:v>4021.5</c:v>
                </c:pt>
                <c:pt idx="1451">
                  <c:v>4027.0</c:v>
                </c:pt>
                <c:pt idx="1452">
                  <c:v>4035.2</c:v>
                </c:pt>
                <c:pt idx="1453">
                  <c:v>4029.4</c:v>
                </c:pt>
                <c:pt idx="1454">
                  <c:v>4032.6</c:v>
                </c:pt>
                <c:pt idx="1455">
                  <c:v>4041.1</c:v>
                </c:pt>
                <c:pt idx="1456">
                  <c:v>4028.9</c:v>
                </c:pt>
                <c:pt idx="1457">
                  <c:v>4040.1</c:v>
                </c:pt>
                <c:pt idx="1458">
                  <c:v>4026.7</c:v>
                </c:pt>
                <c:pt idx="1459">
                  <c:v>4031.0</c:v>
                </c:pt>
                <c:pt idx="1460">
                  <c:v>4041.3</c:v>
                </c:pt>
                <c:pt idx="1461">
                  <c:v>4045.0</c:v>
                </c:pt>
                <c:pt idx="1462">
                  <c:v>4042.3</c:v>
                </c:pt>
                <c:pt idx="1463">
                  <c:v>4041.1</c:v>
                </c:pt>
                <c:pt idx="1464">
                  <c:v>4033.6</c:v>
                </c:pt>
                <c:pt idx="1465">
                  <c:v>4050.1</c:v>
                </c:pt>
                <c:pt idx="1466">
                  <c:v>4050.7</c:v>
                </c:pt>
                <c:pt idx="1467">
                  <c:v>4040.7</c:v>
                </c:pt>
                <c:pt idx="1468">
                  <c:v>4039.8</c:v>
                </c:pt>
                <c:pt idx="1469">
                  <c:v>4035.8</c:v>
                </c:pt>
                <c:pt idx="1470">
                  <c:v>4030.8</c:v>
                </c:pt>
                <c:pt idx="1471">
                  <c:v>4041.0</c:v>
                </c:pt>
                <c:pt idx="1472">
                  <c:v>4049.8</c:v>
                </c:pt>
                <c:pt idx="1473">
                  <c:v>4026.7</c:v>
                </c:pt>
                <c:pt idx="1474">
                  <c:v>4030.0</c:v>
                </c:pt>
                <c:pt idx="1475">
                  <c:v>4040.1</c:v>
                </c:pt>
                <c:pt idx="1476">
                  <c:v>4025.9</c:v>
                </c:pt>
                <c:pt idx="1477">
                  <c:v>4029.5</c:v>
                </c:pt>
                <c:pt idx="1478">
                  <c:v>4040.3</c:v>
                </c:pt>
                <c:pt idx="1479">
                  <c:v>4030.2</c:v>
                </c:pt>
                <c:pt idx="1480">
                  <c:v>4024.2</c:v>
                </c:pt>
                <c:pt idx="1481">
                  <c:v>4033.6</c:v>
                </c:pt>
                <c:pt idx="1482">
                  <c:v>4039.1</c:v>
                </c:pt>
                <c:pt idx="1483">
                  <c:v>4033.1</c:v>
                </c:pt>
                <c:pt idx="1484">
                  <c:v>4032.1</c:v>
                </c:pt>
                <c:pt idx="1485">
                  <c:v>4025.4</c:v>
                </c:pt>
                <c:pt idx="1486">
                  <c:v>4019.7</c:v>
                </c:pt>
                <c:pt idx="1487">
                  <c:v>4036.3</c:v>
                </c:pt>
                <c:pt idx="1488">
                  <c:v>4047.3</c:v>
                </c:pt>
                <c:pt idx="1489">
                  <c:v>4038.3</c:v>
                </c:pt>
                <c:pt idx="1490">
                  <c:v>4034.2</c:v>
                </c:pt>
                <c:pt idx="1491">
                  <c:v>4041.3</c:v>
                </c:pt>
                <c:pt idx="1492">
                  <c:v>4052.3</c:v>
                </c:pt>
                <c:pt idx="1493">
                  <c:v>4060.4</c:v>
                </c:pt>
                <c:pt idx="1494">
                  <c:v>4064.5</c:v>
                </c:pt>
                <c:pt idx="1495">
                  <c:v>4063.1</c:v>
                </c:pt>
                <c:pt idx="1496">
                  <c:v>4056.4</c:v>
                </c:pt>
                <c:pt idx="1497">
                  <c:v>4049.0</c:v>
                </c:pt>
                <c:pt idx="1498">
                  <c:v>4051.7</c:v>
                </c:pt>
                <c:pt idx="1499">
                  <c:v>4058.4</c:v>
                </c:pt>
                <c:pt idx="1500">
                  <c:v>4053.2</c:v>
                </c:pt>
                <c:pt idx="1501">
                  <c:v>4040.0</c:v>
                </c:pt>
                <c:pt idx="1502">
                  <c:v>4043.5</c:v>
                </c:pt>
                <c:pt idx="1503">
                  <c:v>4042.4</c:v>
                </c:pt>
                <c:pt idx="1504">
                  <c:v>4039.9</c:v>
                </c:pt>
                <c:pt idx="1505">
                  <c:v>4044.2</c:v>
                </c:pt>
                <c:pt idx="1506">
                  <c:v>4036.8</c:v>
                </c:pt>
                <c:pt idx="1507">
                  <c:v>4026.3</c:v>
                </c:pt>
                <c:pt idx="1508">
                  <c:v>4037.6</c:v>
                </c:pt>
                <c:pt idx="1509">
                  <c:v>4045.3</c:v>
                </c:pt>
                <c:pt idx="1510">
                  <c:v>4041.3</c:v>
                </c:pt>
                <c:pt idx="1511">
                  <c:v>4040.8</c:v>
                </c:pt>
                <c:pt idx="1512">
                  <c:v>4042.0</c:v>
                </c:pt>
                <c:pt idx="1513">
                  <c:v>4039.0</c:v>
                </c:pt>
                <c:pt idx="1514">
                  <c:v>4034.7</c:v>
                </c:pt>
                <c:pt idx="1515">
                  <c:v>4036.2</c:v>
                </c:pt>
                <c:pt idx="1516">
                  <c:v>4044.5</c:v>
                </c:pt>
                <c:pt idx="1517">
                  <c:v>4032.9</c:v>
                </c:pt>
                <c:pt idx="1518">
                  <c:v>4034.2</c:v>
                </c:pt>
                <c:pt idx="1519">
                  <c:v>4041.4</c:v>
                </c:pt>
                <c:pt idx="1520">
                  <c:v>4043.2</c:v>
                </c:pt>
                <c:pt idx="1521">
                  <c:v>4040.4</c:v>
                </c:pt>
                <c:pt idx="1522">
                  <c:v>4041.7</c:v>
                </c:pt>
                <c:pt idx="1523">
                  <c:v>4045.6</c:v>
                </c:pt>
                <c:pt idx="1524">
                  <c:v>4053.1</c:v>
                </c:pt>
                <c:pt idx="1525">
                  <c:v>4053.6</c:v>
                </c:pt>
                <c:pt idx="1526">
                  <c:v>4057.9</c:v>
                </c:pt>
                <c:pt idx="1527">
                  <c:v>4057.1</c:v>
                </c:pt>
                <c:pt idx="1528">
                  <c:v>4043.2</c:v>
                </c:pt>
                <c:pt idx="1529">
                  <c:v>4044.2</c:v>
                </c:pt>
                <c:pt idx="1530">
                  <c:v>4042.2</c:v>
                </c:pt>
                <c:pt idx="1531">
                  <c:v>4031.9</c:v>
                </c:pt>
                <c:pt idx="1532">
                  <c:v>4026.6</c:v>
                </c:pt>
                <c:pt idx="1533">
                  <c:v>4037.7</c:v>
                </c:pt>
                <c:pt idx="1534">
                  <c:v>4043.7</c:v>
                </c:pt>
                <c:pt idx="1535">
                  <c:v>4034.5</c:v>
                </c:pt>
                <c:pt idx="1536">
                  <c:v>4038.9</c:v>
                </c:pt>
                <c:pt idx="1537">
                  <c:v>4040.6</c:v>
                </c:pt>
                <c:pt idx="1538">
                  <c:v>4032.8</c:v>
                </c:pt>
                <c:pt idx="1539">
                  <c:v>4039.0</c:v>
                </c:pt>
                <c:pt idx="1540">
                  <c:v>4045.3</c:v>
                </c:pt>
                <c:pt idx="1541">
                  <c:v>4045.3</c:v>
                </c:pt>
                <c:pt idx="1542">
                  <c:v>4043.6</c:v>
                </c:pt>
                <c:pt idx="1543">
                  <c:v>4040.1</c:v>
                </c:pt>
                <c:pt idx="1544">
                  <c:v>4039.9</c:v>
                </c:pt>
                <c:pt idx="1545">
                  <c:v>4044.6</c:v>
                </c:pt>
                <c:pt idx="1546">
                  <c:v>4041.0</c:v>
                </c:pt>
                <c:pt idx="1547">
                  <c:v>4049.3</c:v>
                </c:pt>
                <c:pt idx="1548">
                  <c:v>4048.2</c:v>
                </c:pt>
                <c:pt idx="1549">
                  <c:v>4036.8</c:v>
                </c:pt>
                <c:pt idx="1550">
                  <c:v>4061.4</c:v>
                </c:pt>
                <c:pt idx="1551">
                  <c:v>4062.0</c:v>
                </c:pt>
                <c:pt idx="1552">
                  <c:v>4058.9</c:v>
                </c:pt>
                <c:pt idx="1553">
                  <c:v>4069.0</c:v>
                </c:pt>
                <c:pt idx="1554">
                  <c:v>4071.6</c:v>
                </c:pt>
                <c:pt idx="1555">
                  <c:v>4076.6</c:v>
                </c:pt>
                <c:pt idx="1556">
                  <c:v>4073.6</c:v>
                </c:pt>
                <c:pt idx="1557">
                  <c:v>4067.7</c:v>
                </c:pt>
                <c:pt idx="1558">
                  <c:v>4052.1</c:v>
                </c:pt>
                <c:pt idx="1559">
                  <c:v>4043.9</c:v>
                </c:pt>
                <c:pt idx="1560">
                  <c:v>4051.1</c:v>
                </c:pt>
                <c:pt idx="1561">
                  <c:v>4036.7</c:v>
                </c:pt>
                <c:pt idx="1562">
                  <c:v>4033.6</c:v>
                </c:pt>
                <c:pt idx="1563">
                  <c:v>4027.7</c:v>
                </c:pt>
                <c:pt idx="1564">
                  <c:v>4027.1</c:v>
                </c:pt>
                <c:pt idx="1565">
                  <c:v>4035.6</c:v>
                </c:pt>
                <c:pt idx="1566">
                  <c:v>4035.4</c:v>
                </c:pt>
                <c:pt idx="1567">
                  <c:v>4027.7</c:v>
                </c:pt>
                <c:pt idx="1568">
                  <c:v>4031.6</c:v>
                </c:pt>
                <c:pt idx="1569">
                  <c:v>4040.3</c:v>
                </c:pt>
                <c:pt idx="1570">
                  <c:v>4035.2</c:v>
                </c:pt>
                <c:pt idx="1571">
                  <c:v>4034.7</c:v>
                </c:pt>
                <c:pt idx="1572">
                  <c:v>4044.2</c:v>
                </c:pt>
                <c:pt idx="1573">
                  <c:v>4031.6</c:v>
                </c:pt>
                <c:pt idx="1574">
                  <c:v>4024.3</c:v>
                </c:pt>
                <c:pt idx="1575">
                  <c:v>4043.2</c:v>
                </c:pt>
                <c:pt idx="1576">
                  <c:v>4050.6</c:v>
                </c:pt>
                <c:pt idx="1577">
                  <c:v>4044.8</c:v>
                </c:pt>
                <c:pt idx="1578">
                  <c:v>4041.9</c:v>
                </c:pt>
                <c:pt idx="1579">
                  <c:v>4038.6</c:v>
                </c:pt>
                <c:pt idx="1580">
                  <c:v>4049.2</c:v>
                </c:pt>
                <c:pt idx="1581">
                  <c:v>4053.8</c:v>
                </c:pt>
                <c:pt idx="1582">
                  <c:v>4052.3</c:v>
                </c:pt>
                <c:pt idx="1583">
                  <c:v>4050.1</c:v>
                </c:pt>
                <c:pt idx="1584">
                  <c:v>4044.0</c:v>
                </c:pt>
                <c:pt idx="1585">
                  <c:v>4037.3</c:v>
                </c:pt>
                <c:pt idx="1586">
                  <c:v>4042.9</c:v>
                </c:pt>
                <c:pt idx="1587">
                  <c:v>4043.6</c:v>
                </c:pt>
                <c:pt idx="1588">
                  <c:v>4040.3</c:v>
                </c:pt>
                <c:pt idx="1589">
                  <c:v>4044.8</c:v>
                </c:pt>
                <c:pt idx="1590">
                  <c:v>4033.6</c:v>
                </c:pt>
                <c:pt idx="1591">
                  <c:v>4028.0</c:v>
                </c:pt>
                <c:pt idx="1592">
                  <c:v>4050.3</c:v>
                </c:pt>
                <c:pt idx="1593">
                  <c:v>4049.5</c:v>
                </c:pt>
                <c:pt idx="1594">
                  <c:v>4031.2</c:v>
                </c:pt>
                <c:pt idx="1595">
                  <c:v>4038.7</c:v>
                </c:pt>
                <c:pt idx="1596">
                  <c:v>4044.4</c:v>
                </c:pt>
                <c:pt idx="1597">
                  <c:v>4039.2</c:v>
                </c:pt>
                <c:pt idx="1598">
                  <c:v>4043.3</c:v>
                </c:pt>
                <c:pt idx="1599">
                  <c:v>4047.6</c:v>
                </c:pt>
                <c:pt idx="1600">
                  <c:v>4039.6</c:v>
                </c:pt>
                <c:pt idx="1601">
                  <c:v>4038.8</c:v>
                </c:pt>
                <c:pt idx="1602">
                  <c:v>4043.5</c:v>
                </c:pt>
                <c:pt idx="1603">
                  <c:v>4049.1</c:v>
                </c:pt>
                <c:pt idx="1604">
                  <c:v>4060.6</c:v>
                </c:pt>
                <c:pt idx="1605">
                  <c:v>4062.1</c:v>
                </c:pt>
                <c:pt idx="1606">
                  <c:v>4068.8</c:v>
                </c:pt>
                <c:pt idx="1607">
                  <c:v>4070.3</c:v>
                </c:pt>
                <c:pt idx="1608">
                  <c:v>4068.2</c:v>
                </c:pt>
                <c:pt idx="1609">
                  <c:v>4079.2</c:v>
                </c:pt>
                <c:pt idx="1610">
                  <c:v>4078.8</c:v>
                </c:pt>
                <c:pt idx="1611">
                  <c:v>4067.9</c:v>
                </c:pt>
                <c:pt idx="1612">
                  <c:v>4063.3</c:v>
                </c:pt>
                <c:pt idx="1613">
                  <c:v>4072.2</c:v>
                </c:pt>
                <c:pt idx="1614">
                  <c:v>4061.5</c:v>
                </c:pt>
                <c:pt idx="1615">
                  <c:v>4046.1</c:v>
                </c:pt>
                <c:pt idx="1616">
                  <c:v>4041.6</c:v>
                </c:pt>
                <c:pt idx="1617">
                  <c:v>4037.9</c:v>
                </c:pt>
                <c:pt idx="1618">
                  <c:v>4031.0</c:v>
                </c:pt>
                <c:pt idx="1619">
                  <c:v>4036.6</c:v>
                </c:pt>
                <c:pt idx="1620">
                  <c:v>4042.3</c:v>
                </c:pt>
                <c:pt idx="1621">
                  <c:v>4032.7</c:v>
                </c:pt>
                <c:pt idx="1622">
                  <c:v>4036.5</c:v>
                </c:pt>
                <c:pt idx="1623">
                  <c:v>4044.4</c:v>
                </c:pt>
                <c:pt idx="1624">
                  <c:v>4040.3</c:v>
                </c:pt>
                <c:pt idx="1625">
                  <c:v>4029.5</c:v>
                </c:pt>
                <c:pt idx="1626">
                  <c:v>4038.1</c:v>
                </c:pt>
                <c:pt idx="1627">
                  <c:v>4045.7</c:v>
                </c:pt>
                <c:pt idx="1628">
                  <c:v>4043.2</c:v>
                </c:pt>
                <c:pt idx="1629">
                  <c:v>4044.8</c:v>
                </c:pt>
                <c:pt idx="1630">
                  <c:v>4043.9</c:v>
                </c:pt>
                <c:pt idx="1631">
                  <c:v>4039.5</c:v>
                </c:pt>
                <c:pt idx="1632">
                  <c:v>4037.0</c:v>
                </c:pt>
                <c:pt idx="1633">
                  <c:v>4036.1</c:v>
                </c:pt>
                <c:pt idx="1634">
                  <c:v>4042.1</c:v>
                </c:pt>
                <c:pt idx="1635">
                  <c:v>4058.8</c:v>
                </c:pt>
                <c:pt idx="1636">
                  <c:v>4048.6</c:v>
                </c:pt>
                <c:pt idx="1637">
                  <c:v>4042.7</c:v>
                </c:pt>
                <c:pt idx="1638">
                  <c:v>4055.0</c:v>
                </c:pt>
                <c:pt idx="1639">
                  <c:v>4064.5</c:v>
                </c:pt>
                <c:pt idx="1640">
                  <c:v>4066.8</c:v>
                </c:pt>
                <c:pt idx="1641">
                  <c:v>4078.0</c:v>
                </c:pt>
                <c:pt idx="1642">
                  <c:v>4067.5</c:v>
                </c:pt>
                <c:pt idx="1643">
                  <c:v>4052.7</c:v>
                </c:pt>
                <c:pt idx="1644">
                  <c:v>4073.5</c:v>
                </c:pt>
                <c:pt idx="1645">
                  <c:v>4072.8</c:v>
                </c:pt>
                <c:pt idx="1646">
                  <c:v>4062.6</c:v>
                </c:pt>
                <c:pt idx="1647">
                  <c:v>4056.5</c:v>
                </c:pt>
                <c:pt idx="1648">
                  <c:v>4050.8</c:v>
                </c:pt>
                <c:pt idx="1649">
                  <c:v>4046.3</c:v>
                </c:pt>
                <c:pt idx="1650">
                  <c:v>4051.9</c:v>
                </c:pt>
                <c:pt idx="1651">
                  <c:v>4061.2</c:v>
                </c:pt>
                <c:pt idx="1652">
                  <c:v>4068.1</c:v>
                </c:pt>
                <c:pt idx="1653">
                  <c:v>4052.9</c:v>
                </c:pt>
                <c:pt idx="1654">
                  <c:v>4048.3</c:v>
                </c:pt>
                <c:pt idx="1655">
                  <c:v>4061.8</c:v>
                </c:pt>
                <c:pt idx="1656">
                  <c:v>4072.7</c:v>
                </c:pt>
                <c:pt idx="1657">
                  <c:v>4070.8</c:v>
                </c:pt>
                <c:pt idx="1658">
                  <c:v>4065.2</c:v>
                </c:pt>
                <c:pt idx="1659">
                  <c:v>4061.2</c:v>
                </c:pt>
                <c:pt idx="1660">
                  <c:v>4069.8</c:v>
                </c:pt>
                <c:pt idx="1661">
                  <c:v>4072.5</c:v>
                </c:pt>
                <c:pt idx="1662">
                  <c:v>4086.1</c:v>
                </c:pt>
                <c:pt idx="1663">
                  <c:v>4085.5</c:v>
                </c:pt>
                <c:pt idx="1664">
                  <c:v>4076.4</c:v>
                </c:pt>
                <c:pt idx="1665">
                  <c:v>4080.9</c:v>
                </c:pt>
                <c:pt idx="1666">
                  <c:v>4089.9</c:v>
                </c:pt>
                <c:pt idx="1667">
                  <c:v>4087.8</c:v>
                </c:pt>
                <c:pt idx="1668">
                  <c:v>4087.3</c:v>
                </c:pt>
                <c:pt idx="1669">
                  <c:v>4092.9</c:v>
                </c:pt>
                <c:pt idx="1670">
                  <c:v>4085.6</c:v>
                </c:pt>
                <c:pt idx="1671">
                  <c:v>4079.3</c:v>
                </c:pt>
                <c:pt idx="1672">
                  <c:v>4088.9</c:v>
                </c:pt>
                <c:pt idx="1673">
                  <c:v>4087.9</c:v>
                </c:pt>
                <c:pt idx="1674">
                  <c:v>4078.6</c:v>
                </c:pt>
                <c:pt idx="1675">
                  <c:v>4061.1</c:v>
                </c:pt>
                <c:pt idx="1676">
                  <c:v>4055.8</c:v>
                </c:pt>
                <c:pt idx="1677">
                  <c:v>4057.6</c:v>
                </c:pt>
                <c:pt idx="1678">
                  <c:v>4056.1</c:v>
                </c:pt>
                <c:pt idx="1679">
                  <c:v>4049.1</c:v>
                </c:pt>
                <c:pt idx="1680">
                  <c:v>4051.6</c:v>
                </c:pt>
                <c:pt idx="1681">
                  <c:v>4053.9</c:v>
                </c:pt>
                <c:pt idx="1682">
                  <c:v>4050.3</c:v>
                </c:pt>
                <c:pt idx="1683">
                  <c:v>4063.6</c:v>
                </c:pt>
                <c:pt idx="1684">
                  <c:v>4062.7</c:v>
                </c:pt>
                <c:pt idx="1685">
                  <c:v>4059.0</c:v>
                </c:pt>
                <c:pt idx="1686">
                  <c:v>4071.6</c:v>
                </c:pt>
                <c:pt idx="1687">
                  <c:v>4062.9</c:v>
                </c:pt>
                <c:pt idx="1688">
                  <c:v>4056.1</c:v>
                </c:pt>
                <c:pt idx="1689">
                  <c:v>4069.1</c:v>
                </c:pt>
                <c:pt idx="1690">
                  <c:v>4058.4</c:v>
                </c:pt>
                <c:pt idx="1691">
                  <c:v>4050.5</c:v>
                </c:pt>
                <c:pt idx="1692">
                  <c:v>4065.7</c:v>
                </c:pt>
                <c:pt idx="1693">
                  <c:v>4072.8</c:v>
                </c:pt>
                <c:pt idx="1694">
                  <c:v>4064.3</c:v>
                </c:pt>
                <c:pt idx="1695">
                  <c:v>4072.7</c:v>
                </c:pt>
                <c:pt idx="1696">
                  <c:v>4065.3</c:v>
                </c:pt>
                <c:pt idx="1697">
                  <c:v>4071.6</c:v>
                </c:pt>
                <c:pt idx="1698">
                  <c:v>4081.9</c:v>
                </c:pt>
                <c:pt idx="1699">
                  <c:v>4081.0</c:v>
                </c:pt>
                <c:pt idx="1700">
                  <c:v>4075.4</c:v>
                </c:pt>
                <c:pt idx="1701">
                  <c:v>4078.5</c:v>
                </c:pt>
                <c:pt idx="1702">
                  <c:v>4078.4</c:v>
                </c:pt>
                <c:pt idx="1703">
                  <c:v>4077.9</c:v>
                </c:pt>
                <c:pt idx="1704">
                  <c:v>4076.8</c:v>
                </c:pt>
                <c:pt idx="1705">
                  <c:v>4062.1</c:v>
                </c:pt>
                <c:pt idx="1706">
                  <c:v>4057.8</c:v>
                </c:pt>
                <c:pt idx="1707">
                  <c:v>4074.2</c:v>
                </c:pt>
                <c:pt idx="1708">
                  <c:v>4063.4</c:v>
                </c:pt>
                <c:pt idx="1709">
                  <c:v>4055.9</c:v>
                </c:pt>
                <c:pt idx="1710">
                  <c:v>4066.6</c:v>
                </c:pt>
                <c:pt idx="1711">
                  <c:v>4064.8</c:v>
                </c:pt>
                <c:pt idx="1712">
                  <c:v>4058.1</c:v>
                </c:pt>
                <c:pt idx="1713">
                  <c:v>4068.8</c:v>
                </c:pt>
                <c:pt idx="1714">
                  <c:v>4079.2</c:v>
                </c:pt>
                <c:pt idx="1715">
                  <c:v>4069.6</c:v>
                </c:pt>
                <c:pt idx="1716">
                  <c:v>4067.1</c:v>
                </c:pt>
                <c:pt idx="1717">
                  <c:v>4067.3</c:v>
                </c:pt>
                <c:pt idx="1718">
                  <c:v>4068.2</c:v>
                </c:pt>
                <c:pt idx="1719">
                  <c:v>4074.5</c:v>
                </c:pt>
                <c:pt idx="1720">
                  <c:v>4081.9</c:v>
                </c:pt>
                <c:pt idx="1721">
                  <c:v>4072.3</c:v>
                </c:pt>
                <c:pt idx="1722">
                  <c:v>4059.4</c:v>
                </c:pt>
                <c:pt idx="1723">
                  <c:v>4062.3</c:v>
                </c:pt>
                <c:pt idx="1724">
                  <c:v>4084.1</c:v>
                </c:pt>
                <c:pt idx="1725">
                  <c:v>4086.7</c:v>
                </c:pt>
                <c:pt idx="1726">
                  <c:v>4090.3</c:v>
                </c:pt>
                <c:pt idx="1727">
                  <c:v>4097.2</c:v>
                </c:pt>
                <c:pt idx="1728">
                  <c:v>4091.5</c:v>
                </c:pt>
                <c:pt idx="1729">
                  <c:v>4087.9</c:v>
                </c:pt>
                <c:pt idx="1730">
                  <c:v>4093.4</c:v>
                </c:pt>
                <c:pt idx="1731">
                  <c:v>4098.400000000001</c:v>
                </c:pt>
                <c:pt idx="1732">
                  <c:v>4087.7</c:v>
                </c:pt>
                <c:pt idx="1733">
                  <c:v>4073.9</c:v>
                </c:pt>
                <c:pt idx="1734">
                  <c:v>4071.5</c:v>
                </c:pt>
                <c:pt idx="1735">
                  <c:v>4069.6</c:v>
                </c:pt>
                <c:pt idx="1736">
                  <c:v>4062.5</c:v>
                </c:pt>
                <c:pt idx="1737">
                  <c:v>4061.8</c:v>
                </c:pt>
                <c:pt idx="1738">
                  <c:v>4054.1</c:v>
                </c:pt>
                <c:pt idx="1739">
                  <c:v>4040.5</c:v>
                </c:pt>
                <c:pt idx="1740">
                  <c:v>4048.4</c:v>
                </c:pt>
                <c:pt idx="1741">
                  <c:v>4066.0</c:v>
                </c:pt>
                <c:pt idx="1742">
                  <c:v>4061.2</c:v>
                </c:pt>
                <c:pt idx="1743">
                  <c:v>4054.9</c:v>
                </c:pt>
                <c:pt idx="1744">
                  <c:v>4057.2</c:v>
                </c:pt>
                <c:pt idx="1745">
                  <c:v>4061.3</c:v>
                </c:pt>
                <c:pt idx="1746">
                  <c:v>4065.0</c:v>
                </c:pt>
                <c:pt idx="1747">
                  <c:v>4068.6</c:v>
                </c:pt>
                <c:pt idx="1748">
                  <c:v>4072.8</c:v>
                </c:pt>
                <c:pt idx="1749">
                  <c:v>4064.6</c:v>
                </c:pt>
                <c:pt idx="1750">
                  <c:v>4053.0</c:v>
                </c:pt>
                <c:pt idx="1751">
                  <c:v>4059.1</c:v>
                </c:pt>
                <c:pt idx="1752">
                  <c:v>4071.1</c:v>
                </c:pt>
                <c:pt idx="1753">
                  <c:v>4072.0</c:v>
                </c:pt>
                <c:pt idx="1754">
                  <c:v>4066.0</c:v>
                </c:pt>
                <c:pt idx="1755">
                  <c:v>4065.2</c:v>
                </c:pt>
                <c:pt idx="1756">
                  <c:v>4064.6</c:v>
                </c:pt>
                <c:pt idx="1757">
                  <c:v>4066.3</c:v>
                </c:pt>
                <c:pt idx="1758">
                  <c:v>4078.6</c:v>
                </c:pt>
                <c:pt idx="1759">
                  <c:v>4086.9</c:v>
                </c:pt>
                <c:pt idx="1760">
                  <c:v>4066.3</c:v>
                </c:pt>
                <c:pt idx="1761">
                  <c:v>4065.9</c:v>
                </c:pt>
                <c:pt idx="1762">
                  <c:v>4075.5</c:v>
                </c:pt>
                <c:pt idx="1763">
                  <c:v>4066.5</c:v>
                </c:pt>
                <c:pt idx="1764">
                  <c:v>4058.9</c:v>
                </c:pt>
                <c:pt idx="1765">
                  <c:v>4064.5</c:v>
                </c:pt>
                <c:pt idx="1766">
                  <c:v>4060.6</c:v>
                </c:pt>
                <c:pt idx="1767">
                  <c:v>4051.5</c:v>
                </c:pt>
                <c:pt idx="1768">
                  <c:v>4061.7</c:v>
                </c:pt>
                <c:pt idx="1769">
                  <c:v>4064.8</c:v>
                </c:pt>
                <c:pt idx="1770">
                  <c:v>4066.0</c:v>
                </c:pt>
                <c:pt idx="1771">
                  <c:v>4070.8</c:v>
                </c:pt>
                <c:pt idx="1772">
                  <c:v>4066.0</c:v>
                </c:pt>
                <c:pt idx="1773">
                  <c:v>4066.7</c:v>
                </c:pt>
                <c:pt idx="1774">
                  <c:v>4070.4</c:v>
                </c:pt>
                <c:pt idx="1775">
                  <c:v>4072.5</c:v>
                </c:pt>
                <c:pt idx="1776">
                  <c:v>4075.4</c:v>
                </c:pt>
                <c:pt idx="1777">
                  <c:v>4077.0</c:v>
                </c:pt>
                <c:pt idx="1778">
                  <c:v>4070.9</c:v>
                </c:pt>
                <c:pt idx="1779">
                  <c:v>4068.3</c:v>
                </c:pt>
                <c:pt idx="1780">
                  <c:v>4075.1</c:v>
                </c:pt>
                <c:pt idx="1781">
                  <c:v>4074.3</c:v>
                </c:pt>
                <c:pt idx="1782">
                  <c:v>4063.8</c:v>
                </c:pt>
                <c:pt idx="1783">
                  <c:v>4075.5</c:v>
                </c:pt>
                <c:pt idx="1784">
                  <c:v>4090.9</c:v>
                </c:pt>
                <c:pt idx="1785">
                  <c:v>4074.0</c:v>
                </c:pt>
                <c:pt idx="1786">
                  <c:v>4079.9</c:v>
                </c:pt>
                <c:pt idx="1787">
                  <c:v>4100.1</c:v>
                </c:pt>
                <c:pt idx="1788">
                  <c:v>4081.2</c:v>
                </c:pt>
                <c:pt idx="1789">
                  <c:v>4077.7</c:v>
                </c:pt>
                <c:pt idx="1790">
                  <c:v>4086.9</c:v>
                </c:pt>
                <c:pt idx="1791">
                  <c:v>4082.9</c:v>
                </c:pt>
                <c:pt idx="1792">
                  <c:v>4071.1</c:v>
                </c:pt>
                <c:pt idx="1793">
                  <c:v>4075.1</c:v>
                </c:pt>
                <c:pt idx="1794">
                  <c:v>4067.8</c:v>
                </c:pt>
                <c:pt idx="1795">
                  <c:v>4056.4</c:v>
                </c:pt>
                <c:pt idx="1796">
                  <c:v>4057.8</c:v>
                </c:pt>
                <c:pt idx="1797">
                  <c:v>4059.0</c:v>
                </c:pt>
                <c:pt idx="1798">
                  <c:v>4047.9</c:v>
                </c:pt>
                <c:pt idx="1799">
                  <c:v>4048.3</c:v>
                </c:pt>
                <c:pt idx="1800">
                  <c:v>4056.6</c:v>
                </c:pt>
                <c:pt idx="1801">
                  <c:v>4054.8</c:v>
                </c:pt>
                <c:pt idx="1802">
                  <c:v>4048.8</c:v>
                </c:pt>
                <c:pt idx="1803">
                  <c:v>4049.2</c:v>
                </c:pt>
                <c:pt idx="1804">
                  <c:v>4056.0</c:v>
                </c:pt>
                <c:pt idx="1805">
                  <c:v>4063.8</c:v>
                </c:pt>
                <c:pt idx="1806">
                  <c:v>4058.6</c:v>
                </c:pt>
                <c:pt idx="1807">
                  <c:v>4059.5</c:v>
                </c:pt>
                <c:pt idx="1808">
                  <c:v>4060.8</c:v>
                </c:pt>
                <c:pt idx="1809">
                  <c:v>4054.7</c:v>
                </c:pt>
                <c:pt idx="1810">
                  <c:v>4052.3</c:v>
                </c:pt>
                <c:pt idx="1811">
                  <c:v>4072.6</c:v>
                </c:pt>
                <c:pt idx="1812">
                  <c:v>4063.9</c:v>
                </c:pt>
                <c:pt idx="1813">
                  <c:v>4060.5</c:v>
                </c:pt>
                <c:pt idx="1814">
                  <c:v>4064.3</c:v>
                </c:pt>
                <c:pt idx="1815">
                  <c:v>4049.5</c:v>
                </c:pt>
                <c:pt idx="1816">
                  <c:v>4048.4</c:v>
                </c:pt>
                <c:pt idx="1817">
                  <c:v>4062.8</c:v>
                </c:pt>
                <c:pt idx="1818">
                  <c:v>4067.4</c:v>
                </c:pt>
                <c:pt idx="1819">
                  <c:v>4049.1</c:v>
                </c:pt>
                <c:pt idx="1820">
                  <c:v>4052.7</c:v>
                </c:pt>
                <c:pt idx="1821">
                  <c:v>4062.9</c:v>
                </c:pt>
                <c:pt idx="1822">
                  <c:v>4054.1</c:v>
                </c:pt>
                <c:pt idx="1823">
                  <c:v>4058.7</c:v>
                </c:pt>
                <c:pt idx="1824">
                  <c:v>4055.1</c:v>
                </c:pt>
                <c:pt idx="1825">
                  <c:v>4042.8</c:v>
                </c:pt>
                <c:pt idx="1826">
                  <c:v>4044.2</c:v>
                </c:pt>
                <c:pt idx="1827">
                  <c:v>4059.3</c:v>
                </c:pt>
                <c:pt idx="1828">
                  <c:v>4052.6</c:v>
                </c:pt>
                <c:pt idx="1829">
                  <c:v>4054.5</c:v>
                </c:pt>
                <c:pt idx="1830">
                  <c:v>4057.7</c:v>
                </c:pt>
                <c:pt idx="1831">
                  <c:v>4047.1</c:v>
                </c:pt>
                <c:pt idx="1832">
                  <c:v>4057.0</c:v>
                </c:pt>
                <c:pt idx="1833">
                  <c:v>4059.1</c:v>
                </c:pt>
                <c:pt idx="1834">
                  <c:v>4062.8</c:v>
                </c:pt>
                <c:pt idx="1835">
                  <c:v>4060.4</c:v>
                </c:pt>
                <c:pt idx="1836">
                  <c:v>4042.1</c:v>
                </c:pt>
                <c:pt idx="1837">
                  <c:v>4051.2</c:v>
                </c:pt>
                <c:pt idx="1838">
                  <c:v>4067.6</c:v>
                </c:pt>
                <c:pt idx="1839">
                  <c:v>4068.2</c:v>
                </c:pt>
                <c:pt idx="1840">
                  <c:v>4056.0</c:v>
                </c:pt>
                <c:pt idx="1841">
                  <c:v>4060.8</c:v>
                </c:pt>
                <c:pt idx="1842">
                  <c:v>4067.3</c:v>
                </c:pt>
                <c:pt idx="1843">
                  <c:v>4072.1</c:v>
                </c:pt>
                <c:pt idx="1844">
                  <c:v>4083.2</c:v>
                </c:pt>
                <c:pt idx="1845">
                  <c:v>4072.3</c:v>
                </c:pt>
                <c:pt idx="1846">
                  <c:v>4065.0</c:v>
                </c:pt>
                <c:pt idx="1847">
                  <c:v>4067.1</c:v>
                </c:pt>
                <c:pt idx="1848">
                  <c:v>4064.8</c:v>
                </c:pt>
                <c:pt idx="1849">
                  <c:v>4054.0</c:v>
                </c:pt>
                <c:pt idx="1850">
                  <c:v>4058.0</c:v>
                </c:pt>
                <c:pt idx="1851">
                  <c:v>4057.0</c:v>
                </c:pt>
                <c:pt idx="1852">
                  <c:v>4038.2</c:v>
                </c:pt>
                <c:pt idx="1853">
                  <c:v>4030.9</c:v>
                </c:pt>
                <c:pt idx="1854">
                  <c:v>4036.4</c:v>
                </c:pt>
                <c:pt idx="1855">
                  <c:v>4036.6</c:v>
                </c:pt>
                <c:pt idx="1856">
                  <c:v>4033.4</c:v>
                </c:pt>
                <c:pt idx="1857">
                  <c:v>4031.9</c:v>
                </c:pt>
                <c:pt idx="1858">
                  <c:v>4036.5</c:v>
                </c:pt>
                <c:pt idx="1859">
                  <c:v>4037.0</c:v>
                </c:pt>
                <c:pt idx="1860">
                  <c:v>4036.2</c:v>
                </c:pt>
                <c:pt idx="1861">
                  <c:v>4042.4</c:v>
                </c:pt>
                <c:pt idx="1862">
                  <c:v>4039.5</c:v>
                </c:pt>
                <c:pt idx="1863">
                  <c:v>4048.5</c:v>
                </c:pt>
                <c:pt idx="1864">
                  <c:v>4043.3</c:v>
                </c:pt>
                <c:pt idx="1865">
                  <c:v>4053.9</c:v>
                </c:pt>
                <c:pt idx="1866">
                  <c:v>4060.2</c:v>
                </c:pt>
                <c:pt idx="1867">
                  <c:v>4056.2</c:v>
                </c:pt>
                <c:pt idx="1868">
                  <c:v>4050.6</c:v>
                </c:pt>
                <c:pt idx="1869">
                  <c:v>4051.6</c:v>
                </c:pt>
                <c:pt idx="1870">
                  <c:v>4063.0</c:v>
                </c:pt>
                <c:pt idx="1871">
                  <c:v>4055.3</c:v>
                </c:pt>
                <c:pt idx="1872">
                  <c:v>4049.9</c:v>
                </c:pt>
                <c:pt idx="1873">
                  <c:v>4053.4</c:v>
                </c:pt>
                <c:pt idx="1874">
                  <c:v>4051.1</c:v>
                </c:pt>
                <c:pt idx="1875">
                  <c:v>4048.1</c:v>
                </c:pt>
                <c:pt idx="1876">
                  <c:v>4050.0</c:v>
                </c:pt>
                <c:pt idx="1877">
                  <c:v>4051.5</c:v>
                </c:pt>
                <c:pt idx="1878">
                  <c:v>4042.5</c:v>
                </c:pt>
                <c:pt idx="1879">
                  <c:v>4039.3</c:v>
                </c:pt>
                <c:pt idx="1880">
                  <c:v>4047.7</c:v>
                </c:pt>
                <c:pt idx="1881">
                  <c:v>4054.8</c:v>
                </c:pt>
                <c:pt idx="1882">
                  <c:v>4050.4</c:v>
                </c:pt>
                <c:pt idx="1883">
                  <c:v>4050.1</c:v>
                </c:pt>
                <c:pt idx="1884">
                  <c:v>4049.8</c:v>
                </c:pt>
                <c:pt idx="1885">
                  <c:v>4045.5</c:v>
                </c:pt>
                <c:pt idx="1886">
                  <c:v>4047.6</c:v>
                </c:pt>
                <c:pt idx="1887">
                  <c:v>4061.8</c:v>
                </c:pt>
                <c:pt idx="1888">
                  <c:v>4052.6</c:v>
                </c:pt>
                <c:pt idx="1889">
                  <c:v>4054.0</c:v>
                </c:pt>
                <c:pt idx="1890">
                  <c:v>4068.6</c:v>
                </c:pt>
                <c:pt idx="1891">
                  <c:v>4062.2</c:v>
                </c:pt>
                <c:pt idx="1892">
                  <c:v>4059.3</c:v>
                </c:pt>
                <c:pt idx="1893">
                  <c:v>4074.2</c:v>
                </c:pt>
                <c:pt idx="1894">
                  <c:v>4085.8</c:v>
                </c:pt>
                <c:pt idx="1895">
                  <c:v>4072.7</c:v>
                </c:pt>
                <c:pt idx="1896">
                  <c:v>4077.2</c:v>
                </c:pt>
                <c:pt idx="1897">
                  <c:v>4076.8</c:v>
                </c:pt>
                <c:pt idx="1898">
                  <c:v>4070.0</c:v>
                </c:pt>
                <c:pt idx="1899">
                  <c:v>4077.1</c:v>
                </c:pt>
                <c:pt idx="1900">
                  <c:v>4075.4</c:v>
                </c:pt>
                <c:pt idx="1901">
                  <c:v>4062.0</c:v>
                </c:pt>
                <c:pt idx="1902">
                  <c:v>4060.8</c:v>
                </c:pt>
                <c:pt idx="1903">
                  <c:v>4056.0</c:v>
                </c:pt>
                <c:pt idx="1904">
                  <c:v>4047.6</c:v>
                </c:pt>
                <c:pt idx="1905">
                  <c:v>4053.6</c:v>
                </c:pt>
                <c:pt idx="1906">
                  <c:v>4057.3</c:v>
                </c:pt>
                <c:pt idx="1907">
                  <c:v>4051.7</c:v>
                </c:pt>
                <c:pt idx="1908">
                  <c:v>4050.6</c:v>
                </c:pt>
                <c:pt idx="1909">
                  <c:v>4045.3</c:v>
                </c:pt>
                <c:pt idx="1910">
                  <c:v>4052.0</c:v>
                </c:pt>
                <c:pt idx="1911">
                  <c:v>4066.5</c:v>
                </c:pt>
                <c:pt idx="1912">
                  <c:v>4047.9</c:v>
                </c:pt>
                <c:pt idx="1913">
                  <c:v>4041.0</c:v>
                </c:pt>
                <c:pt idx="1914">
                  <c:v>4048.6</c:v>
                </c:pt>
                <c:pt idx="1915">
                  <c:v>4054.8</c:v>
                </c:pt>
                <c:pt idx="1916">
                  <c:v>4052.3</c:v>
                </c:pt>
                <c:pt idx="1917">
                  <c:v>4055.0</c:v>
                </c:pt>
                <c:pt idx="1918">
                  <c:v>4048.2</c:v>
                </c:pt>
                <c:pt idx="1919">
                  <c:v>4034.1</c:v>
                </c:pt>
                <c:pt idx="1920">
                  <c:v>4054.5</c:v>
                </c:pt>
                <c:pt idx="1921">
                  <c:v>4068.7</c:v>
                </c:pt>
                <c:pt idx="1922">
                  <c:v>4073.4</c:v>
                </c:pt>
                <c:pt idx="1923">
                  <c:v>4074.6</c:v>
                </c:pt>
                <c:pt idx="1924">
                  <c:v>4068.0</c:v>
                </c:pt>
                <c:pt idx="1925">
                  <c:v>4061.8</c:v>
                </c:pt>
                <c:pt idx="1926">
                  <c:v>4067.8</c:v>
                </c:pt>
                <c:pt idx="1927">
                  <c:v>4082.6</c:v>
                </c:pt>
                <c:pt idx="1928">
                  <c:v>4090.4</c:v>
                </c:pt>
                <c:pt idx="1929">
                  <c:v>4066.8</c:v>
                </c:pt>
                <c:pt idx="1930">
                  <c:v>4053.5</c:v>
                </c:pt>
                <c:pt idx="1931">
                  <c:v>4060.1</c:v>
                </c:pt>
                <c:pt idx="1932">
                  <c:v>4064.7</c:v>
                </c:pt>
                <c:pt idx="1933">
                  <c:v>4058.4</c:v>
                </c:pt>
                <c:pt idx="1934">
                  <c:v>4055.5</c:v>
                </c:pt>
                <c:pt idx="1935">
                  <c:v>4054.5</c:v>
                </c:pt>
                <c:pt idx="1936">
                  <c:v>4051.5</c:v>
                </c:pt>
                <c:pt idx="1937">
                  <c:v>4057.2</c:v>
                </c:pt>
                <c:pt idx="1938">
                  <c:v>4069.9</c:v>
                </c:pt>
                <c:pt idx="1939">
                  <c:v>4072.7</c:v>
                </c:pt>
                <c:pt idx="1940">
                  <c:v>4062.8</c:v>
                </c:pt>
                <c:pt idx="1941">
                  <c:v>4066.6</c:v>
                </c:pt>
                <c:pt idx="1942">
                  <c:v>4068.1</c:v>
                </c:pt>
                <c:pt idx="1943">
                  <c:v>4062.8</c:v>
                </c:pt>
                <c:pt idx="1944">
                  <c:v>4082.1</c:v>
                </c:pt>
                <c:pt idx="1945">
                  <c:v>4095.9</c:v>
                </c:pt>
                <c:pt idx="1946">
                  <c:v>4064.0</c:v>
                </c:pt>
                <c:pt idx="1947">
                  <c:v>4058.4</c:v>
                </c:pt>
                <c:pt idx="1948">
                  <c:v>4078.1</c:v>
                </c:pt>
                <c:pt idx="1949">
                  <c:v>4078.4</c:v>
                </c:pt>
                <c:pt idx="1950">
                  <c:v>4081.6</c:v>
                </c:pt>
                <c:pt idx="1951">
                  <c:v>4094.0</c:v>
                </c:pt>
                <c:pt idx="1952">
                  <c:v>4083.5</c:v>
                </c:pt>
                <c:pt idx="1953">
                  <c:v>4079.6</c:v>
                </c:pt>
                <c:pt idx="1954">
                  <c:v>4093.5</c:v>
                </c:pt>
                <c:pt idx="1955">
                  <c:v>4094.8</c:v>
                </c:pt>
                <c:pt idx="1956">
                  <c:v>4083.8</c:v>
                </c:pt>
                <c:pt idx="1957">
                  <c:v>4088.4</c:v>
                </c:pt>
                <c:pt idx="1958">
                  <c:v>4086.7</c:v>
                </c:pt>
                <c:pt idx="1959">
                  <c:v>4071.9</c:v>
                </c:pt>
                <c:pt idx="1960">
                  <c:v>4066.1</c:v>
                </c:pt>
                <c:pt idx="1961">
                  <c:v>4063.3</c:v>
                </c:pt>
                <c:pt idx="1962">
                  <c:v>4063.4</c:v>
                </c:pt>
                <c:pt idx="1963">
                  <c:v>4053.5</c:v>
                </c:pt>
                <c:pt idx="1964">
                  <c:v>4046.0</c:v>
                </c:pt>
                <c:pt idx="1965">
                  <c:v>4061.3</c:v>
                </c:pt>
                <c:pt idx="1966">
                  <c:v>4060.8</c:v>
                </c:pt>
                <c:pt idx="1967">
                  <c:v>4055.4</c:v>
                </c:pt>
                <c:pt idx="1968">
                  <c:v>4061.4</c:v>
                </c:pt>
                <c:pt idx="1969">
                  <c:v>4068.6</c:v>
                </c:pt>
                <c:pt idx="1970">
                  <c:v>4066.3</c:v>
                </c:pt>
                <c:pt idx="1971">
                  <c:v>4065.8</c:v>
                </c:pt>
                <c:pt idx="1972">
                  <c:v>4070.5</c:v>
                </c:pt>
                <c:pt idx="1973">
                  <c:v>4073.2</c:v>
                </c:pt>
                <c:pt idx="1974">
                  <c:v>4077.1</c:v>
                </c:pt>
                <c:pt idx="1975">
                  <c:v>4082.8</c:v>
                </c:pt>
                <c:pt idx="1976">
                  <c:v>4072.0</c:v>
                </c:pt>
                <c:pt idx="1977">
                  <c:v>4058.0</c:v>
                </c:pt>
                <c:pt idx="1978">
                  <c:v>4064.8</c:v>
                </c:pt>
                <c:pt idx="1979">
                  <c:v>4084.9</c:v>
                </c:pt>
                <c:pt idx="1980">
                  <c:v>4087.5</c:v>
                </c:pt>
                <c:pt idx="1981">
                  <c:v>4082.8</c:v>
                </c:pt>
                <c:pt idx="1982">
                  <c:v>4083.8</c:v>
                </c:pt>
                <c:pt idx="1983">
                  <c:v>4081.8</c:v>
                </c:pt>
                <c:pt idx="1984">
                  <c:v>4080.3</c:v>
                </c:pt>
                <c:pt idx="1985">
                  <c:v>4087.8</c:v>
                </c:pt>
                <c:pt idx="1986">
                  <c:v>4093.0</c:v>
                </c:pt>
                <c:pt idx="1987">
                  <c:v>4084.4</c:v>
                </c:pt>
                <c:pt idx="1988">
                  <c:v>4079.4</c:v>
                </c:pt>
                <c:pt idx="1989">
                  <c:v>4079.9</c:v>
                </c:pt>
                <c:pt idx="1990">
                  <c:v>4084.7</c:v>
                </c:pt>
                <c:pt idx="1991">
                  <c:v>4086.6</c:v>
                </c:pt>
                <c:pt idx="1992">
                  <c:v>4083.5</c:v>
                </c:pt>
                <c:pt idx="1993">
                  <c:v>4075.6</c:v>
                </c:pt>
                <c:pt idx="1994">
                  <c:v>4068.6</c:v>
                </c:pt>
                <c:pt idx="1995">
                  <c:v>4082.3</c:v>
                </c:pt>
                <c:pt idx="1996">
                  <c:v>4098.5</c:v>
                </c:pt>
                <c:pt idx="1997">
                  <c:v>4085.5</c:v>
                </c:pt>
                <c:pt idx="1998">
                  <c:v>4079.6</c:v>
                </c:pt>
                <c:pt idx="1999">
                  <c:v>4085.1</c:v>
                </c:pt>
                <c:pt idx="2000">
                  <c:v>4089.6</c:v>
                </c:pt>
                <c:pt idx="2001">
                  <c:v>4094.2</c:v>
                </c:pt>
                <c:pt idx="2002">
                  <c:v>4098.2</c:v>
                </c:pt>
                <c:pt idx="2003">
                  <c:v>4094.5</c:v>
                </c:pt>
                <c:pt idx="2004">
                  <c:v>4086.2</c:v>
                </c:pt>
                <c:pt idx="2005">
                  <c:v>4085.4</c:v>
                </c:pt>
                <c:pt idx="2006">
                  <c:v>4089.3</c:v>
                </c:pt>
                <c:pt idx="2007">
                  <c:v>4110.5</c:v>
                </c:pt>
                <c:pt idx="2008">
                  <c:v>4109.5</c:v>
                </c:pt>
                <c:pt idx="2009">
                  <c:v>4092.6</c:v>
                </c:pt>
                <c:pt idx="2010">
                  <c:v>4095.9</c:v>
                </c:pt>
                <c:pt idx="2011">
                  <c:v>4096.900000000001</c:v>
                </c:pt>
                <c:pt idx="2012">
                  <c:v>4107.5</c:v>
                </c:pt>
                <c:pt idx="2013">
                  <c:v>4119.6</c:v>
                </c:pt>
                <c:pt idx="2014">
                  <c:v>4106.6</c:v>
                </c:pt>
                <c:pt idx="2015">
                  <c:v>4086.8</c:v>
                </c:pt>
                <c:pt idx="2016">
                  <c:v>4087.3</c:v>
                </c:pt>
                <c:pt idx="2017">
                  <c:v>4087.5</c:v>
                </c:pt>
                <c:pt idx="2018">
                  <c:v>4076.1</c:v>
                </c:pt>
                <c:pt idx="2019">
                  <c:v>4077.3</c:v>
                </c:pt>
                <c:pt idx="2020">
                  <c:v>4081.4</c:v>
                </c:pt>
                <c:pt idx="2021">
                  <c:v>4068.3</c:v>
                </c:pt>
                <c:pt idx="2022">
                  <c:v>4066.1</c:v>
                </c:pt>
                <c:pt idx="2023">
                  <c:v>4074.5</c:v>
                </c:pt>
                <c:pt idx="2024">
                  <c:v>4077.4</c:v>
                </c:pt>
                <c:pt idx="2025">
                  <c:v>4075.9</c:v>
                </c:pt>
                <c:pt idx="2026">
                  <c:v>4078.0</c:v>
                </c:pt>
                <c:pt idx="2027">
                  <c:v>4077.3</c:v>
                </c:pt>
                <c:pt idx="2028">
                  <c:v>4079.1</c:v>
                </c:pt>
                <c:pt idx="2029">
                  <c:v>4089.3</c:v>
                </c:pt>
                <c:pt idx="2030">
                  <c:v>4097.0</c:v>
                </c:pt>
                <c:pt idx="2031">
                  <c:v>4085.2</c:v>
                </c:pt>
                <c:pt idx="2032">
                  <c:v>4076.8</c:v>
                </c:pt>
                <c:pt idx="2033">
                  <c:v>4083.1</c:v>
                </c:pt>
                <c:pt idx="2034">
                  <c:v>4085.5</c:v>
                </c:pt>
                <c:pt idx="2035">
                  <c:v>4084.3</c:v>
                </c:pt>
                <c:pt idx="2036">
                  <c:v>4084.7</c:v>
                </c:pt>
                <c:pt idx="2037">
                  <c:v>4076.7</c:v>
                </c:pt>
                <c:pt idx="2038">
                  <c:v>4082.3</c:v>
                </c:pt>
                <c:pt idx="2039">
                  <c:v>4077.0</c:v>
                </c:pt>
                <c:pt idx="2040">
                  <c:v>4080.4</c:v>
                </c:pt>
                <c:pt idx="2041">
                  <c:v>4094.5</c:v>
                </c:pt>
                <c:pt idx="2042">
                  <c:v>4088.9</c:v>
                </c:pt>
                <c:pt idx="2043">
                  <c:v>4082.5</c:v>
                </c:pt>
                <c:pt idx="2044">
                  <c:v>4079.0</c:v>
                </c:pt>
                <c:pt idx="2045">
                  <c:v>4075.6</c:v>
                </c:pt>
                <c:pt idx="2046">
                  <c:v>4080.1</c:v>
                </c:pt>
                <c:pt idx="2047">
                  <c:v>4087.1</c:v>
                </c:pt>
                <c:pt idx="2048">
                  <c:v>4075.0</c:v>
                </c:pt>
                <c:pt idx="2049">
                  <c:v>4075.1</c:v>
                </c:pt>
                <c:pt idx="2050">
                  <c:v>4084.0</c:v>
                </c:pt>
                <c:pt idx="2051">
                  <c:v>4081.9</c:v>
                </c:pt>
                <c:pt idx="2052">
                  <c:v>4080.4</c:v>
                </c:pt>
                <c:pt idx="2053">
                  <c:v>4086.8</c:v>
                </c:pt>
                <c:pt idx="2054">
                  <c:v>4095.5</c:v>
                </c:pt>
                <c:pt idx="2055">
                  <c:v>4100.2</c:v>
                </c:pt>
                <c:pt idx="2056">
                  <c:v>4098.5</c:v>
                </c:pt>
                <c:pt idx="2057">
                  <c:v>4092.5</c:v>
                </c:pt>
                <c:pt idx="2058">
                  <c:v>4094.6</c:v>
                </c:pt>
                <c:pt idx="2059">
                  <c:v>4099.8</c:v>
                </c:pt>
                <c:pt idx="2060">
                  <c:v>4098.0</c:v>
                </c:pt>
                <c:pt idx="2061">
                  <c:v>4090.0</c:v>
                </c:pt>
                <c:pt idx="2062">
                  <c:v>4085.9</c:v>
                </c:pt>
                <c:pt idx="2063">
                  <c:v>4084.4</c:v>
                </c:pt>
                <c:pt idx="2064">
                  <c:v>4078.5</c:v>
                </c:pt>
                <c:pt idx="2065">
                  <c:v>4087.9</c:v>
                </c:pt>
                <c:pt idx="2066">
                  <c:v>4088.9</c:v>
                </c:pt>
                <c:pt idx="2067">
                  <c:v>4078.5</c:v>
                </c:pt>
                <c:pt idx="2068">
                  <c:v>4081.0</c:v>
                </c:pt>
                <c:pt idx="2069">
                  <c:v>4074.8</c:v>
                </c:pt>
                <c:pt idx="2070">
                  <c:v>4075.2</c:v>
                </c:pt>
                <c:pt idx="2071">
                  <c:v>4093.9</c:v>
                </c:pt>
                <c:pt idx="2072">
                  <c:v>4096.7</c:v>
                </c:pt>
                <c:pt idx="2073">
                  <c:v>4081.3</c:v>
                </c:pt>
                <c:pt idx="2074">
                  <c:v>4078.6</c:v>
                </c:pt>
                <c:pt idx="2075">
                  <c:v>4088.1</c:v>
                </c:pt>
                <c:pt idx="2076">
                  <c:v>4086.5</c:v>
                </c:pt>
                <c:pt idx="2077">
                  <c:v>4085.8</c:v>
                </c:pt>
                <c:pt idx="2078">
                  <c:v>4087.7</c:v>
                </c:pt>
                <c:pt idx="2079">
                  <c:v>4078.6</c:v>
                </c:pt>
                <c:pt idx="2080">
                  <c:v>4073.2</c:v>
                </c:pt>
                <c:pt idx="2081">
                  <c:v>4085.0</c:v>
                </c:pt>
                <c:pt idx="2082">
                  <c:v>4079.9</c:v>
                </c:pt>
                <c:pt idx="2083">
                  <c:v>4072.4</c:v>
                </c:pt>
                <c:pt idx="2084">
                  <c:v>4074.7</c:v>
                </c:pt>
                <c:pt idx="2085">
                  <c:v>4072.4</c:v>
                </c:pt>
                <c:pt idx="2086">
                  <c:v>4066.5</c:v>
                </c:pt>
                <c:pt idx="2087">
                  <c:v>4077.0</c:v>
                </c:pt>
                <c:pt idx="2088">
                  <c:v>4084.5</c:v>
                </c:pt>
                <c:pt idx="2089">
                  <c:v>4079.6</c:v>
                </c:pt>
                <c:pt idx="2090">
                  <c:v>4064.8</c:v>
                </c:pt>
                <c:pt idx="2091">
                  <c:v>4056.1</c:v>
                </c:pt>
                <c:pt idx="2092">
                  <c:v>4070.5</c:v>
                </c:pt>
                <c:pt idx="2093">
                  <c:v>4091.7</c:v>
                </c:pt>
                <c:pt idx="2094">
                  <c:v>4085.7</c:v>
                </c:pt>
                <c:pt idx="2095">
                  <c:v>4081.7</c:v>
                </c:pt>
                <c:pt idx="2096">
                  <c:v>4075.0</c:v>
                </c:pt>
                <c:pt idx="2097">
                  <c:v>4071.1</c:v>
                </c:pt>
                <c:pt idx="2098">
                  <c:v>4091.8</c:v>
                </c:pt>
                <c:pt idx="2099">
                  <c:v>4093.0</c:v>
                </c:pt>
                <c:pt idx="2100">
                  <c:v>4072.9</c:v>
                </c:pt>
                <c:pt idx="2101">
                  <c:v>4078.2</c:v>
                </c:pt>
                <c:pt idx="2102">
                  <c:v>4087.2</c:v>
                </c:pt>
                <c:pt idx="2103">
                  <c:v>4067.6</c:v>
                </c:pt>
                <c:pt idx="2104">
                  <c:v>4080.8</c:v>
                </c:pt>
                <c:pt idx="2105">
                  <c:v>4096.3</c:v>
                </c:pt>
                <c:pt idx="2106">
                  <c:v>4080.1</c:v>
                </c:pt>
                <c:pt idx="2107">
                  <c:v>4075.6</c:v>
                </c:pt>
                <c:pt idx="2108">
                  <c:v>4085.8</c:v>
                </c:pt>
                <c:pt idx="2109">
                  <c:v>4089.3</c:v>
                </c:pt>
                <c:pt idx="2110">
                  <c:v>4092.0</c:v>
                </c:pt>
                <c:pt idx="2111">
                  <c:v>4093.8</c:v>
                </c:pt>
                <c:pt idx="2112">
                  <c:v>4084.9</c:v>
                </c:pt>
                <c:pt idx="2113">
                  <c:v>4088.1</c:v>
                </c:pt>
                <c:pt idx="2114">
                  <c:v>4093.1</c:v>
                </c:pt>
                <c:pt idx="2115">
                  <c:v>4091.0</c:v>
                </c:pt>
                <c:pt idx="2116">
                  <c:v>4093.6</c:v>
                </c:pt>
                <c:pt idx="2117">
                  <c:v>4090.1</c:v>
                </c:pt>
                <c:pt idx="2118">
                  <c:v>4080.7</c:v>
                </c:pt>
                <c:pt idx="2119">
                  <c:v>4084.3</c:v>
                </c:pt>
                <c:pt idx="2120">
                  <c:v>4085.1</c:v>
                </c:pt>
                <c:pt idx="2121">
                  <c:v>4083.7</c:v>
                </c:pt>
                <c:pt idx="2122">
                  <c:v>4088.5</c:v>
                </c:pt>
                <c:pt idx="2123">
                  <c:v>4086.4</c:v>
                </c:pt>
                <c:pt idx="2124">
                  <c:v>4079.3</c:v>
                </c:pt>
                <c:pt idx="2125">
                  <c:v>4071.4</c:v>
                </c:pt>
                <c:pt idx="2126">
                  <c:v>4064.9</c:v>
                </c:pt>
                <c:pt idx="2127">
                  <c:v>4077.7</c:v>
                </c:pt>
                <c:pt idx="2128">
                  <c:v>4069.7</c:v>
                </c:pt>
                <c:pt idx="2129">
                  <c:v>4060.0</c:v>
                </c:pt>
                <c:pt idx="2130">
                  <c:v>4074.0</c:v>
                </c:pt>
                <c:pt idx="2131">
                  <c:v>4062.7</c:v>
                </c:pt>
                <c:pt idx="2132">
                  <c:v>4054.5</c:v>
                </c:pt>
                <c:pt idx="2133">
                  <c:v>4069.2</c:v>
                </c:pt>
                <c:pt idx="2134">
                  <c:v>4076.5</c:v>
                </c:pt>
                <c:pt idx="2135">
                  <c:v>4064.9</c:v>
                </c:pt>
                <c:pt idx="2136">
                  <c:v>4080.4</c:v>
                </c:pt>
                <c:pt idx="2137">
                  <c:v>4073.5</c:v>
                </c:pt>
                <c:pt idx="2138">
                  <c:v>4065.8</c:v>
                </c:pt>
                <c:pt idx="2139">
                  <c:v>4087.2</c:v>
                </c:pt>
                <c:pt idx="2140">
                  <c:v>4090.5</c:v>
                </c:pt>
                <c:pt idx="2141">
                  <c:v>4079.1</c:v>
                </c:pt>
                <c:pt idx="2142">
                  <c:v>4077.7</c:v>
                </c:pt>
                <c:pt idx="2143">
                  <c:v>4079.5</c:v>
                </c:pt>
                <c:pt idx="2144">
                  <c:v>4078.4</c:v>
                </c:pt>
                <c:pt idx="2145">
                  <c:v>4072.9</c:v>
                </c:pt>
                <c:pt idx="2146">
                  <c:v>4072.2</c:v>
                </c:pt>
                <c:pt idx="2147">
                  <c:v>4078.3</c:v>
                </c:pt>
                <c:pt idx="2148">
                  <c:v>4075.4</c:v>
                </c:pt>
                <c:pt idx="2149">
                  <c:v>4072.6</c:v>
                </c:pt>
                <c:pt idx="2150">
                  <c:v>4078.8</c:v>
                </c:pt>
                <c:pt idx="2151">
                  <c:v>4070.4</c:v>
                </c:pt>
                <c:pt idx="2152">
                  <c:v>4075.0</c:v>
                </c:pt>
                <c:pt idx="2153">
                  <c:v>4078.8</c:v>
                </c:pt>
                <c:pt idx="2154">
                  <c:v>4078.7</c:v>
                </c:pt>
                <c:pt idx="2155">
                  <c:v>4089.8</c:v>
                </c:pt>
                <c:pt idx="2156">
                  <c:v>4095.3</c:v>
                </c:pt>
                <c:pt idx="2157">
                  <c:v>4079.6</c:v>
                </c:pt>
                <c:pt idx="2158">
                  <c:v>4085.0</c:v>
                </c:pt>
                <c:pt idx="2159">
                  <c:v>4082.5</c:v>
                </c:pt>
                <c:pt idx="2160">
                  <c:v>4077.7</c:v>
                </c:pt>
                <c:pt idx="2161">
                  <c:v>4090.0</c:v>
                </c:pt>
                <c:pt idx="2162">
                  <c:v>4092.5</c:v>
                </c:pt>
                <c:pt idx="2163">
                  <c:v>4077.9</c:v>
                </c:pt>
                <c:pt idx="2164">
                  <c:v>4080.8</c:v>
                </c:pt>
                <c:pt idx="2165">
                  <c:v>4089.8</c:v>
                </c:pt>
                <c:pt idx="2166">
                  <c:v>4081.6</c:v>
                </c:pt>
                <c:pt idx="2167">
                  <c:v>4086.7</c:v>
                </c:pt>
                <c:pt idx="2168">
                  <c:v>4092.5</c:v>
                </c:pt>
                <c:pt idx="2169">
                  <c:v>4077.2</c:v>
                </c:pt>
                <c:pt idx="2170">
                  <c:v>4076.0</c:v>
                </c:pt>
                <c:pt idx="2171">
                  <c:v>4097.1</c:v>
                </c:pt>
                <c:pt idx="2172">
                  <c:v>4090.5</c:v>
                </c:pt>
                <c:pt idx="2173">
                  <c:v>4074.3</c:v>
                </c:pt>
                <c:pt idx="2174">
                  <c:v>4077.3</c:v>
                </c:pt>
                <c:pt idx="2175">
                  <c:v>4076.6</c:v>
                </c:pt>
                <c:pt idx="2176">
                  <c:v>4071.8</c:v>
                </c:pt>
                <c:pt idx="2177">
                  <c:v>4076.6</c:v>
                </c:pt>
                <c:pt idx="2178">
                  <c:v>4080.3</c:v>
                </c:pt>
                <c:pt idx="2179">
                  <c:v>4081.1</c:v>
                </c:pt>
                <c:pt idx="2180">
                  <c:v>4077.9</c:v>
                </c:pt>
                <c:pt idx="2181">
                  <c:v>4065.8</c:v>
                </c:pt>
                <c:pt idx="2182">
                  <c:v>4078.0</c:v>
                </c:pt>
                <c:pt idx="2183">
                  <c:v>4087.6</c:v>
                </c:pt>
                <c:pt idx="2184">
                  <c:v>4082.1</c:v>
                </c:pt>
                <c:pt idx="2185">
                  <c:v>4087.1</c:v>
                </c:pt>
                <c:pt idx="2186">
                  <c:v>4081.8</c:v>
                </c:pt>
                <c:pt idx="2187">
                  <c:v>4075.5</c:v>
                </c:pt>
                <c:pt idx="2188">
                  <c:v>4092.2</c:v>
                </c:pt>
                <c:pt idx="2189">
                  <c:v>4102.7</c:v>
                </c:pt>
                <c:pt idx="2190">
                  <c:v>4083.9</c:v>
                </c:pt>
                <c:pt idx="2191">
                  <c:v>4078.5</c:v>
                </c:pt>
                <c:pt idx="2192">
                  <c:v>4086.4</c:v>
                </c:pt>
                <c:pt idx="2193">
                  <c:v>4074.4</c:v>
                </c:pt>
                <c:pt idx="2194">
                  <c:v>4086.8</c:v>
                </c:pt>
                <c:pt idx="2195">
                  <c:v>4105.900000000001</c:v>
                </c:pt>
                <c:pt idx="2196">
                  <c:v>4088.7</c:v>
                </c:pt>
                <c:pt idx="2197">
                  <c:v>4081.5</c:v>
                </c:pt>
                <c:pt idx="2198">
                  <c:v>4086.3</c:v>
                </c:pt>
                <c:pt idx="2199">
                  <c:v>4089.0</c:v>
                </c:pt>
                <c:pt idx="2200">
                  <c:v>4096.2</c:v>
                </c:pt>
                <c:pt idx="2201">
                  <c:v>4097.0</c:v>
                </c:pt>
                <c:pt idx="2202">
                  <c:v>4085.0</c:v>
                </c:pt>
                <c:pt idx="2203">
                  <c:v>4082.8</c:v>
                </c:pt>
                <c:pt idx="2204">
                  <c:v>4083.5</c:v>
                </c:pt>
                <c:pt idx="2205">
                  <c:v>4091.4</c:v>
                </c:pt>
                <c:pt idx="2206">
                  <c:v>4094.0</c:v>
                </c:pt>
                <c:pt idx="2207">
                  <c:v>4087.2</c:v>
                </c:pt>
                <c:pt idx="2208">
                  <c:v>4094.4</c:v>
                </c:pt>
                <c:pt idx="2209">
                  <c:v>4108.7</c:v>
                </c:pt>
                <c:pt idx="2210">
                  <c:v>4106.0</c:v>
                </c:pt>
                <c:pt idx="2211">
                  <c:v>4112.400000000001</c:v>
                </c:pt>
                <c:pt idx="2212">
                  <c:v>4117.7</c:v>
                </c:pt>
                <c:pt idx="2213">
                  <c:v>4118.1</c:v>
                </c:pt>
                <c:pt idx="2214">
                  <c:v>4114.3</c:v>
                </c:pt>
                <c:pt idx="2215">
                  <c:v>4110.2</c:v>
                </c:pt>
                <c:pt idx="2216">
                  <c:v>4113.8</c:v>
                </c:pt>
                <c:pt idx="2217">
                  <c:v>4123.900000000001</c:v>
                </c:pt>
                <c:pt idx="2218">
                  <c:v>4115.8</c:v>
                </c:pt>
                <c:pt idx="2219">
                  <c:v>4107.400000000001</c:v>
                </c:pt>
                <c:pt idx="2220">
                  <c:v>4102.400000000001</c:v>
                </c:pt>
                <c:pt idx="2221">
                  <c:v>4099.7</c:v>
                </c:pt>
                <c:pt idx="2222">
                  <c:v>4107.1</c:v>
                </c:pt>
                <c:pt idx="2223">
                  <c:v>4110.3</c:v>
                </c:pt>
                <c:pt idx="2224">
                  <c:v>4104.3</c:v>
                </c:pt>
                <c:pt idx="2225">
                  <c:v>4098.1</c:v>
                </c:pt>
                <c:pt idx="2226">
                  <c:v>4100.5</c:v>
                </c:pt>
                <c:pt idx="2227">
                  <c:v>4091.5</c:v>
                </c:pt>
                <c:pt idx="2228">
                  <c:v>4087.8</c:v>
                </c:pt>
                <c:pt idx="2229">
                  <c:v>4099.1</c:v>
                </c:pt>
                <c:pt idx="2230">
                  <c:v>4098.6</c:v>
                </c:pt>
                <c:pt idx="2231">
                  <c:v>4087.6</c:v>
                </c:pt>
                <c:pt idx="2232">
                  <c:v>4078.9</c:v>
                </c:pt>
                <c:pt idx="2233">
                  <c:v>4077.2</c:v>
                </c:pt>
                <c:pt idx="2234">
                  <c:v>4085.9</c:v>
                </c:pt>
                <c:pt idx="2235">
                  <c:v>4084.2</c:v>
                </c:pt>
                <c:pt idx="2236">
                  <c:v>4084.8</c:v>
                </c:pt>
                <c:pt idx="2237">
                  <c:v>4097.3</c:v>
                </c:pt>
                <c:pt idx="2238">
                  <c:v>4096.400000000001</c:v>
                </c:pt>
                <c:pt idx="2239">
                  <c:v>4093.1</c:v>
                </c:pt>
                <c:pt idx="2240">
                  <c:v>4101.0</c:v>
                </c:pt>
                <c:pt idx="2241">
                  <c:v>4104.3</c:v>
                </c:pt>
                <c:pt idx="2242">
                  <c:v>4099.900000000001</c:v>
                </c:pt>
                <c:pt idx="2243">
                  <c:v>4102.0</c:v>
                </c:pt>
                <c:pt idx="2244">
                  <c:v>4101.5</c:v>
                </c:pt>
                <c:pt idx="2245">
                  <c:v>4092.1</c:v>
                </c:pt>
                <c:pt idx="2246">
                  <c:v>4096.900000000001</c:v>
                </c:pt>
                <c:pt idx="2247">
                  <c:v>4104.400000000001</c:v>
                </c:pt>
                <c:pt idx="2248">
                  <c:v>4087.0</c:v>
                </c:pt>
                <c:pt idx="2249">
                  <c:v>4082.5</c:v>
                </c:pt>
                <c:pt idx="2250">
                  <c:v>4090.0</c:v>
                </c:pt>
                <c:pt idx="2251">
                  <c:v>4096.900000000001</c:v>
                </c:pt>
                <c:pt idx="2252">
                  <c:v>4094.6</c:v>
                </c:pt>
                <c:pt idx="2253">
                  <c:v>4100.900000000001</c:v>
                </c:pt>
                <c:pt idx="2254">
                  <c:v>4103.400000000001</c:v>
                </c:pt>
                <c:pt idx="2255">
                  <c:v>4097.1</c:v>
                </c:pt>
                <c:pt idx="2256">
                  <c:v>4097.2</c:v>
                </c:pt>
                <c:pt idx="2257">
                  <c:v>4104.7</c:v>
                </c:pt>
                <c:pt idx="2258">
                  <c:v>4103.7</c:v>
                </c:pt>
                <c:pt idx="2259">
                  <c:v>4104.900000000001</c:v>
                </c:pt>
                <c:pt idx="2260">
                  <c:v>4107.900000000001</c:v>
                </c:pt>
                <c:pt idx="2261">
                  <c:v>4098.1</c:v>
                </c:pt>
                <c:pt idx="2262">
                  <c:v>4088.2</c:v>
                </c:pt>
                <c:pt idx="2263">
                  <c:v>4107.1</c:v>
                </c:pt>
                <c:pt idx="2264">
                  <c:v>4115.900000000001</c:v>
                </c:pt>
                <c:pt idx="2265">
                  <c:v>4111.2</c:v>
                </c:pt>
                <c:pt idx="2266">
                  <c:v>4104.0</c:v>
                </c:pt>
                <c:pt idx="2267">
                  <c:v>4111.2</c:v>
                </c:pt>
                <c:pt idx="2268">
                  <c:v>4114.400000000001</c:v>
                </c:pt>
                <c:pt idx="2269">
                  <c:v>4113.5</c:v>
                </c:pt>
                <c:pt idx="2270">
                  <c:v>4118.7</c:v>
                </c:pt>
                <c:pt idx="2271">
                  <c:v>4123.400000000001</c:v>
                </c:pt>
                <c:pt idx="2272">
                  <c:v>4115.8</c:v>
                </c:pt>
                <c:pt idx="2273">
                  <c:v>4113.6</c:v>
                </c:pt>
                <c:pt idx="2274">
                  <c:v>4117.5</c:v>
                </c:pt>
                <c:pt idx="2275">
                  <c:v>4122.7</c:v>
                </c:pt>
                <c:pt idx="2276">
                  <c:v>4118.6</c:v>
                </c:pt>
                <c:pt idx="2277">
                  <c:v>4120.900000000001</c:v>
                </c:pt>
                <c:pt idx="2278">
                  <c:v>4114.5</c:v>
                </c:pt>
                <c:pt idx="2279">
                  <c:v>4103.0</c:v>
                </c:pt>
                <c:pt idx="2280">
                  <c:v>4120.8</c:v>
                </c:pt>
                <c:pt idx="2281">
                  <c:v>4120.2</c:v>
                </c:pt>
                <c:pt idx="2282">
                  <c:v>4101.2</c:v>
                </c:pt>
                <c:pt idx="2283">
                  <c:v>4097.400000000001</c:v>
                </c:pt>
                <c:pt idx="2284">
                  <c:v>4101.900000000001</c:v>
                </c:pt>
                <c:pt idx="2285">
                  <c:v>4098.6</c:v>
                </c:pt>
                <c:pt idx="2286">
                  <c:v>4106.400000000001</c:v>
                </c:pt>
                <c:pt idx="2287">
                  <c:v>4106.6</c:v>
                </c:pt>
                <c:pt idx="2288">
                  <c:v>4096.1</c:v>
                </c:pt>
                <c:pt idx="2289">
                  <c:v>4091.5</c:v>
                </c:pt>
                <c:pt idx="2290">
                  <c:v>4094.6</c:v>
                </c:pt>
                <c:pt idx="2291">
                  <c:v>4103.7</c:v>
                </c:pt>
                <c:pt idx="2292">
                  <c:v>4115.8</c:v>
                </c:pt>
                <c:pt idx="2293">
                  <c:v>4106.900000000001</c:v>
                </c:pt>
                <c:pt idx="2294">
                  <c:v>4094.9</c:v>
                </c:pt>
                <c:pt idx="2295">
                  <c:v>4102.5</c:v>
                </c:pt>
                <c:pt idx="2296">
                  <c:v>4105.3</c:v>
                </c:pt>
                <c:pt idx="2297">
                  <c:v>4115.2</c:v>
                </c:pt>
                <c:pt idx="2298">
                  <c:v>4123.5</c:v>
                </c:pt>
                <c:pt idx="2299">
                  <c:v>4108.0</c:v>
                </c:pt>
                <c:pt idx="2300">
                  <c:v>4094.9</c:v>
                </c:pt>
                <c:pt idx="2301">
                  <c:v>4104.1</c:v>
                </c:pt>
                <c:pt idx="2302">
                  <c:v>4113.8</c:v>
                </c:pt>
                <c:pt idx="2303">
                  <c:v>4106.7</c:v>
                </c:pt>
                <c:pt idx="2304">
                  <c:v>4107.6</c:v>
                </c:pt>
                <c:pt idx="2305">
                  <c:v>4109.6</c:v>
                </c:pt>
                <c:pt idx="2306">
                  <c:v>4090.0</c:v>
                </c:pt>
                <c:pt idx="2307">
                  <c:v>4089.3</c:v>
                </c:pt>
                <c:pt idx="2308">
                  <c:v>4106.6</c:v>
                </c:pt>
                <c:pt idx="2309">
                  <c:v>4107.0</c:v>
                </c:pt>
                <c:pt idx="2310">
                  <c:v>4100.6</c:v>
                </c:pt>
                <c:pt idx="2311">
                  <c:v>4096.8</c:v>
                </c:pt>
                <c:pt idx="2312">
                  <c:v>4092.8</c:v>
                </c:pt>
                <c:pt idx="2313">
                  <c:v>4100.400000000001</c:v>
                </c:pt>
                <c:pt idx="2314">
                  <c:v>4115.400000000001</c:v>
                </c:pt>
                <c:pt idx="2315">
                  <c:v>4105.8</c:v>
                </c:pt>
                <c:pt idx="2316">
                  <c:v>4102.1</c:v>
                </c:pt>
                <c:pt idx="2317">
                  <c:v>4107.900000000001</c:v>
                </c:pt>
                <c:pt idx="2318">
                  <c:v>4106.5</c:v>
                </c:pt>
                <c:pt idx="2319">
                  <c:v>4117.6</c:v>
                </c:pt>
                <c:pt idx="2320">
                  <c:v>4120.8</c:v>
                </c:pt>
                <c:pt idx="2321">
                  <c:v>4108.8</c:v>
                </c:pt>
                <c:pt idx="2322">
                  <c:v>4125.6</c:v>
                </c:pt>
                <c:pt idx="2323">
                  <c:v>4133.7</c:v>
                </c:pt>
                <c:pt idx="2324">
                  <c:v>4115.400000000001</c:v>
                </c:pt>
                <c:pt idx="2325">
                  <c:v>4116.3</c:v>
                </c:pt>
                <c:pt idx="2326">
                  <c:v>4137.3</c:v>
                </c:pt>
                <c:pt idx="2327">
                  <c:v>4120.3</c:v>
                </c:pt>
                <c:pt idx="2328">
                  <c:v>4111.5</c:v>
                </c:pt>
                <c:pt idx="2329">
                  <c:v>4124.1</c:v>
                </c:pt>
                <c:pt idx="2330">
                  <c:v>4124.400000000001</c:v>
                </c:pt>
                <c:pt idx="2331">
                  <c:v>4115.8</c:v>
                </c:pt>
                <c:pt idx="2332">
                  <c:v>4120.1</c:v>
                </c:pt>
                <c:pt idx="2333">
                  <c:v>4117.0</c:v>
                </c:pt>
                <c:pt idx="2334">
                  <c:v>4113.1</c:v>
                </c:pt>
                <c:pt idx="2335">
                  <c:v>4118.8</c:v>
                </c:pt>
                <c:pt idx="2336">
                  <c:v>4123.1</c:v>
                </c:pt>
                <c:pt idx="2337">
                  <c:v>4118.8</c:v>
                </c:pt>
                <c:pt idx="2338">
                  <c:v>4118.900000000001</c:v>
                </c:pt>
                <c:pt idx="2339">
                  <c:v>4121.900000000001</c:v>
                </c:pt>
                <c:pt idx="2340">
                  <c:v>4117.1</c:v>
                </c:pt>
                <c:pt idx="2341">
                  <c:v>4111.7</c:v>
                </c:pt>
                <c:pt idx="2342">
                  <c:v>4105.400000000001</c:v>
                </c:pt>
                <c:pt idx="2343">
                  <c:v>4113.1</c:v>
                </c:pt>
                <c:pt idx="2344">
                  <c:v>4123.5</c:v>
                </c:pt>
                <c:pt idx="2345">
                  <c:v>4120.900000000001</c:v>
                </c:pt>
                <c:pt idx="2346">
                  <c:v>4107.2</c:v>
                </c:pt>
                <c:pt idx="2347">
                  <c:v>4101.6</c:v>
                </c:pt>
                <c:pt idx="2348">
                  <c:v>4105.6</c:v>
                </c:pt>
                <c:pt idx="2349">
                  <c:v>4107.2</c:v>
                </c:pt>
                <c:pt idx="2350">
                  <c:v>4105.3</c:v>
                </c:pt>
                <c:pt idx="2351">
                  <c:v>4120.0</c:v>
                </c:pt>
                <c:pt idx="2352">
                  <c:v>4111.400000000001</c:v>
                </c:pt>
                <c:pt idx="2353">
                  <c:v>4100.6</c:v>
                </c:pt>
                <c:pt idx="2354">
                  <c:v>4111.6</c:v>
                </c:pt>
                <c:pt idx="2355">
                  <c:v>4117.3</c:v>
                </c:pt>
                <c:pt idx="2356">
                  <c:v>4115.7</c:v>
                </c:pt>
                <c:pt idx="2357">
                  <c:v>4116.3</c:v>
                </c:pt>
                <c:pt idx="2358">
                  <c:v>4100.1</c:v>
                </c:pt>
                <c:pt idx="2359">
                  <c:v>4094.2</c:v>
                </c:pt>
                <c:pt idx="2360">
                  <c:v>4117.0</c:v>
                </c:pt>
                <c:pt idx="2361">
                  <c:v>4114.8</c:v>
                </c:pt>
                <c:pt idx="2362">
                  <c:v>4101.5</c:v>
                </c:pt>
                <c:pt idx="2363">
                  <c:v>4099.3</c:v>
                </c:pt>
                <c:pt idx="2364">
                  <c:v>4103.2</c:v>
                </c:pt>
                <c:pt idx="2365">
                  <c:v>4108.0</c:v>
                </c:pt>
                <c:pt idx="2366">
                  <c:v>4112.7</c:v>
                </c:pt>
                <c:pt idx="2367">
                  <c:v>4115.3</c:v>
                </c:pt>
                <c:pt idx="2368">
                  <c:v>4112.0</c:v>
                </c:pt>
                <c:pt idx="2369">
                  <c:v>4102.8</c:v>
                </c:pt>
                <c:pt idx="2370">
                  <c:v>4093.9</c:v>
                </c:pt>
                <c:pt idx="2371">
                  <c:v>4104.2</c:v>
                </c:pt>
                <c:pt idx="2372">
                  <c:v>4114.7</c:v>
                </c:pt>
                <c:pt idx="2373">
                  <c:v>4106.1</c:v>
                </c:pt>
                <c:pt idx="2374">
                  <c:v>4097.1</c:v>
                </c:pt>
                <c:pt idx="2375">
                  <c:v>4097.6</c:v>
                </c:pt>
                <c:pt idx="2376">
                  <c:v>4106.6</c:v>
                </c:pt>
                <c:pt idx="2377">
                  <c:v>4117.8</c:v>
                </c:pt>
                <c:pt idx="2378">
                  <c:v>4139.2</c:v>
                </c:pt>
                <c:pt idx="2379">
                  <c:v>4122.2</c:v>
                </c:pt>
                <c:pt idx="2380">
                  <c:v>4108.1</c:v>
                </c:pt>
                <c:pt idx="2381">
                  <c:v>4125.7</c:v>
                </c:pt>
                <c:pt idx="2382">
                  <c:v>4130.7</c:v>
                </c:pt>
                <c:pt idx="2383">
                  <c:v>4129.8</c:v>
                </c:pt>
                <c:pt idx="2384">
                  <c:v>4127.5</c:v>
                </c:pt>
                <c:pt idx="2385">
                  <c:v>4125.0</c:v>
                </c:pt>
                <c:pt idx="2386">
                  <c:v>4120.8</c:v>
                </c:pt>
                <c:pt idx="2387">
                  <c:v>4107.900000000001</c:v>
                </c:pt>
                <c:pt idx="2388">
                  <c:v>4103.2</c:v>
                </c:pt>
                <c:pt idx="2389">
                  <c:v>4120.1</c:v>
                </c:pt>
                <c:pt idx="2390">
                  <c:v>4116.900000000001</c:v>
                </c:pt>
                <c:pt idx="2391">
                  <c:v>4102.7</c:v>
                </c:pt>
                <c:pt idx="2392">
                  <c:v>4101.900000000001</c:v>
                </c:pt>
                <c:pt idx="2393">
                  <c:v>4106.3</c:v>
                </c:pt>
                <c:pt idx="2394">
                  <c:v>4111.5</c:v>
                </c:pt>
                <c:pt idx="2395">
                  <c:v>4118.400000000001</c:v>
                </c:pt>
                <c:pt idx="2396">
                  <c:v>4110.6</c:v>
                </c:pt>
                <c:pt idx="2397">
                  <c:v>4108.400000000001</c:v>
                </c:pt>
                <c:pt idx="2398">
                  <c:v>4102.8</c:v>
                </c:pt>
                <c:pt idx="2399">
                  <c:v>4107.5</c:v>
                </c:pt>
                <c:pt idx="2400">
                  <c:v>4110.8</c:v>
                </c:pt>
                <c:pt idx="2401">
                  <c:v>4105.900000000001</c:v>
                </c:pt>
                <c:pt idx="2402">
                  <c:v>4102.2</c:v>
                </c:pt>
                <c:pt idx="2403">
                  <c:v>4106.900000000001</c:v>
                </c:pt>
                <c:pt idx="2404">
                  <c:v>4094.2</c:v>
                </c:pt>
                <c:pt idx="2405">
                  <c:v>4100.5</c:v>
                </c:pt>
                <c:pt idx="2406">
                  <c:v>4117.3</c:v>
                </c:pt>
                <c:pt idx="2407">
                  <c:v>4114.400000000001</c:v>
                </c:pt>
                <c:pt idx="2408">
                  <c:v>4106.2</c:v>
                </c:pt>
                <c:pt idx="2409">
                  <c:v>4103.5</c:v>
                </c:pt>
                <c:pt idx="2410">
                  <c:v>4107.900000000001</c:v>
                </c:pt>
                <c:pt idx="2411">
                  <c:v>4112.900000000001</c:v>
                </c:pt>
                <c:pt idx="2412">
                  <c:v>4109.1</c:v>
                </c:pt>
                <c:pt idx="2413">
                  <c:v>4101.0</c:v>
                </c:pt>
                <c:pt idx="2414">
                  <c:v>4101.8</c:v>
                </c:pt>
                <c:pt idx="2415">
                  <c:v>4100.7</c:v>
                </c:pt>
                <c:pt idx="2416">
                  <c:v>4091.8</c:v>
                </c:pt>
                <c:pt idx="2417">
                  <c:v>4091.1</c:v>
                </c:pt>
                <c:pt idx="2418">
                  <c:v>4098.1</c:v>
                </c:pt>
                <c:pt idx="2419">
                  <c:v>4099.6</c:v>
                </c:pt>
                <c:pt idx="2420">
                  <c:v>4099.900000000001</c:v>
                </c:pt>
                <c:pt idx="2421">
                  <c:v>4107.8</c:v>
                </c:pt>
                <c:pt idx="2422">
                  <c:v>4100.400000000001</c:v>
                </c:pt>
                <c:pt idx="2423">
                  <c:v>4095.8</c:v>
                </c:pt>
                <c:pt idx="2424">
                  <c:v>4107.400000000001</c:v>
                </c:pt>
                <c:pt idx="2425">
                  <c:v>4111.1</c:v>
                </c:pt>
                <c:pt idx="2426">
                  <c:v>4097.3</c:v>
                </c:pt>
                <c:pt idx="2427">
                  <c:v>4097.8</c:v>
                </c:pt>
                <c:pt idx="2428">
                  <c:v>4104.6</c:v>
                </c:pt>
                <c:pt idx="2429">
                  <c:v>4096.2</c:v>
                </c:pt>
                <c:pt idx="2430">
                  <c:v>4098.2</c:v>
                </c:pt>
                <c:pt idx="2431">
                  <c:v>4102.5</c:v>
                </c:pt>
                <c:pt idx="2432">
                  <c:v>4101.0</c:v>
                </c:pt>
                <c:pt idx="2433">
                  <c:v>4100.1</c:v>
                </c:pt>
                <c:pt idx="2434">
                  <c:v>4091.1</c:v>
                </c:pt>
                <c:pt idx="2435">
                  <c:v>4087.1</c:v>
                </c:pt>
                <c:pt idx="2436">
                  <c:v>4106.5</c:v>
                </c:pt>
                <c:pt idx="2437">
                  <c:v>4117.5</c:v>
                </c:pt>
                <c:pt idx="2438">
                  <c:v>4113.5</c:v>
                </c:pt>
                <c:pt idx="2439">
                  <c:v>4104.0</c:v>
                </c:pt>
                <c:pt idx="2440">
                  <c:v>4103.1</c:v>
                </c:pt>
                <c:pt idx="2441">
                  <c:v>4099.5</c:v>
                </c:pt>
                <c:pt idx="2442">
                  <c:v>4108.8</c:v>
                </c:pt>
                <c:pt idx="2443">
                  <c:v>4118.400000000001</c:v>
                </c:pt>
                <c:pt idx="2444">
                  <c:v>4106.7</c:v>
                </c:pt>
                <c:pt idx="2445">
                  <c:v>4100.5</c:v>
                </c:pt>
                <c:pt idx="2446">
                  <c:v>4114.7</c:v>
                </c:pt>
                <c:pt idx="2447">
                  <c:v>4105.1</c:v>
                </c:pt>
                <c:pt idx="2448">
                  <c:v>4102.1</c:v>
                </c:pt>
                <c:pt idx="2449">
                  <c:v>4110.900000000001</c:v>
                </c:pt>
                <c:pt idx="2450">
                  <c:v>4099.2</c:v>
                </c:pt>
                <c:pt idx="2451">
                  <c:v>4095.8</c:v>
                </c:pt>
                <c:pt idx="2452">
                  <c:v>4118.6</c:v>
                </c:pt>
                <c:pt idx="2453">
                  <c:v>4112.7</c:v>
                </c:pt>
                <c:pt idx="2454">
                  <c:v>4105.0</c:v>
                </c:pt>
                <c:pt idx="2455">
                  <c:v>4092.1</c:v>
                </c:pt>
                <c:pt idx="2456">
                  <c:v>4086.9</c:v>
                </c:pt>
                <c:pt idx="2457">
                  <c:v>4101.3</c:v>
                </c:pt>
                <c:pt idx="2458">
                  <c:v>4107.3</c:v>
                </c:pt>
                <c:pt idx="2459">
                  <c:v>4101.7</c:v>
                </c:pt>
                <c:pt idx="2460">
                  <c:v>4095.2</c:v>
                </c:pt>
                <c:pt idx="2461">
                  <c:v>4083.1</c:v>
                </c:pt>
                <c:pt idx="2462">
                  <c:v>4091.8</c:v>
                </c:pt>
                <c:pt idx="2463">
                  <c:v>4111.7</c:v>
                </c:pt>
                <c:pt idx="2464">
                  <c:v>4109.3</c:v>
                </c:pt>
                <c:pt idx="2465">
                  <c:v>4106.2</c:v>
                </c:pt>
                <c:pt idx="2466">
                  <c:v>4109.5</c:v>
                </c:pt>
                <c:pt idx="2467">
                  <c:v>4097.1</c:v>
                </c:pt>
                <c:pt idx="2468">
                  <c:v>4092.1</c:v>
                </c:pt>
                <c:pt idx="2469">
                  <c:v>4108.900000000001</c:v>
                </c:pt>
                <c:pt idx="2470">
                  <c:v>4118.1</c:v>
                </c:pt>
                <c:pt idx="2471">
                  <c:v>4087.4</c:v>
                </c:pt>
                <c:pt idx="2472">
                  <c:v>4082.2</c:v>
                </c:pt>
                <c:pt idx="2473">
                  <c:v>4091.5</c:v>
                </c:pt>
                <c:pt idx="2474">
                  <c:v>4082.4</c:v>
                </c:pt>
                <c:pt idx="2475">
                  <c:v>4088.0</c:v>
                </c:pt>
                <c:pt idx="2476">
                  <c:v>4094.4</c:v>
                </c:pt>
                <c:pt idx="2477">
                  <c:v>4086.5</c:v>
                </c:pt>
                <c:pt idx="2478">
                  <c:v>4083.6</c:v>
                </c:pt>
                <c:pt idx="2479">
                  <c:v>4087.8</c:v>
                </c:pt>
                <c:pt idx="2480">
                  <c:v>4090.2</c:v>
                </c:pt>
                <c:pt idx="2481">
                  <c:v>4092.4</c:v>
                </c:pt>
                <c:pt idx="2482">
                  <c:v>4088.7</c:v>
                </c:pt>
                <c:pt idx="2483">
                  <c:v>4082.4</c:v>
                </c:pt>
                <c:pt idx="2484">
                  <c:v>4087.1</c:v>
                </c:pt>
                <c:pt idx="2485">
                  <c:v>4089.5</c:v>
                </c:pt>
                <c:pt idx="2486">
                  <c:v>4090.9</c:v>
                </c:pt>
                <c:pt idx="2487">
                  <c:v>4096.400000000001</c:v>
                </c:pt>
                <c:pt idx="2488">
                  <c:v>4090.8</c:v>
                </c:pt>
                <c:pt idx="2489">
                  <c:v>4082.5</c:v>
                </c:pt>
                <c:pt idx="2490">
                  <c:v>4085.5</c:v>
                </c:pt>
                <c:pt idx="2491">
                  <c:v>4104.0</c:v>
                </c:pt>
                <c:pt idx="2492">
                  <c:v>4098.900000000001</c:v>
                </c:pt>
                <c:pt idx="2493">
                  <c:v>4087.9</c:v>
                </c:pt>
                <c:pt idx="2494">
                  <c:v>4095.9</c:v>
                </c:pt>
                <c:pt idx="2495">
                  <c:v>4098.400000000001</c:v>
                </c:pt>
                <c:pt idx="2496">
                  <c:v>4085.7</c:v>
                </c:pt>
                <c:pt idx="2497">
                  <c:v>4088.0</c:v>
                </c:pt>
                <c:pt idx="2498">
                  <c:v>4094.5</c:v>
                </c:pt>
                <c:pt idx="2499">
                  <c:v>4095.3</c:v>
                </c:pt>
                <c:pt idx="2500">
                  <c:v>4099.900000000001</c:v>
                </c:pt>
                <c:pt idx="2501">
                  <c:v>4096.1</c:v>
                </c:pt>
                <c:pt idx="2502">
                  <c:v>4087.8</c:v>
                </c:pt>
                <c:pt idx="2503">
                  <c:v>4094.9</c:v>
                </c:pt>
                <c:pt idx="2504">
                  <c:v>4099.2</c:v>
                </c:pt>
                <c:pt idx="2505">
                  <c:v>4095.8</c:v>
                </c:pt>
                <c:pt idx="2506">
                  <c:v>4098.5</c:v>
                </c:pt>
                <c:pt idx="2507">
                  <c:v>4088.0</c:v>
                </c:pt>
                <c:pt idx="2508">
                  <c:v>4079.9</c:v>
                </c:pt>
                <c:pt idx="2509">
                  <c:v>4086.0</c:v>
                </c:pt>
                <c:pt idx="2510">
                  <c:v>4077.5</c:v>
                </c:pt>
                <c:pt idx="2511">
                  <c:v>4074.4</c:v>
                </c:pt>
                <c:pt idx="2512">
                  <c:v>4078.8</c:v>
                </c:pt>
                <c:pt idx="2513">
                  <c:v>4072.8</c:v>
                </c:pt>
                <c:pt idx="2514">
                  <c:v>4062.7</c:v>
                </c:pt>
                <c:pt idx="2515">
                  <c:v>4061.9</c:v>
                </c:pt>
                <c:pt idx="2516">
                  <c:v>4088.9</c:v>
                </c:pt>
                <c:pt idx="2517">
                  <c:v>4092.6</c:v>
                </c:pt>
                <c:pt idx="2518">
                  <c:v>4075.7</c:v>
                </c:pt>
                <c:pt idx="2519">
                  <c:v>4083.1</c:v>
                </c:pt>
                <c:pt idx="2520">
                  <c:v>4091.1</c:v>
                </c:pt>
                <c:pt idx="2521">
                  <c:v>4094.9</c:v>
                </c:pt>
                <c:pt idx="2522">
                  <c:v>4099.900000000001</c:v>
                </c:pt>
                <c:pt idx="2523">
                  <c:v>4098.2</c:v>
                </c:pt>
                <c:pt idx="2524">
                  <c:v>4094.0</c:v>
                </c:pt>
                <c:pt idx="2525">
                  <c:v>4088.9</c:v>
                </c:pt>
                <c:pt idx="2526">
                  <c:v>4077.1</c:v>
                </c:pt>
                <c:pt idx="2527">
                  <c:v>4084.5</c:v>
                </c:pt>
                <c:pt idx="2528">
                  <c:v>4098.8</c:v>
                </c:pt>
                <c:pt idx="2529">
                  <c:v>4097.8</c:v>
                </c:pt>
                <c:pt idx="2530">
                  <c:v>4090.0</c:v>
                </c:pt>
                <c:pt idx="2531">
                  <c:v>4085.6</c:v>
                </c:pt>
                <c:pt idx="2532">
                  <c:v>4086.0</c:v>
                </c:pt>
                <c:pt idx="2533">
                  <c:v>4088.3</c:v>
                </c:pt>
                <c:pt idx="2534">
                  <c:v>4100.2</c:v>
                </c:pt>
                <c:pt idx="2535">
                  <c:v>4098.2</c:v>
                </c:pt>
                <c:pt idx="2536">
                  <c:v>4082.5</c:v>
                </c:pt>
                <c:pt idx="2537">
                  <c:v>4075.9</c:v>
                </c:pt>
                <c:pt idx="2538">
                  <c:v>4086.9</c:v>
                </c:pt>
                <c:pt idx="2539">
                  <c:v>4082.9</c:v>
                </c:pt>
                <c:pt idx="2540">
                  <c:v>4069.9</c:v>
                </c:pt>
                <c:pt idx="2541">
                  <c:v>4074.2</c:v>
                </c:pt>
                <c:pt idx="2542">
                  <c:v>4067.8</c:v>
                </c:pt>
                <c:pt idx="2543">
                  <c:v>4075.6</c:v>
                </c:pt>
                <c:pt idx="2544">
                  <c:v>4081.7</c:v>
                </c:pt>
                <c:pt idx="2545">
                  <c:v>4084.8</c:v>
                </c:pt>
                <c:pt idx="2546">
                  <c:v>4094.4</c:v>
                </c:pt>
                <c:pt idx="2547">
                  <c:v>4090.4</c:v>
                </c:pt>
                <c:pt idx="2548">
                  <c:v>4082.0</c:v>
                </c:pt>
                <c:pt idx="2549">
                  <c:v>4093.2</c:v>
                </c:pt>
                <c:pt idx="2550">
                  <c:v>4107.3</c:v>
                </c:pt>
                <c:pt idx="2551">
                  <c:v>4104.3</c:v>
                </c:pt>
                <c:pt idx="2552">
                  <c:v>4098.6</c:v>
                </c:pt>
                <c:pt idx="2553">
                  <c:v>4092.7</c:v>
                </c:pt>
                <c:pt idx="2554">
                  <c:v>4084.4</c:v>
                </c:pt>
                <c:pt idx="2555">
                  <c:v>4083.1</c:v>
                </c:pt>
                <c:pt idx="2556">
                  <c:v>4093.0</c:v>
                </c:pt>
                <c:pt idx="2557">
                  <c:v>4089.8</c:v>
                </c:pt>
                <c:pt idx="2558">
                  <c:v>4078.0</c:v>
                </c:pt>
                <c:pt idx="2559">
                  <c:v>4084.7</c:v>
                </c:pt>
                <c:pt idx="2560">
                  <c:v>4088.2</c:v>
                </c:pt>
                <c:pt idx="2561">
                  <c:v>4084.4</c:v>
                </c:pt>
                <c:pt idx="2562">
                  <c:v>4091.6</c:v>
                </c:pt>
                <c:pt idx="2563">
                  <c:v>4097.3</c:v>
                </c:pt>
                <c:pt idx="2564">
                  <c:v>4089.4</c:v>
                </c:pt>
                <c:pt idx="2565">
                  <c:v>4080.3</c:v>
                </c:pt>
                <c:pt idx="2566">
                  <c:v>4078.0</c:v>
                </c:pt>
                <c:pt idx="2567">
                  <c:v>4086.2</c:v>
                </c:pt>
                <c:pt idx="2568">
                  <c:v>4086.3</c:v>
                </c:pt>
                <c:pt idx="2569">
                  <c:v>4072.4</c:v>
                </c:pt>
                <c:pt idx="2570">
                  <c:v>4065.1</c:v>
                </c:pt>
                <c:pt idx="2571">
                  <c:v>4068.7</c:v>
                </c:pt>
                <c:pt idx="2572">
                  <c:v>4069.6</c:v>
                </c:pt>
                <c:pt idx="2573">
                  <c:v>4071.0</c:v>
                </c:pt>
                <c:pt idx="2574">
                  <c:v>4077.6</c:v>
                </c:pt>
                <c:pt idx="2575">
                  <c:v>4080.9</c:v>
                </c:pt>
                <c:pt idx="2576">
                  <c:v>4084.5</c:v>
                </c:pt>
                <c:pt idx="2577">
                  <c:v>4090.4</c:v>
                </c:pt>
                <c:pt idx="2578">
                  <c:v>4090.4</c:v>
                </c:pt>
                <c:pt idx="2579">
                  <c:v>4089.0</c:v>
                </c:pt>
                <c:pt idx="2580">
                  <c:v>4099.0</c:v>
                </c:pt>
                <c:pt idx="2581">
                  <c:v>4099.5</c:v>
                </c:pt>
                <c:pt idx="2582">
                  <c:v>4087.3</c:v>
                </c:pt>
                <c:pt idx="2583">
                  <c:v>4084.5</c:v>
                </c:pt>
                <c:pt idx="2584">
                  <c:v>4093.6</c:v>
                </c:pt>
                <c:pt idx="2585">
                  <c:v>4093.9</c:v>
                </c:pt>
                <c:pt idx="2586">
                  <c:v>4085.0</c:v>
                </c:pt>
                <c:pt idx="2587">
                  <c:v>4076.5</c:v>
                </c:pt>
                <c:pt idx="2588">
                  <c:v>4079.8</c:v>
                </c:pt>
                <c:pt idx="2589">
                  <c:v>4085.5</c:v>
                </c:pt>
                <c:pt idx="2590">
                  <c:v>4083.7</c:v>
                </c:pt>
                <c:pt idx="2591">
                  <c:v>4086.5</c:v>
                </c:pt>
                <c:pt idx="2592">
                  <c:v>4095.6</c:v>
                </c:pt>
                <c:pt idx="2593">
                  <c:v>4090.2</c:v>
                </c:pt>
                <c:pt idx="2594">
                  <c:v>4079.4</c:v>
                </c:pt>
                <c:pt idx="2595">
                  <c:v>4090.8</c:v>
                </c:pt>
                <c:pt idx="2596">
                  <c:v>4089.6</c:v>
                </c:pt>
                <c:pt idx="2597">
                  <c:v>4090.5</c:v>
                </c:pt>
                <c:pt idx="2598">
                  <c:v>4103.900000000001</c:v>
                </c:pt>
                <c:pt idx="2599">
                  <c:v>4095.2</c:v>
                </c:pt>
                <c:pt idx="2600">
                  <c:v>4086.3</c:v>
                </c:pt>
                <c:pt idx="2601">
                  <c:v>4083.0</c:v>
                </c:pt>
                <c:pt idx="2602">
                  <c:v>4090.8</c:v>
                </c:pt>
                <c:pt idx="2603">
                  <c:v>4101.8</c:v>
                </c:pt>
                <c:pt idx="2604">
                  <c:v>4098.7</c:v>
                </c:pt>
                <c:pt idx="2605">
                  <c:v>4106.6</c:v>
                </c:pt>
                <c:pt idx="2606">
                  <c:v>4106.2</c:v>
                </c:pt>
                <c:pt idx="2607">
                  <c:v>4095.0</c:v>
                </c:pt>
                <c:pt idx="2608">
                  <c:v>4102.2</c:v>
                </c:pt>
                <c:pt idx="2609">
                  <c:v>4106.900000000001</c:v>
                </c:pt>
                <c:pt idx="2610">
                  <c:v>4108.2</c:v>
                </c:pt>
                <c:pt idx="2611">
                  <c:v>4100.2</c:v>
                </c:pt>
                <c:pt idx="2612">
                  <c:v>4089.1</c:v>
                </c:pt>
                <c:pt idx="2613">
                  <c:v>4092.1</c:v>
                </c:pt>
                <c:pt idx="2614">
                  <c:v>4096.1</c:v>
                </c:pt>
                <c:pt idx="2615">
                  <c:v>4091.1</c:v>
                </c:pt>
                <c:pt idx="2616">
                  <c:v>4087.2</c:v>
                </c:pt>
                <c:pt idx="2617">
                  <c:v>4081.1</c:v>
                </c:pt>
                <c:pt idx="2618">
                  <c:v>4079.4</c:v>
                </c:pt>
                <c:pt idx="2619">
                  <c:v>4087.2</c:v>
                </c:pt>
                <c:pt idx="2620">
                  <c:v>4096.7</c:v>
                </c:pt>
                <c:pt idx="2621">
                  <c:v>4091.3</c:v>
                </c:pt>
                <c:pt idx="2622">
                  <c:v>4074.5</c:v>
                </c:pt>
                <c:pt idx="2623">
                  <c:v>4076.2</c:v>
                </c:pt>
                <c:pt idx="2624">
                  <c:v>4079.2</c:v>
                </c:pt>
                <c:pt idx="2625">
                  <c:v>4078.9</c:v>
                </c:pt>
                <c:pt idx="2626">
                  <c:v>4084.8</c:v>
                </c:pt>
                <c:pt idx="2627">
                  <c:v>4084.7</c:v>
                </c:pt>
                <c:pt idx="2628">
                  <c:v>4073.8</c:v>
                </c:pt>
                <c:pt idx="2629">
                  <c:v>4064.8</c:v>
                </c:pt>
                <c:pt idx="2630">
                  <c:v>4075.3</c:v>
                </c:pt>
                <c:pt idx="2631">
                  <c:v>4082.4</c:v>
                </c:pt>
                <c:pt idx="2632">
                  <c:v>4090.7</c:v>
                </c:pt>
                <c:pt idx="2633">
                  <c:v>4082.4</c:v>
                </c:pt>
                <c:pt idx="2634">
                  <c:v>4076.7</c:v>
                </c:pt>
                <c:pt idx="2635">
                  <c:v>4084.5</c:v>
                </c:pt>
                <c:pt idx="2636">
                  <c:v>4084.2</c:v>
                </c:pt>
                <c:pt idx="2637">
                  <c:v>4087.6</c:v>
                </c:pt>
                <c:pt idx="2638">
                  <c:v>4093.2</c:v>
                </c:pt>
                <c:pt idx="2639">
                  <c:v>4084.9</c:v>
                </c:pt>
                <c:pt idx="2640">
                  <c:v>4082.7</c:v>
                </c:pt>
                <c:pt idx="2641">
                  <c:v>4086.5</c:v>
                </c:pt>
                <c:pt idx="2642">
                  <c:v>4085.3</c:v>
                </c:pt>
                <c:pt idx="2643">
                  <c:v>4083.4</c:v>
                </c:pt>
                <c:pt idx="2644">
                  <c:v>4086.4</c:v>
                </c:pt>
                <c:pt idx="2645">
                  <c:v>4086.3</c:v>
                </c:pt>
                <c:pt idx="2646">
                  <c:v>4078.3</c:v>
                </c:pt>
                <c:pt idx="2647">
                  <c:v>4081.8</c:v>
                </c:pt>
                <c:pt idx="2648">
                  <c:v>4094.5</c:v>
                </c:pt>
                <c:pt idx="2649">
                  <c:v>4102.0</c:v>
                </c:pt>
                <c:pt idx="2650">
                  <c:v>4087.3</c:v>
                </c:pt>
                <c:pt idx="2651">
                  <c:v>4086.9</c:v>
                </c:pt>
                <c:pt idx="2652">
                  <c:v>4094.3</c:v>
                </c:pt>
                <c:pt idx="2653">
                  <c:v>4100.7</c:v>
                </c:pt>
                <c:pt idx="2654">
                  <c:v>4098.900000000001</c:v>
                </c:pt>
                <c:pt idx="2655">
                  <c:v>4086.9</c:v>
                </c:pt>
                <c:pt idx="2656">
                  <c:v>4092.8</c:v>
                </c:pt>
                <c:pt idx="2657">
                  <c:v>4102.2</c:v>
                </c:pt>
                <c:pt idx="2658">
                  <c:v>4092.7</c:v>
                </c:pt>
                <c:pt idx="2659">
                  <c:v>4107.2</c:v>
                </c:pt>
                <c:pt idx="2660">
                  <c:v>4111.6</c:v>
                </c:pt>
                <c:pt idx="2661">
                  <c:v>4098.400000000001</c:v>
                </c:pt>
                <c:pt idx="2662">
                  <c:v>4112.1</c:v>
                </c:pt>
                <c:pt idx="2663">
                  <c:v>4110.3</c:v>
                </c:pt>
                <c:pt idx="2664">
                  <c:v>4105.8</c:v>
                </c:pt>
                <c:pt idx="2665">
                  <c:v>4118.1</c:v>
                </c:pt>
                <c:pt idx="2666">
                  <c:v>4119.400000000001</c:v>
                </c:pt>
                <c:pt idx="2667">
                  <c:v>4108.6</c:v>
                </c:pt>
                <c:pt idx="2668">
                  <c:v>4107.7</c:v>
                </c:pt>
                <c:pt idx="2669">
                  <c:v>4111.5</c:v>
                </c:pt>
                <c:pt idx="2670">
                  <c:v>4111.0</c:v>
                </c:pt>
                <c:pt idx="2671">
                  <c:v>4113.6</c:v>
                </c:pt>
                <c:pt idx="2672">
                  <c:v>4119.6</c:v>
                </c:pt>
                <c:pt idx="2673">
                  <c:v>4117.7</c:v>
                </c:pt>
                <c:pt idx="2674">
                  <c:v>4116.2</c:v>
                </c:pt>
                <c:pt idx="2675">
                  <c:v>4107.3</c:v>
                </c:pt>
                <c:pt idx="2676">
                  <c:v>4101.1</c:v>
                </c:pt>
                <c:pt idx="2677">
                  <c:v>4113.6</c:v>
                </c:pt>
                <c:pt idx="2678">
                  <c:v>4106.1</c:v>
                </c:pt>
                <c:pt idx="2679">
                  <c:v>4094.0</c:v>
                </c:pt>
                <c:pt idx="2680">
                  <c:v>4098.2</c:v>
                </c:pt>
                <c:pt idx="2681">
                  <c:v>4102.400000000001</c:v>
                </c:pt>
                <c:pt idx="2682">
                  <c:v>4100.3</c:v>
                </c:pt>
                <c:pt idx="2683">
                  <c:v>4101.6</c:v>
                </c:pt>
                <c:pt idx="2684">
                  <c:v>4093.2</c:v>
                </c:pt>
                <c:pt idx="2685">
                  <c:v>4101.5</c:v>
                </c:pt>
                <c:pt idx="2686">
                  <c:v>4106.3</c:v>
                </c:pt>
                <c:pt idx="2687">
                  <c:v>4102.2</c:v>
                </c:pt>
                <c:pt idx="2688">
                  <c:v>4107.400000000001</c:v>
                </c:pt>
                <c:pt idx="2689">
                  <c:v>4112.400000000001</c:v>
                </c:pt>
                <c:pt idx="2690">
                  <c:v>4113.7</c:v>
                </c:pt>
                <c:pt idx="2691">
                  <c:v>4112.400000000001</c:v>
                </c:pt>
                <c:pt idx="2692">
                  <c:v>4104.7</c:v>
                </c:pt>
                <c:pt idx="2693">
                  <c:v>4105.5</c:v>
                </c:pt>
                <c:pt idx="2694">
                  <c:v>4114.0</c:v>
                </c:pt>
                <c:pt idx="2695">
                  <c:v>4117.8</c:v>
                </c:pt>
                <c:pt idx="2696">
                  <c:v>4104.3</c:v>
                </c:pt>
                <c:pt idx="2697">
                  <c:v>4105.2</c:v>
                </c:pt>
                <c:pt idx="2698">
                  <c:v>4116.7</c:v>
                </c:pt>
                <c:pt idx="2699">
                  <c:v>4118.8</c:v>
                </c:pt>
                <c:pt idx="2700">
                  <c:v>4113.8</c:v>
                </c:pt>
                <c:pt idx="2701">
                  <c:v>4119.0</c:v>
                </c:pt>
                <c:pt idx="2702">
                  <c:v>4121.1</c:v>
                </c:pt>
                <c:pt idx="2703">
                  <c:v>4106.0</c:v>
                </c:pt>
                <c:pt idx="2704">
                  <c:v>4112.2</c:v>
                </c:pt>
                <c:pt idx="2705">
                  <c:v>4120.1</c:v>
                </c:pt>
                <c:pt idx="2706">
                  <c:v>4113.3</c:v>
                </c:pt>
                <c:pt idx="2707">
                  <c:v>4110.1</c:v>
                </c:pt>
                <c:pt idx="2708">
                  <c:v>4107.7</c:v>
                </c:pt>
                <c:pt idx="2709">
                  <c:v>4101.900000000001</c:v>
                </c:pt>
                <c:pt idx="2710">
                  <c:v>4107.2</c:v>
                </c:pt>
                <c:pt idx="2711">
                  <c:v>4123.7</c:v>
                </c:pt>
                <c:pt idx="2712">
                  <c:v>4121.0</c:v>
                </c:pt>
                <c:pt idx="2713">
                  <c:v>4119.2</c:v>
                </c:pt>
                <c:pt idx="2714">
                  <c:v>4116.0</c:v>
                </c:pt>
                <c:pt idx="2715">
                  <c:v>4119.0</c:v>
                </c:pt>
                <c:pt idx="2716">
                  <c:v>4130.0</c:v>
                </c:pt>
                <c:pt idx="2717">
                  <c:v>4134.400000000001</c:v>
                </c:pt>
                <c:pt idx="2718">
                  <c:v>4128.400000000001</c:v>
                </c:pt>
                <c:pt idx="2719">
                  <c:v>4127.5</c:v>
                </c:pt>
                <c:pt idx="2720">
                  <c:v>4138.8</c:v>
                </c:pt>
                <c:pt idx="2721">
                  <c:v>4119.900000000001</c:v>
                </c:pt>
                <c:pt idx="2722">
                  <c:v>4112.8</c:v>
                </c:pt>
                <c:pt idx="2723">
                  <c:v>4128.7</c:v>
                </c:pt>
                <c:pt idx="2724">
                  <c:v>4120.8</c:v>
                </c:pt>
                <c:pt idx="2725">
                  <c:v>4113.900000000001</c:v>
                </c:pt>
                <c:pt idx="2726">
                  <c:v>4120.3</c:v>
                </c:pt>
                <c:pt idx="2727">
                  <c:v>4121.5</c:v>
                </c:pt>
                <c:pt idx="2728">
                  <c:v>4119.0</c:v>
                </c:pt>
                <c:pt idx="2729">
                  <c:v>4136.7</c:v>
                </c:pt>
                <c:pt idx="2730">
                  <c:v>4125.7</c:v>
                </c:pt>
                <c:pt idx="2731">
                  <c:v>4110.7</c:v>
                </c:pt>
                <c:pt idx="2732">
                  <c:v>4119.7</c:v>
                </c:pt>
                <c:pt idx="2733">
                  <c:v>4122.900000000001</c:v>
                </c:pt>
                <c:pt idx="2734">
                  <c:v>4118.5</c:v>
                </c:pt>
                <c:pt idx="2735">
                  <c:v>4109.5</c:v>
                </c:pt>
                <c:pt idx="2736">
                  <c:v>4101.6</c:v>
                </c:pt>
                <c:pt idx="2737">
                  <c:v>4105.1</c:v>
                </c:pt>
                <c:pt idx="2738">
                  <c:v>4103.1</c:v>
                </c:pt>
                <c:pt idx="2739">
                  <c:v>4099.8</c:v>
                </c:pt>
                <c:pt idx="2740">
                  <c:v>4111.0</c:v>
                </c:pt>
                <c:pt idx="2741">
                  <c:v>4109.400000000001</c:v>
                </c:pt>
                <c:pt idx="2742">
                  <c:v>4106.7</c:v>
                </c:pt>
                <c:pt idx="2743">
                  <c:v>4109.5</c:v>
                </c:pt>
                <c:pt idx="2744">
                  <c:v>4118.7</c:v>
                </c:pt>
                <c:pt idx="2745">
                  <c:v>4125.8</c:v>
                </c:pt>
                <c:pt idx="2746">
                  <c:v>4123.2</c:v>
                </c:pt>
                <c:pt idx="2747">
                  <c:v>4135.3</c:v>
                </c:pt>
                <c:pt idx="2748">
                  <c:v>4124.7</c:v>
                </c:pt>
                <c:pt idx="2749">
                  <c:v>4114.900000000001</c:v>
                </c:pt>
                <c:pt idx="2750">
                  <c:v>4121.0</c:v>
                </c:pt>
                <c:pt idx="2751">
                  <c:v>4114.6</c:v>
                </c:pt>
                <c:pt idx="2752">
                  <c:v>4111.0</c:v>
                </c:pt>
                <c:pt idx="2753">
                  <c:v>4114.7</c:v>
                </c:pt>
                <c:pt idx="2754">
                  <c:v>4107.0</c:v>
                </c:pt>
                <c:pt idx="2755">
                  <c:v>4114.3</c:v>
                </c:pt>
                <c:pt idx="2756">
                  <c:v>4113.8</c:v>
                </c:pt>
                <c:pt idx="2757">
                  <c:v>4105.6</c:v>
                </c:pt>
                <c:pt idx="2758">
                  <c:v>4107.900000000001</c:v>
                </c:pt>
                <c:pt idx="2759">
                  <c:v>4114.900000000001</c:v>
                </c:pt>
                <c:pt idx="2760">
                  <c:v>4121.400000000001</c:v>
                </c:pt>
                <c:pt idx="2761">
                  <c:v>4119.7</c:v>
                </c:pt>
                <c:pt idx="2762">
                  <c:v>4110.900000000001</c:v>
                </c:pt>
                <c:pt idx="2763">
                  <c:v>4111.900000000001</c:v>
                </c:pt>
                <c:pt idx="2764">
                  <c:v>4121.1</c:v>
                </c:pt>
                <c:pt idx="2765">
                  <c:v>4108.8</c:v>
                </c:pt>
                <c:pt idx="2766">
                  <c:v>4094.1</c:v>
                </c:pt>
                <c:pt idx="2767">
                  <c:v>4113.5</c:v>
                </c:pt>
                <c:pt idx="2768">
                  <c:v>4119.1</c:v>
                </c:pt>
                <c:pt idx="2769">
                  <c:v>4107.1</c:v>
                </c:pt>
                <c:pt idx="2770">
                  <c:v>4117.3</c:v>
                </c:pt>
                <c:pt idx="2771">
                  <c:v>4124.2</c:v>
                </c:pt>
                <c:pt idx="2772">
                  <c:v>4111.1</c:v>
                </c:pt>
                <c:pt idx="2773">
                  <c:v>4120.7</c:v>
                </c:pt>
                <c:pt idx="2774">
                  <c:v>4124.7</c:v>
                </c:pt>
                <c:pt idx="2775">
                  <c:v>4122.1</c:v>
                </c:pt>
                <c:pt idx="2776">
                  <c:v>4124.1</c:v>
                </c:pt>
                <c:pt idx="2777">
                  <c:v>4119.400000000001</c:v>
                </c:pt>
                <c:pt idx="2778">
                  <c:v>4117.0</c:v>
                </c:pt>
                <c:pt idx="2779">
                  <c:v>4119.5</c:v>
                </c:pt>
                <c:pt idx="2780">
                  <c:v>4113.0</c:v>
                </c:pt>
                <c:pt idx="2781">
                  <c:v>4102.8</c:v>
                </c:pt>
                <c:pt idx="2782">
                  <c:v>4105.0</c:v>
                </c:pt>
                <c:pt idx="2783">
                  <c:v>4092.2</c:v>
                </c:pt>
                <c:pt idx="2784">
                  <c:v>4090.6</c:v>
                </c:pt>
                <c:pt idx="2785">
                  <c:v>4108.1</c:v>
                </c:pt>
                <c:pt idx="2786">
                  <c:v>4106.8</c:v>
                </c:pt>
                <c:pt idx="2787">
                  <c:v>4093.2</c:v>
                </c:pt>
                <c:pt idx="2788">
                  <c:v>4099.0</c:v>
                </c:pt>
                <c:pt idx="2789">
                  <c:v>4110.0</c:v>
                </c:pt>
                <c:pt idx="2790">
                  <c:v>4102.900000000001</c:v>
                </c:pt>
                <c:pt idx="2791">
                  <c:v>4097.0</c:v>
                </c:pt>
                <c:pt idx="2792">
                  <c:v>4104.7</c:v>
                </c:pt>
                <c:pt idx="2793">
                  <c:v>4107.1</c:v>
                </c:pt>
                <c:pt idx="2794">
                  <c:v>4104.8</c:v>
                </c:pt>
                <c:pt idx="2795">
                  <c:v>4112.900000000001</c:v>
                </c:pt>
                <c:pt idx="2796">
                  <c:v>4112.2</c:v>
                </c:pt>
                <c:pt idx="2797">
                  <c:v>4108.7</c:v>
                </c:pt>
                <c:pt idx="2798">
                  <c:v>4116.400000000001</c:v>
                </c:pt>
                <c:pt idx="2799">
                  <c:v>4113.3</c:v>
                </c:pt>
                <c:pt idx="2800">
                  <c:v>4119.0</c:v>
                </c:pt>
                <c:pt idx="2801">
                  <c:v>4127.400000000001</c:v>
                </c:pt>
                <c:pt idx="2802">
                  <c:v>4129.900000000001</c:v>
                </c:pt>
                <c:pt idx="2803">
                  <c:v>4130.6</c:v>
                </c:pt>
                <c:pt idx="2804">
                  <c:v>4123.2</c:v>
                </c:pt>
                <c:pt idx="2805">
                  <c:v>4111.0</c:v>
                </c:pt>
                <c:pt idx="2806">
                  <c:v>4115.7</c:v>
                </c:pt>
                <c:pt idx="2807">
                  <c:v>4126.2</c:v>
                </c:pt>
                <c:pt idx="2808">
                  <c:v>4114.8</c:v>
                </c:pt>
                <c:pt idx="2809">
                  <c:v>4104.3</c:v>
                </c:pt>
                <c:pt idx="2810">
                  <c:v>4117.900000000001</c:v>
                </c:pt>
                <c:pt idx="2811">
                  <c:v>4107.6</c:v>
                </c:pt>
                <c:pt idx="2812">
                  <c:v>4103.400000000001</c:v>
                </c:pt>
                <c:pt idx="2813">
                  <c:v>4114.5</c:v>
                </c:pt>
                <c:pt idx="2814">
                  <c:v>4112.400000000001</c:v>
                </c:pt>
                <c:pt idx="2815">
                  <c:v>4109.0</c:v>
                </c:pt>
                <c:pt idx="2816">
                  <c:v>4117.1</c:v>
                </c:pt>
                <c:pt idx="2817">
                  <c:v>4112.1</c:v>
                </c:pt>
                <c:pt idx="2818">
                  <c:v>4115.7</c:v>
                </c:pt>
                <c:pt idx="2819">
                  <c:v>4132.2</c:v>
                </c:pt>
                <c:pt idx="2820">
                  <c:v>4122.8</c:v>
                </c:pt>
                <c:pt idx="2821">
                  <c:v>4122.7</c:v>
                </c:pt>
                <c:pt idx="2822">
                  <c:v>4118.900000000001</c:v>
                </c:pt>
                <c:pt idx="2823">
                  <c:v>4120.2</c:v>
                </c:pt>
                <c:pt idx="2824">
                  <c:v>4139.5</c:v>
                </c:pt>
                <c:pt idx="2825">
                  <c:v>4119.1</c:v>
                </c:pt>
                <c:pt idx="2826">
                  <c:v>4124.900000000001</c:v>
                </c:pt>
                <c:pt idx="2827">
                  <c:v>4145.900000000001</c:v>
                </c:pt>
                <c:pt idx="2828">
                  <c:v>4135.3</c:v>
                </c:pt>
                <c:pt idx="2829">
                  <c:v>4129.3</c:v>
                </c:pt>
                <c:pt idx="2830">
                  <c:v>4142.900000000001</c:v>
                </c:pt>
                <c:pt idx="2831">
                  <c:v>4146.0</c:v>
                </c:pt>
                <c:pt idx="2832">
                  <c:v>4137.5</c:v>
                </c:pt>
                <c:pt idx="2833">
                  <c:v>4137.1</c:v>
                </c:pt>
                <c:pt idx="2834">
                  <c:v>4135.8</c:v>
                </c:pt>
                <c:pt idx="2835">
                  <c:v>4139.3</c:v>
                </c:pt>
                <c:pt idx="2836">
                  <c:v>4131.1</c:v>
                </c:pt>
                <c:pt idx="2837">
                  <c:v>4115.7</c:v>
                </c:pt>
                <c:pt idx="2838">
                  <c:v>4105.2</c:v>
                </c:pt>
                <c:pt idx="2839">
                  <c:v>4107.900000000001</c:v>
                </c:pt>
                <c:pt idx="2840">
                  <c:v>4108.3</c:v>
                </c:pt>
                <c:pt idx="2841">
                  <c:v>4102.6</c:v>
                </c:pt>
                <c:pt idx="2842">
                  <c:v>4100.6</c:v>
                </c:pt>
                <c:pt idx="2843">
                  <c:v>4096.6</c:v>
                </c:pt>
                <c:pt idx="2844">
                  <c:v>4096.1</c:v>
                </c:pt>
                <c:pt idx="2845">
                  <c:v>4113.2</c:v>
                </c:pt>
                <c:pt idx="2846">
                  <c:v>4115.900000000001</c:v>
                </c:pt>
                <c:pt idx="2847">
                  <c:v>4106.5</c:v>
                </c:pt>
                <c:pt idx="2848">
                  <c:v>4117.8</c:v>
                </c:pt>
                <c:pt idx="2849">
                  <c:v>4127.8</c:v>
                </c:pt>
                <c:pt idx="2850">
                  <c:v>4108.5</c:v>
                </c:pt>
                <c:pt idx="2851">
                  <c:v>4110.8</c:v>
                </c:pt>
                <c:pt idx="2852">
                  <c:v>4121.8</c:v>
                </c:pt>
                <c:pt idx="2853">
                  <c:v>4121.6</c:v>
                </c:pt>
                <c:pt idx="2854">
                  <c:v>4121.2</c:v>
                </c:pt>
                <c:pt idx="2855">
                  <c:v>4122.900000000001</c:v>
                </c:pt>
                <c:pt idx="2856">
                  <c:v>4123.2</c:v>
                </c:pt>
                <c:pt idx="2857">
                  <c:v>4120.8</c:v>
                </c:pt>
                <c:pt idx="2858">
                  <c:v>4119.7</c:v>
                </c:pt>
                <c:pt idx="2859">
                  <c:v>4123.900000000001</c:v>
                </c:pt>
                <c:pt idx="2860">
                  <c:v>4124.7</c:v>
                </c:pt>
                <c:pt idx="2861">
                  <c:v>4133.7</c:v>
                </c:pt>
                <c:pt idx="2862">
                  <c:v>4125.400000000001</c:v>
                </c:pt>
                <c:pt idx="2863">
                  <c:v>4117.3</c:v>
                </c:pt>
                <c:pt idx="2864">
                  <c:v>4119.2</c:v>
                </c:pt>
                <c:pt idx="2865">
                  <c:v>4118.0</c:v>
                </c:pt>
                <c:pt idx="2866">
                  <c:v>4109.8</c:v>
                </c:pt>
                <c:pt idx="2867">
                  <c:v>4126.6</c:v>
                </c:pt>
                <c:pt idx="2868">
                  <c:v>4117.400000000001</c:v>
                </c:pt>
                <c:pt idx="2869">
                  <c:v>4106.7</c:v>
                </c:pt>
                <c:pt idx="2870">
                  <c:v>4120.5</c:v>
                </c:pt>
                <c:pt idx="2871">
                  <c:v>4112.400000000001</c:v>
                </c:pt>
                <c:pt idx="2872">
                  <c:v>4104.3</c:v>
                </c:pt>
                <c:pt idx="2873">
                  <c:v>4115.6</c:v>
                </c:pt>
                <c:pt idx="2874">
                  <c:v>4125.0</c:v>
                </c:pt>
                <c:pt idx="2875">
                  <c:v>4114.2</c:v>
                </c:pt>
                <c:pt idx="2876">
                  <c:v>4125.900000000001</c:v>
                </c:pt>
                <c:pt idx="2877">
                  <c:v>4130.8</c:v>
                </c:pt>
                <c:pt idx="2878">
                  <c:v>4128.1</c:v>
                </c:pt>
                <c:pt idx="2879">
                  <c:v>4125.900000000001</c:v>
                </c:pt>
                <c:pt idx="2880">
                  <c:v>4125.8</c:v>
                </c:pt>
                <c:pt idx="2881">
                  <c:v>4130.0</c:v>
                </c:pt>
                <c:pt idx="2882">
                  <c:v>4140.5</c:v>
                </c:pt>
                <c:pt idx="2883">
                  <c:v>4145.2</c:v>
                </c:pt>
                <c:pt idx="2884">
                  <c:v>4137.3</c:v>
                </c:pt>
                <c:pt idx="2885">
                  <c:v>4129.3</c:v>
                </c:pt>
                <c:pt idx="2886">
                  <c:v>4132.1</c:v>
                </c:pt>
                <c:pt idx="2887">
                  <c:v>4141.6</c:v>
                </c:pt>
                <c:pt idx="2888">
                  <c:v>4149.7</c:v>
                </c:pt>
                <c:pt idx="2889">
                  <c:v>4146.0</c:v>
                </c:pt>
                <c:pt idx="2890">
                  <c:v>4132.0</c:v>
                </c:pt>
                <c:pt idx="2891">
                  <c:v>4137.6</c:v>
                </c:pt>
                <c:pt idx="2892">
                  <c:v>4144.2</c:v>
                </c:pt>
                <c:pt idx="2893">
                  <c:v>4133.1</c:v>
                </c:pt>
                <c:pt idx="2894">
                  <c:v>4126.8</c:v>
                </c:pt>
                <c:pt idx="2895">
                  <c:v>4131.5</c:v>
                </c:pt>
                <c:pt idx="2896">
                  <c:v>4125.1</c:v>
                </c:pt>
                <c:pt idx="2897">
                  <c:v>4112.900000000001</c:v>
                </c:pt>
                <c:pt idx="2898">
                  <c:v>4119.900000000001</c:v>
                </c:pt>
                <c:pt idx="2899">
                  <c:v>4128.400000000001</c:v>
                </c:pt>
                <c:pt idx="2900">
                  <c:v>4120.6</c:v>
                </c:pt>
                <c:pt idx="2901">
                  <c:v>4121.900000000001</c:v>
                </c:pt>
                <c:pt idx="2902">
                  <c:v>4128.8</c:v>
                </c:pt>
                <c:pt idx="2903">
                  <c:v>4124.3</c:v>
                </c:pt>
                <c:pt idx="2904">
                  <c:v>4135.1</c:v>
                </c:pt>
                <c:pt idx="2905">
                  <c:v>4128.6</c:v>
                </c:pt>
                <c:pt idx="2906">
                  <c:v>4124.400000000001</c:v>
                </c:pt>
                <c:pt idx="2907">
                  <c:v>4134.7</c:v>
                </c:pt>
                <c:pt idx="2908">
                  <c:v>4141.3</c:v>
                </c:pt>
                <c:pt idx="2909">
                  <c:v>4139.8</c:v>
                </c:pt>
                <c:pt idx="2910">
                  <c:v>4145.900000000001</c:v>
                </c:pt>
                <c:pt idx="2911">
                  <c:v>4138.6</c:v>
                </c:pt>
                <c:pt idx="2912">
                  <c:v>4134.2</c:v>
                </c:pt>
                <c:pt idx="2913">
                  <c:v>4153.6</c:v>
                </c:pt>
                <c:pt idx="2914">
                  <c:v>4146.3</c:v>
                </c:pt>
                <c:pt idx="2915">
                  <c:v>4158.8</c:v>
                </c:pt>
                <c:pt idx="2916">
                  <c:v>4158.8</c:v>
                </c:pt>
                <c:pt idx="2917">
                  <c:v>4133.6</c:v>
                </c:pt>
                <c:pt idx="2918">
                  <c:v>4137.2</c:v>
                </c:pt>
                <c:pt idx="2919">
                  <c:v>4147.1</c:v>
                </c:pt>
                <c:pt idx="2920">
                  <c:v>4137.7</c:v>
                </c:pt>
                <c:pt idx="2921">
                  <c:v>4145.8</c:v>
                </c:pt>
                <c:pt idx="2922">
                  <c:v>4135.3</c:v>
                </c:pt>
                <c:pt idx="2923">
                  <c:v>4131.0</c:v>
                </c:pt>
                <c:pt idx="2924">
                  <c:v>4138.400000000001</c:v>
                </c:pt>
                <c:pt idx="2925">
                  <c:v>4136.3</c:v>
                </c:pt>
                <c:pt idx="2926">
                  <c:v>4130.900000000001</c:v>
                </c:pt>
                <c:pt idx="2927">
                  <c:v>4137.3</c:v>
                </c:pt>
                <c:pt idx="2928">
                  <c:v>4133.8</c:v>
                </c:pt>
                <c:pt idx="2929">
                  <c:v>4132.1</c:v>
                </c:pt>
                <c:pt idx="2930">
                  <c:v>4136.8</c:v>
                </c:pt>
                <c:pt idx="2931">
                  <c:v>4131.7</c:v>
                </c:pt>
                <c:pt idx="2932">
                  <c:v>4135.400000000001</c:v>
                </c:pt>
                <c:pt idx="2933">
                  <c:v>4145.3</c:v>
                </c:pt>
                <c:pt idx="2934">
                  <c:v>4135.900000000001</c:v>
                </c:pt>
                <c:pt idx="2935">
                  <c:v>4127.8</c:v>
                </c:pt>
                <c:pt idx="2936">
                  <c:v>4134.8</c:v>
                </c:pt>
                <c:pt idx="2937">
                  <c:v>4152.7</c:v>
                </c:pt>
                <c:pt idx="2938">
                  <c:v>4141.400000000001</c:v>
                </c:pt>
                <c:pt idx="2939">
                  <c:v>4142.400000000001</c:v>
                </c:pt>
                <c:pt idx="2940">
                  <c:v>4154.400000000001</c:v>
                </c:pt>
                <c:pt idx="2941">
                  <c:v>4154.7</c:v>
                </c:pt>
                <c:pt idx="2942">
                  <c:v>4154.7</c:v>
                </c:pt>
                <c:pt idx="2943">
                  <c:v>4162.900000000001</c:v>
                </c:pt>
                <c:pt idx="2944">
                  <c:v>4162.8</c:v>
                </c:pt>
                <c:pt idx="2945">
                  <c:v>4159.6</c:v>
                </c:pt>
                <c:pt idx="2946">
                  <c:v>4165.3</c:v>
                </c:pt>
                <c:pt idx="2947">
                  <c:v>4157.900000000001</c:v>
                </c:pt>
                <c:pt idx="2948">
                  <c:v>4151.5</c:v>
                </c:pt>
                <c:pt idx="2949">
                  <c:v>4159.2</c:v>
                </c:pt>
                <c:pt idx="2950">
                  <c:v>4148.6</c:v>
                </c:pt>
                <c:pt idx="2951">
                  <c:v>4140.8</c:v>
                </c:pt>
                <c:pt idx="2952">
                  <c:v>4139.900000000001</c:v>
                </c:pt>
                <c:pt idx="2953">
                  <c:v>4134.1</c:v>
                </c:pt>
                <c:pt idx="2954">
                  <c:v>4137.0</c:v>
                </c:pt>
                <c:pt idx="2955">
                  <c:v>4146.6</c:v>
                </c:pt>
                <c:pt idx="2956">
                  <c:v>4133.400000000001</c:v>
                </c:pt>
                <c:pt idx="2957">
                  <c:v>4134.7</c:v>
                </c:pt>
                <c:pt idx="2958">
                  <c:v>4147.900000000001</c:v>
                </c:pt>
                <c:pt idx="2959">
                  <c:v>4136.7</c:v>
                </c:pt>
                <c:pt idx="2960">
                  <c:v>4133.1</c:v>
                </c:pt>
                <c:pt idx="2961">
                  <c:v>4144.6</c:v>
                </c:pt>
                <c:pt idx="2962">
                  <c:v>4149.6</c:v>
                </c:pt>
                <c:pt idx="2963">
                  <c:v>4140.1</c:v>
                </c:pt>
                <c:pt idx="2964">
                  <c:v>4142.5</c:v>
                </c:pt>
                <c:pt idx="2965">
                  <c:v>4140.3</c:v>
                </c:pt>
                <c:pt idx="2966">
                  <c:v>4141.8</c:v>
                </c:pt>
                <c:pt idx="2967">
                  <c:v>4155.6</c:v>
                </c:pt>
                <c:pt idx="2968">
                  <c:v>4159.5</c:v>
                </c:pt>
                <c:pt idx="2969">
                  <c:v>4149.8</c:v>
                </c:pt>
                <c:pt idx="2970">
                  <c:v>4146.3</c:v>
                </c:pt>
                <c:pt idx="2971">
                  <c:v>4150.7</c:v>
                </c:pt>
                <c:pt idx="2972">
                  <c:v>4159.0</c:v>
                </c:pt>
                <c:pt idx="2973">
                  <c:v>4159.900000000001</c:v>
                </c:pt>
                <c:pt idx="2974">
                  <c:v>4157.8</c:v>
                </c:pt>
                <c:pt idx="2975">
                  <c:v>4159.1</c:v>
                </c:pt>
                <c:pt idx="2976">
                  <c:v>4157.1</c:v>
                </c:pt>
                <c:pt idx="2977">
                  <c:v>4146.0</c:v>
                </c:pt>
                <c:pt idx="2978">
                  <c:v>4141.5</c:v>
                </c:pt>
                <c:pt idx="2979">
                  <c:v>4150.3</c:v>
                </c:pt>
                <c:pt idx="2980">
                  <c:v>4143.7</c:v>
                </c:pt>
                <c:pt idx="2981">
                  <c:v>4139.0</c:v>
                </c:pt>
                <c:pt idx="2982">
                  <c:v>4148.3</c:v>
                </c:pt>
                <c:pt idx="2983">
                  <c:v>4147.0</c:v>
                </c:pt>
                <c:pt idx="2984">
                  <c:v>4149.6</c:v>
                </c:pt>
                <c:pt idx="2985">
                  <c:v>4158.8</c:v>
                </c:pt>
                <c:pt idx="2986">
                  <c:v>4152.7</c:v>
                </c:pt>
                <c:pt idx="2987">
                  <c:v>4143.7</c:v>
                </c:pt>
                <c:pt idx="2988">
                  <c:v>4154.8</c:v>
                </c:pt>
                <c:pt idx="2989">
                  <c:v>4165.900000000001</c:v>
                </c:pt>
                <c:pt idx="2990">
                  <c:v>4160.6</c:v>
                </c:pt>
                <c:pt idx="2991">
                  <c:v>4155.5</c:v>
                </c:pt>
                <c:pt idx="2992">
                  <c:v>4158.2</c:v>
                </c:pt>
                <c:pt idx="2993">
                  <c:v>4163.1</c:v>
                </c:pt>
                <c:pt idx="2994">
                  <c:v>4157.6</c:v>
                </c:pt>
                <c:pt idx="2995">
                  <c:v>4155.400000000001</c:v>
                </c:pt>
                <c:pt idx="2996">
                  <c:v>4165.7</c:v>
                </c:pt>
                <c:pt idx="2997">
                  <c:v>4167.2</c:v>
                </c:pt>
                <c:pt idx="2998">
                  <c:v>4164.5</c:v>
                </c:pt>
                <c:pt idx="2999">
                  <c:v>4170.3</c:v>
                </c:pt>
                <c:pt idx="3000">
                  <c:v>4173.3</c:v>
                </c:pt>
                <c:pt idx="3001">
                  <c:v>4182.900000000001</c:v>
                </c:pt>
                <c:pt idx="3002">
                  <c:v>4183.3</c:v>
                </c:pt>
                <c:pt idx="3003">
                  <c:v>4172.2</c:v>
                </c:pt>
                <c:pt idx="3004">
                  <c:v>4172.3</c:v>
                </c:pt>
                <c:pt idx="3005">
                  <c:v>4179.1</c:v>
                </c:pt>
                <c:pt idx="3006">
                  <c:v>4168.5</c:v>
                </c:pt>
                <c:pt idx="3007">
                  <c:v>4174.0</c:v>
                </c:pt>
                <c:pt idx="3008">
                  <c:v>4164.7</c:v>
                </c:pt>
                <c:pt idx="3009">
                  <c:v>4151.0</c:v>
                </c:pt>
                <c:pt idx="3010">
                  <c:v>4153.2</c:v>
                </c:pt>
                <c:pt idx="3011">
                  <c:v>4152.900000000001</c:v>
                </c:pt>
                <c:pt idx="3012">
                  <c:v>4134.1</c:v>
                </c:pt>
                <c:pt idx="3013">
                  <c:v>4146.2</c:v>
                </c:pt>
                <c:pt idx="3014">
                  <c:v>4157.8</c:v>
                </c:pt>
                <c:pt idx="3015">
                  <c:v>4148.0</c:v>
                </c:pt>
                <c:pt idx="3016">
                  <c:v>4151.400000000001</c:v>
                </c:pt>
                <c:pt idx="3017">
                  <c:v>4161.2</c:v>
                </c:pt>
                <c:pt idx="3018">
                  <c:v>4162.2</c:v>
                </c:pt>
                <c:pt idx="3019">
                  <c:v>4156.8</c:v>
                </c:pt>
                <c:pt idx="3020">
                  <c:v>4165.6</c:v>
                </c:pt>
                <c:pt idx="3021">
                  <c:v>4166.3</c:v>
                </c:pt>
                <c:pt idx="3022">
                  <c:v>4169.1</c:v>
                </c:pt>
                <c:pt idx="3023">
                  <c:v>4170.900000000001</c:v>
                </c:pt>
                <c:pt idx="3024">
                  <c:v>4166.400000000001</c:v>
                </c:pt>
                <c:pt idx="3025">
                  <c:v>4161.2</c:v>
                </c:pt>
                <c:pt idx="3026">
                  <c:v>4163.5</c:v>
                </c:pt>
                <c:pt idx="3027">
                  <c:v>4172.0</c:v>
                </c:pt>
                <c:pt idx="3028">
                  <c:v>4173.5</c:v>
                </c:pt>
                <c:pt idx="3029">
                  <c:v>4169.8</c:v>
                </c:pt>
                <c:pt idx="3030">
                  <c:v>4170.7</c:v>
                </c:pt>
                <c:pt idx="3031">
                  <c:v>4171.7</c:v>
                </c:pt>
                <c:pt idx="3032">
                  <c:v>4178.8</c:v>
                </c:pt>
                <c:pt idx="3033">
                  <c:v>4175.5</c:v>
                </c:pt>
                <c:pt idx="3034">
                  <c:v>4166.2</c:v>
                </c:pt>
                <c:pt idx="3035">
                  <c:v>4169.8</c:v>
                </c:pt>
                <c:pt idx="3036">
                  <c:v>4174.7</c:v>
                </c:pt>
                <c:pt idx="3037">
                  <c:v>4162.400000000001</c:v>
                </c:pt>
                <c:pt idx="3038">
                  <c:v>4165.400000000001</c:v>
                </c:pt>
                <c:pt idx="3039">
                  <c:v>4175.6</c:v>
                </c:pt>
                <c:pt idx="3040">
                  <c:v>4162.7</c:v>
                </c:pt>
                <c:pt idx="3041">
                  <c:v>4157.3</c:v>
                </c:pt>
                <c:pt idx="3042">
                  <c:v>4162.2</c:v>
                </c:pt>
                <c:pt idx="3043">
                  <c:v>4165.5</c:v>
                </c:pt>
                <c:pt idx="3044">
                  <c:v>4172.0</c:v>
                </c:pt>
                <c:pt idx="3045">
                  <c:v>4185.7</c:v>
                </c:pt>
                <c:pt idx="3046">
                  <c:v>4172.3</c:v>
                </c:pt>
                <c:pt idx="3047">
                  <c:v>4174.3</c:v>
                </c:pt>
                <c:pt idx="3048">
                  <c:v>4184.900000000001</c:v>
                </c:pt>
                <c:pt idx="3049">
                  <c:v>4190.400000000001</c:v>
                </c:pt>
                <c:pt idx="3050">
                  <c:v>4193.7</c:v>
                </c:pt>
                <c:pt idx="3051">
                  <c:v>4193.5</c:v>
                </c:pt>
                <c:pt idx="3052">
                  <c:v>4181.2</c:v>
                </c:pt>
                <c:pt idx="3053">
                  <c:v>4175.900000000001</c:v>
                </c:pt>
                <c:pt idx="3054">
                  <c:v>4188.5</c:v>
                </c:pt>
                <c:pt idx="3055">
                  <c:v>4178.400000000001</c:v>
                </c:pt>
                <c:pt idx="3056">
                  <c:v>4191.400000000001</c:v>
                </c:pt>
                <c:pt idx="3057">
                  <c:v>4166.6</c:v>
                </c:pt>
                <c:pt idx="3058">
                  <c:v>4167.8</c:v>
                </c:pt>
                <c:pt idx="3059">
                  <c:v>4182.8</c:v>
                </c:pt>
                <c:pt idx="3060">
                  <c:v>4190.7</c:v>
                </c:pt>
                <c:pt idx="3061">
                  <c:v>4174.0</c:v>
                </c:pt>
                <c:pt idx="3062">
                  <c:v>4174.3</c:v>
                </c:pt>
                <c:pt idx="3063">
                  <c:v>4166.400000000001</c:v>
                </c:pt>
                <c:pt idx="3064">
                  <c:v>4159.5</c:v>
                </c:pt>
                <c:pt idx="3065">
                  <c:v>4165.8</c:v>
                </c:pt>
                <c:pt idx="3066">
                  <c:v>4162.0</c:v>
                </c:pt>
                <c:pt idx="3067">
                  <c:v>4150.0</c:v>
                </c:pt>
                <c:pt idx="3068">
                  <c:v>4142.2</c:v>
                </c:pt>
                <c:pt idx="3069">
                  <c:v>4150.7</c:v>
                </c:pt>
                <c:pt idx="3070">
                  <c:v>4153.2</c:v>
                </c:pt>
                <c:pt idx="3071">
                  <c:v>4147.2</c:v>
                </c:pt>
                <c:pt idx="3072">
                  <c:v>4151.900000000001</c:v>
                </c:pt>
                <c:pt idx="3073">
                  <c:v>4158.5</c:v>
                </c:pt>
                <c:pt idx="3074">
                  <c:v>4159.8</c:v>
                </c:pt>
                <c:pt idx="3075">
                  <c:v>4168.1</c:v>
                </c:pt>
                <c:pt idx="3076">
                  <c:v>4169.3</c:v>
                </c:pt>
                <c:pt idx="3077">
                  <c:v>4160.3</c:v>
                </c:pt>
                <c:pt idx="3078">
                  <c:v>4161.7</c:v>
                </c:pt>
                <c:pt idx="3079">
                  <c:v>4173.7</c:v>
                </c:pt>
                <c:pt idx="3080">
                  <c:v>4172.3</c:v>
                </c:pt>
                <c:pt idx="3081">
                  <c:v>4175.900000000001</c:v>
                </c:pt>
                <c:pt idx="3082">
                  <c:v>4164.2</c:v>
                </c:pt>
                <c:pt idx="3083">
                  <c:v>4155.900000000001</c:v>
                </c:pt>
                <c:pt idx="3084">
                  <c:v>4166.1</c:v>
                </c:pt>
                <c:pt idx="3085">
                  <c:v>4173.3</c:v>
                </c:pt>
                <c:pt idx="3086">
                  <c:v>4172.7</c:v>
                </c:pt>
                <c:pt idx="3087">
                  <c:v>4168.1</c:v>
                </c:pt>
                <c:pt idx="3088">
                  <c:v>4169.1</c:v>
                </c:pt>
                <c:pt idx="3089">
                  <c:v>4171.5</c:v>
                </c:pt>
                <c:pt idx="3090">
                  <c:v>4166.6</c:v>
                </c:pt>
                <c:pt idx="3091">
                  <c:v>4162.5</c:v>
                </c:pt>
                <c:pt idx="3092">
                  <c:v>4166.3</c:v>
                </c:pt>
                <c:pt idx="3093">
                  <c:v>4170.6</c:v>
                </c:pt>
                <c:pt idx="3094">
                  <c:v>4157.7</c:v>
                </c:pt>
                <c:pt idx="3095">
                  <c:v>4149.900000000001</c:v>
                </c:pt>
                <c:pt idx="3096">
                  <c:v>4153.400000000001</c:v>
                </c:pt>
                <c:pt idx="3097">
                  <c:v>4159.5</c:v>
                </c:pt>
                <c:pt idx="3098">
                  <c:v>4159.1</c:v>
                </c:pt>
                <c:pt idx="3099">
                  <c:v>4157.6</c:v>
                </c:pt>
                <c:pt idx="3100">
                  <c:v>4158.3</c:v>
                </c:pt>
                <c:pt idx="3101">
                  <c:v>4152.7</c:v>
                </c:pt>
                <c:pt idx="3102">
                  <c:v>4158.0</c:v>
                </c:pt>
                <c:pt idx="3103">
                  <c:v>4170.8</c:v>
                </c:pt>
                <c:pt idx="3104">
                  <c:v>4167.900000000001</c:v>
                </c:pt>
                <c:pt idx="3105">
                  <c:v>4165.5</c:v>
                </c:pt>
                <c:pt idx="3106">
                  <c:v>4176.2</c:v>
                </c:pt>
                <c:pt idx="3107">
                  <c:v>4173.6</c:v>
                </c:pt>
                <c:pt idx="3108">
                  <c:v>4161.6</c:v>
                </c:pt>
                <c:pt idx="3109">
                  <c:v>4164.3</c:v>
                </c:pt>
                <c:pt idx="3110">
                  <c:v>4166.5</c:v>
                </c:pt>
                <c:pt idx="3111">
                  <c:v>4169.7</c:v>
                </c:pt>
                <c:pt idx="3112">
                  <c:v>4171.2</c:v>
                </c:pt>
                <c:pt idx="3113">
                  <c:v>4166.3</c:v>
                </c:pt>
                <c:pt idx="3114">
                  <c:v>4162.8</c:v>
                </c:pt>
                <c:pt idx="3115">
                  <c:v>4165.400000000001</c:v>
                </c:pt>
                <c:pt idx="3116">
                  <c:v>4158.2</c:v>
                </c:pt>
                <c:pt idx="3117">
                  <c:v>4157.6</c:v>
                </c:pt>
                <c:pt idx="3118">
                  <c:v>4165.3</c:v>
                </c:pt>
                <c:pt idx="3119">
                  <c:v>4165.2</c:v>
                </c:pt>
                <c:pt idx="3120">
                  <c:v>4155.2</c:v>
                </c:pt>
                <c:pt idx="3121">
                  <c:v>4155.3</c:v>
                </c:pt>
                <c:pt idx="3122">
                  <c:v>4155.2</c:v>
                </c:pt>
                <c:pt idx="3123">
                  <c:v>4155.1</c:v>
                </c:pt>
                <c:pt idx="3124">
                  <c:v>4162.1</c:v>
                </c:pt>
                <c:pt idx="3125">
                  <c:v>4162.5</c:v>
                </c:pt>
                <c:pt idx="3126">
                  <c:v>4148.0</c:v>
                </c:pt>
                <c:pt idx="3127">
                  <c:v>4148.900000000001</c:v>
                </c:pt>
                <c:pt idx="3128">
                  <c:v>4171.8</c:v>
                </c:pt>
                <c:pt idx="3129">
                  <c:v>4175.3</c:v>
                </c:pt>
                <c:pt idx="3130">
                  <c:v>4164.6</c:v>
                </c:pt>
                <c:pt idx="3131">
                  <c:v>4160.1</c:v>
                </c:pt>
                <c:pt idx="3132">
                  <c:v>4164.2</c:v>
                </c:pt>
                <c:pt idx="3133">
                  <c:v>4158.7</c:v>
                </c:pt>
                <c:pt idx="3134">
                  <c:v>4163.6</c:v>
                </c:pt>
                <c:pt idx="3135">
                  <c:v>4172.3</c:v>
                </c:pt>
                <c:pt idx="3136">
                  <c:v>4169.1</c:v>
                </c:pt>
                <c:pt idx="3137">
                  <c:v>4162.6</c:v>
                </c:pt>
                <c:pt idx="3138">
                  <c:v>4165.5</c:v>
                </c:pt>
                <c:pt idx="3139">
                  <c:v>4171.8</c:v>
                </c:pt>
                <c:pt idx="3140">
                  <c:v>4175.1</c:v>
                </c:pt>
                <c:pt idx="3141">
                  <c:v>4187.3</c:v>
                </c:pt>
                <c:pt idx="3142">
                  <c:v>4180.6</c:v>
                </c:pt>
                <c:pt idx="3143">
                  <c:v>4158.6</c:v>
                </c:pt>
                <c:pt idx="3144">
                  <c:v>4168.400000000001</c:v>
                </c:pt>
                <c:pt idx="3145">
                  <c:v>4176.3</c:v>
                </c:pt>
                <c:pt idx="3146">
                  <c:v>4178.400000000001</c:v>
                </c:pt>
                <c:pt idx="3147">
                  <c:v>4178.8</c:v>
                </c:pt>
                <c:pt idx="3148">
                  <c:v>4158.8</c:v>
                </c:pt>
                <c:pt idx="3149">
                  <c:v>4158.900000000001</c:v>
                </c:pt>
                <c:pt idx="3150">
                  <c:v>4175.5</c:v>
                </c:pt>
                <c:pt idx="3151">
                  <c:v>4174.1</c:v>
                </c:pt>
                <c:pt idx="3152">
                  <c:v>4170.5</c:v>
                </c:pt>
                <c:pt idx="3153">
                  <c:v>4178.5</c:v>
                </c:pt>
                <c:pt idx="3154">
                  <c:v>4174.0</c:v>
                </c:pt>
                <c:pt idx="3155">
                  <c:v>4166.6</c:v>
                </c:pt>
                <c:pt idx="3156">
                  <c:v>4174.5</c:v>
                </c:pt>
                <c:pt idx="3157">
                  <c:v>4195.400000000001</c:v>
                </c:pt>
                <c:pt idx="3158">
                  <c:v>4198.900000000001</c:v>
                </c:pt>
                <c:pt idx="3159">
                  <c:v>4190.900000000001</c:v>
                </c:pt>
                <c:pt idx="3160">
                  <c:v>4188.400000000001</c:v>
                </c:pt>
                <c:pt idx="3161">
                  <c:v>4185.400000000001</c:v>
                </c:pt>
                <c:pt idx="3162">
                  <c:v>4186.0</c:v>
                </c:pt>
                <c:pt idx="3163">
                  <c:v>4199.2</c:v>
                </c:pt>
                <c:pt idx="3164">
                  <c:v>4194.8</c:v>
                </c:pt>
                <c:pt idx="3165">
                  <c:v>4181.900000000001</c:v>
                </c:pt>
                <c:pt idx="3166">
                  <c:v>4187.6</c:v>
                </c:pt>
                <c:pt idx="3167">
                  <c:v>4193.900000000001</c:v>
                </c:pt>
                <c:pt idx="3168">
                  <c:v>4190.1</c:v>
                </c:pt>
                <c:pt idx="3169">
                  <c:v>4190.400000000001</c:v>
                </c:pt>
                <c:pt idx="3170">
                  <c:v>4188.2</c:v>
                </c:pt>
                <c:pt idx="3171">
                  <c:v>4185.6</c:v>
                </c:pt>
                <c:pt idx="3172">
                  <c:v>4185.8</c:v>
                </c:pt>
                <c:pt idx="3173">
                  <c:v>4179.1</c:v>
                </c:pt>
                <c:pt idx="3174">
                  <c:v>4180.5</c:v>
                </c:pt>
                <c:pt idx="3175">
                  <c:v>4189.900000000001</c:v>
                </c:pt>
                <c:pt idx="3176">
                  <c:v>4174.3</c:v>
                </c:pt>
                <c:pt idx="3177">
                  <c:v>4163.400000000001</c:v>
                </c:pt>
                <c:pt idx="3178">
                  <c:v>4166.0</c:v>
                </c:pt>
                <c:pt idx="3179">
                  <c:v>4167.0</c:v>
                </c:pt>
                <c:pt idx="3180">
                  <c:v>4170.3</c:v>
                </c:pt>
                <c:pt idx="3181">
                  <c:v>4177.0</c:v>
                </c:pt>
                <c:pt idx="3182">
                  <c:v>4174.1</c:v>
                </c:pt>
                <c:pt idx="3183">
                  <c:v>4163.5</c:v>
                </c:pt>
                <c:pt idx="3184">
                  <c:v>4172.900000000001</c:v>
                </c:pt>
                <c:pt idx="3185">
                  <c:v>4172.8</c:v>
                </c:pt>
                <c:pt idx="3186">
                  <c:v>4164.3</c:v>
                </c:pt>
                <c:pt idx="3187">
                  <c:v>4166.8</c:v>
                </c:pt>
                <c:pt idx="3188">
                  <c:v>4170.0</c:v>
                </c:pt>
                <c:pt idx="3189">
                  <c:v>4160.900000000001</c:v>
                </c:pt>
                <c:pt idx="3190">
                  <c:v>4153.6</c:v>
                </c:pt>
                <c:pt idx="3191">
                  <c:v>4150.6</c:v>
                </c:pt>
                <c:pt idx="3192">
                  <c:v>4148.3</c:v>
                </c:pt>
                <c:pt idx="3193">
                  <c:v>4150.2</c:v>
                </c:pt>
                <c:pt idx="3194">
                  <c:v>4145.0</c:v>
                </c:pt>
                <c:pt idx="3195">
                  <c:v>4150.0</c:v>
                </c:pt>
                <c:pt idx="3196">
                  <c:v>4156.5</c:v>
                </c:pt>
                <c:pt idx="3197">
                  <c:v>4153.2</c:v>
                </c:pt>
                <c:pt idx="3198">
                  <c:v>4153.400000000001</c:v>
                </c:pt>
                <c:pt idx="3199">
                  <c:v>4166.1</c:v>
                </c:pt>
                <c:pt idx="3200">
                  <c:v>4159.0</c:v>
                </c:pt>
                <c:pt idx="3201">
                  <c:v>4158.1</c:v>
                </c:pt>
                <c:pt idx="3202">
                  <c:v>4167.5</c:v>
                </c:pt>
                <c:pt idx="3203">
                  <c:v>4166.400000000001</c:v>
                </c:pt>
                <c:pt idx="3204">
                  <c:v>4159.900000000001</c:v>
                </c:pt>
                <c:pt idx="3205">
                  <c:v>4166.3</c:v>
                </c:pt>
                <c:pt idx="3206">
                  <c:v>4164.7</c:v>
                </c:pt>
                <c:pt idx="3207">
                  <c:v>4150.0</c:v>
                </c:pt>
                <c:pt idx="3208">
                  <c:v>4151.3</c:v>
                </c:pt>
                <c:pt idx="3209">
                  <c:v>4166.2</c:v>
                </c:pt>
                <c:pt idx="3210">
                  <c:v>4160.400000000001</c:v>
                </c:pt>
                <c:pt idx="3211">
                  <c:v>4158.3</c:v>
                </c:pt>
                <c:pt idx="3212">
                  <c:v>4161.8</c:v>
                </c:pt>
                <c:pt idx="3213">
                  <c:v>4164.1</c:v>
                </c:pt>
                <c:pt idx="3214">
                  <c:v>4168.1</c:v>
                </c:pt>
                <c:pt idx="3215">
                  <c:v>4167.3</c:v>
                </c:pt>
                <c:pt idx="3216">
                  <c:v>4167.3</c:v>
                </c:pt>
                <c:pt idx="3217">
                  <c:v>4166.8</c:v>
                </c:pt>
                <c:pt idx="3218">
                  <c:v>4159.6</c:v>
                </c:pt>
                <c:pt idx="3219">
                  <c:v>4150.0</c:v>
                </c:pt>
                <c:pt idx="3220">
                  <c:v>4154.900000000001</c:v>
                </c:pt>
                <c:pt idx="3221">
                  <c:v>4155.5</c:v>
                </c:pt>
                <c:pt idx="3222">
                  <c:v>4155.2</c:v>
                </c:pt>
                <c:pt idx="3223">
                  <c:v>4157.900000000001</c:v>
                </c:pt>
                <c:pt idx="3224">
                  <c:v>4144.400000000001</c:v>
                </c:pt>
                <c:pt idx="3225">
                  <c:v>4139.2</c:v>
                </c:pt>
                <c:pt idx="3226">
                  <c:v>4163.400000000001</c:v>
                </c:pt>
                <c:pt idx="3227">
                  <c:v>4169.7</c:v>
                </c:pt>
                <c:pt idx="3228">
                  <c:v>4160.6</c:v>
                </c:pt>
                <c:pt idx="3229">
                  <c:v>4162.0</c:v>
                </c:pt>
                <c:pt idx="3230">
                  <c:v>4174.900000000001</c:v>
                </c:pt>
                <c:pt idx="3231">
                  <c:v>4161.1</c:v>
                </c:pt>
                <c:pt idx="3232">
                  <c:v>4162.8</c:v>
                </c:pt>
                <c:pt idx="3233">
                  <c:v>4178.8</c:v>
                </c:pt>
                <c:pt idx="3234">
                  <c:v>4182.900000000001</c:v>
                </c:pt>
                <c:pt idx="3235">
                  <c:v>4166.6</c:v>
                </c:pt>
                <c:pt idx="3236">
                  <c:v>4170.6</c:v>
                </c:pt>
                <c:pt idx="3237">
                  <c:v>4171.1</c:v>
                </c:pt>
                <c:pt idx="3238">
                  <c:v>4173.3</c:v>
                </c:pt>
                <c:pt idx="3239">
                  <c:v>4184.900000000001</c:v>
                </c:pt>
                <c:pt idx="3240">
                  <c:v>4168.5</c:v>
                </c:pt>
                <c:pt idx="3241">
                  <c:v>4164.2</c:v>
                </c:pt>
                <c:pt idx="3242">
                  <c:v>4172.7</c:v>
                </c:pt>
                <c:pt idx="3243">
                  <c:v>4177.900000000001</c:v>
                </c:pt>
                <c:pt idx="3244">
                  <c:v>4182.8</c:v>
                </c:pt>
                <c:pt idx="3245">
                  <c:v>4180.1</c:v>
                </c:pt>
                <c:pt idx="3246">
                  <c:v>4165.0</c:v>
                </c:pt>
                <c:pt idx="3247">
                  <c:v>4170.3</c:v>
                </c:pt>
                <c:pt idx="3248">
                  <c:v>4182.7</c:v>
                </c:pt>
                <c:pt idx="3249">
                  <c:v>4178.3</c:v>
                </c:pt>
                <c:pt idx="3250">
                  <c:v>4178.3</c:v>
                </c:pt>
                <c:pt idx="3251">
                  <c:v>4183.1</c:v>
                </c:pt>
                <c:pt idx="3252">
                  <c:v>4173.0</c:v>
                </c:pt>
                <c:pt idx="3253">
                  <c:v>4169.8</c:v>
                </c:pt>
                <c:pt idx="3254">
                  <c:v>4180.6</c:v>
                </c:pt>
                <c:pt idx="3255">
                  <c:v>4195.1</c:v>
                </c:pt>
                <c:pt idx="3256">
                  <c:v>4194.0</c:v>
                </c:pt>
                <c:pt idx="3257">
                  <c:v>4187.900000000001</c:v>
                </c:pt>
                <c:pt idx="3258">
                  <c:v>4192.7</c:v>
                </c:pt>
                <c:pt idx="3259">
                  <c:v>4189.900000000001</c:v>
                </c:pt>
                <c:pt idx="3260">
                  <c:v>4204.0</c:v>
                </c:pt>
                <c:pt idx="3261">
                  <c:v>4216.2</c:v>
                </c:pt>
                <c:pt idx="3262">
                  <c:v>4206.1</c:v>
                </c:pt>
                <c:pt idx="3263">
                  <c:v>4199.5</c:v>
                </c:pt>
                <c:pt idx="3264">
                  <c:v>4204.7</c:v>
                </c:pt>
                <c:pt idx="3265">
                  <c:v>4203.1</c:v>
                </c:pt>
                <c:pt idx="3266">
                  <c:v>4201.1</c:v>
                </c:pt>
                <c:pt idx="3267">
                  <c:v>4203.900000000001</c:v>
                </c:pt>
                <c:pt idx="3268">
                  <c:v>4202.3</c:v>
                </c:pt>
                <c:pt idx="3269">
                  <c:v>4191.6</c:v>
                </c:pt>
                <c:pt idx="3270">
                  <c:v>4189.1</c:v>
                </c:pt>
                <c:pt idx="3271">
                  <c:v>4195.3</c:v>
                </c:pt>
                <c:pt idx="3272">
                  <c:v>4194.2</c:v>
                </c:pt>
                <c:pt idx="3273">
                  <c:v>4187.5</c:v>
                </c:pt>
                <c:pt idx="3274">
                  <c:v>4187.400000000001</c:v>
                </c:pt>
                <c:pt idx="3275">
                  <c:v>4186.6</c:v>
                </c:pt>
                <c:pt idx="3276">
                  <c:v>4178.6</c:v>
                </c:pt>
                <c:pt idx="3277">
                  <c:v>4180.1</c:v>
                </c:pt>
                <c:pt idx="3278">
                  <c:v>4183.900000000001</c:v>
                </c:pt>
                <c:pt idx="3279">
                  <c:v>4177.900000000001</c:v>
                </c:pt>
                <c:pt idx="3280">
                  <c:v>4183.5</c:v>
                </c:pt>
                <c:pt idx="3281">
                  <c:v>4199.8</c:v>
                </c:pt>
                <c:pt idx="3282">
                  <c:v>4189.400000000001</c:v>
                </c:pt>
                <c:pt idx="3283">
                  <c:v>4182.6</c:v>
                </c:pt>
                <c:pt idx="3284">
                  <c:v>4202.0</c:v>
                </c:pt>
                <c:pt idx="3285">
                  <c:v>4206.0</c:v>
                </c:pt>
                <c:pt idx="3286">
                  <c:v>4195.7</c:v>
                </c:pt>
                <c:pt idx="3287">
                  <c:v>4205.2</c:v>
                </c:pt>
                <c:pt idx="3288">
                  <c:v>4214.7</c:v>
                </c:pt>
                <c:pt idx="3289">
                  <c:v>4205.400000000001</c:v>
                </c:pt>
                <c:pt idx="3290">
                  <c:v>4209.8</c:v>
                </c:pt>
                <c:pt idx="3291">
                  <c:v>4208.6</c:v>
                </c:pt>
                <c:pt idx="3292">
                  <c:v>4196.6</c:v>
                </c:pt>
                <c:pt idx="3293">
                  <c:v>4193.8</c:v>
                </c:pt>
                <c:pt idx="3294">
                  <c:v>4201.0</c:v>
                </c:pt>
                <c:pt idx="3295">
                  <c:v>4196.6</c:v>
                </c:pt>
                <c:pt idx="3296">
                  <c:v>4193.400000000001</c:v>
                </c:pt>
                <c:pt idx="3297">
                  <c:v>4196.400000000001</c:v>
                </c:pt>
                <c:pt idx="3298">
                  <c:v>4192.0</c:v>
                </c:pt>
                <c:pt idx="3299">
                  <c:v>4185.900000000001</c:v>
                </c:pt>
                <c:pt idx="3300">
                  <c:v>4186.400000000001</c:v>
                </c:pt>
                <c:pt idx="3301">
                  <c:v>4197.3</c:v>
                </c:pt>
                <c:pt idx="3302">
                  <c:v>4208.7</c:v>
                </c:pt>
                <c:pt idx="3303">
                  <c:v>4198.3</c:v>
                </c:pt>
                <c:pt idx="3304">
                  <c:v>4192.900000000001</c:v>
                </c:pt>
                <c:pt idx="3305">
                  <c:v>4200.400000000001</c:v>
                </c:pt>
                <c:pt idx="3306">
                  <c:v>4204.5</c:v>
                </c:pt>
                <c:pt idx="3307">
                  <c:v>4207.1</c:v>
                </c:pt>
                <c:pt idx="3308">
                  <c:v>4215.0</c:v>
                </c:pt>
                <c:pt idx="3309">
                  <c:v>4205.6</c:v>
                </c:pt>
                <c:pt idx="3310">
                  <c:v>4198.400000000001</c:v>
                </c:pt>
                <c:pt idx="3311">
                  <c:v>4223.400000000001</c:v>
                </c:pt>
                <c:pt idx="3312">
                  <c:v>4222.2</c:v>
                </c:pt>
                <c:pt idx="3313">
                  <c:v>4227.3</c:v>
                </c:pt>
                <c:pt idx="3314">
                  <c:v>4234.7</c:v>
                </c:pt>
                <c:pt idx="3315">
                  <c:v>4221.5</c:v>
                </c:pt>
                <c:pt idx="3316">
                  <c:v>4213.0</c:v>
                </c:pt>
                <c:pt idx="3317">
                  <c:v>4227.3</c:v>
                </c:pt>
                <c:pt idx="3318">
                  <c:v>4237.900000000001</c:v>
                </c:pt>
                <c:pt idx="3319">
                  <c:v>4224.6</c:v>
                </c:pt>
                <c:pt idx="3320">
                  <c:v>4213.6</c:v>
                </c:pt>
                <c:pt idx="3321">
                  <c:v>4210.0</c:v>
                </c:pt>
                <c:pt idx="3322">
                  <c:v>4199.8</c:v>
                </c:pt>
                <c:pt idx="3323">
                  <c:v>4208.0</c:v>
                </c:pt>
                <c:pt idx="3324">
                  <c:v>4209.6</c:v>
                </c:pt>
                <c:pt idx="3325">
                  <c:v>4193.6</c:v>
                </c:pt>
                <c:pt idx="3326">
                  <c:v>4184.900000000001</c:v>
                </c:pt>
                <c:pt idx="3327">
                  <c:v>4193.5</c:v>
                </c:pt>
                <c:pt idx="3328">
                  <c:v>4192.900000000001</c:v>
                </c:pt>
                <c:pt idx="3329">
                  <c:v>4195.900000000001</c:v>
                </c:pt>
                <c:pt idx="3330">
                  <c:v>4203.7</c:v>
                </c:pt>
                <c:pt idx="3331">
                  <c:v>4194.3</c:v>
                </c:pt>
                <c:pt idx="3332">
                  <c:v>4197.5</c:v>
                </c:pt>
                <c:pt idx="3333">
                  <c:v>4197.0</c:v>
                </c:pt>
                <c:pt idx="3334">
                  <c:v>4206.0</c:v>
                </c:pt>
                <c:pt idx="3335">
                  <c:v>4220.2</c:v>
                </c:pt>
                <c:pt idx="3336">
                  <c:v>4223.8</c:v>
                </c:pt>
                <c:pt idx="3337">
                  <c:v>4208.0</c:v>
                </c:pt>
                <c:pt idx="3338">
                  <c:v>4221.7</c:v>
                </c:pt>
                <c:pt idx="3339">
                  <c:v>4224.3</c:v>
                </c:pt>
                <c:pt idx="3340">
                  <c:v>4222.8</c:v>
                </c:pt>
                <c:pt idx="3341">
                  <c:v>4241.0</c:v>
                </c:pt>
                <c:pt idx="3342">
                  <c:v>4223.900000000001</c:v>
                </c:pt>
                <c:pt idx="3343">
                  <c:v>4208.6</c:v>
                </c:pt>
                <c:pt idx="3344">
                  <c:v>4225.5</c:v>
                </c:pt>
                <c:pt idx="3345">
                  <c:v>4227.1</c:v>
                </c:pt>
                <c:pt idx="3346">
                  <c:v>4218.7</c:v>
                </c:pt>
                <c:pt idx="3347">
                  <c:v>4215.2</c:v>
                </c:pt>
                <c:pt idx="3348">
                  <c:v>4206.2</c:v>
                </c:pt>
                <c:pt idx="3349">
                  <c:v>4225.1</c:v>
                </c:pt>
                <c:pt idx="3350">
                  <c:v>4211.400000000001</c:v>
                </c:pt>
                <c:pt idx="3351">
                  <c:v>4207.1</c:v>
                </c:pt>
                <c:pt idx="3352">
                  <c:v>4216.1</c:v>
                </c:pt>
                <c:pt idx="3353">
                  <c:v>4211.400000000001</c:v>
                </c:pt>
                <c:pt idx="3354">
                  <c:v>4204.5</c:v>
                </c:pt>
                <c:pt idx="3355">
                  <c:v>4214.400000000001</c:v>
                </c:pt>
                <c:pt idx="3356">
                  <c:v>4216.7</c:v>
                </c:pt>
                <c:pt idx="3357">
                  <c:v>4201.7</c:v>
                </c:pt>
                <c:pt idx="3358">
                  <c:v>4201.2</c:v>
                </c:pt>
                <c:pt idx="3359">
                  <c:v>4214.400000000001</c:v>
                </c:pt>
                <c:pt idx="3360">
                  <c:v>4211.8</c:v>
                </c:pt>
                <c:pt idx="3361">
                  <c:v>4207.6</c:v>
                </c:pt>
                <c:pt idx="3362">
                  <c:v>4214.7</c:v>
                </c:pt>
                <c:pt idx="3363">
                  <c:v>4215.0</c:v>
                </c:pt>
                <c:pt idx="3364">
                  <c:v>4212.8</c:v>
                </c:pt>
                <c:pt idx="3365">
                  <c:v>4219.900000000001</c:v>
                </c:pt>
                <c:pt idx="3366">
                  <c:v>4223.1</c:v>
                </c:pt>
                <c:pt idx="3367">
                  <c:v>4218.8</c:v>
                </c:pt>
                <c:pt idx="3368">
                  <c:v>4219.6</c:v>
                </c:pt>
                <c:pt idx="3369">
                  <c:v>4217.900000000001</c:v>
                </c:pt>
                <c:pt idx="3370">
                  <c:v>4206.1</c:v>
                </c:pt>
                <c:pt idx="3371">
                  <c:v>4204.3</c:v>
                </c:pt>
                <c:pt idx="3372">
                  <c:v>4213.400000000001</c:v>
                </c:pt>
                <c:pt idx="3373">
                  <c:v>4192.3</c:v>
                </c:pt>
                <c:pt idx="3374">
                  <c:v>4182.0</c:v>
                </c:pt>
                <c:pt idx="3375">
                  <c:v>4195.1</c:v>
                </c:pt>
                <c:pt idx="3376">
                  <c:v>4191.2</c:v>
                </c:pt>
                <c:pt idx="3377">
                  <c:v>4173.900000000001</c:v>
                </c:pt>
                <c:pt idx="3378">
                  <c:v>4187.3</c:v>
                </c:pt>
                <c:pt idx="3379">
                  <c:v>4196.0</c:v>
                </c:pt>
                <c:pt idx="3380">
                  <c:v>4186.0</c:v>
                </c:pt>
                <c:pt idx="3381">
                  <c:v>4187.2</c:v>
                </c:pt>
                <c:pt idx="3382">
                  <c:v>4188.900000000001</c:v>
                </c:pt>
                <c:pt idx="3383">
                  <c:v>4183.2</c:v>
                </c:pt>
                <c:pt idx="3384">
                  <c:v>4191.8</c:v>
                </c:pt>
                <c:pt idx="3385">
                  <c:v>4204.7</c:v>
                </c:pt>
                <c:pt idx="3386">
                  <c:v>4197.6</c:v>
                </c:pt>
                <c:pt idx="3387">
                  <c:v>4183.2</c:v>
                </c:pt>
                <c:pt idx="3388">
                  <c:v>4186.3</c:v>
                </c:pt>
                <c:pt idx="3389">
                  <c:v>4191.6</c:v>
                </c:pt>
                <c:pt idx="3390">
                  <c:v>4189.900000000001</c:v>
                </c:pt>
                <c:pt idx="3391">
                  <c:v>4193.3</c:v>
                </c:pt>
                <c:pt idx="3392">
                  <c:v>4198.400000000001</c:v>
                </c:pt>
                <c:pt idx="3393">
                  <c:v>4189.7</c:v>
                </c:pt>
                <c:pt idx="3394">
                  <c:v>4181.8</c:v>
                </c:pt>
                <c:pt idx="3395">
                  <c:v>4193.6</c:v>
                </c:pt>
                <c:pt idx="3396">
                  <c:v>4201.2</c:v>
                </c:pt>
                <c:pt idx="3397">
                  <c:v>4204.0</c:v>
                </c:pt>
                <c:pt idx="3398">
                  <c:v>4191.2</c:v>
                </c:pt>
                <c:pt idx="3399">
                  <c:v>4175.6</c:v>
                </c:pt>
                <c:pt idx="3400">
                  <c:v>4178.2</c:v>
                </c:pt>
                <c:pt idx="3401">
                  <c:v>4187.3</c:v>
                </c:pt>
                <c:pt idx="3402">
                  <c:v>4182.5</c:v>
                </c:pt>
                <c:pt idx="3403">
                  <c:v>4173.900000000001</c:v>
                </c:pt>
                <c:pt idx="3404">
                  <c:v>4156.900000000001</c:v>
                </c:pt>
                <c:pt idx="3405">
                  <c:v>4166.7</c:v>
                </c:pt>
                <c:pt idx="3406">
                  <c:v>4169.5</c:v>
                </c:pt>
                <c:pt idx="3407">
                  <c:v>4173.400000000001</c:v>
                </c:pt>
                <c:pt idx="3408">
                  <c:v>4176.5</c:v>
                </c:pt>
                <c:pt idx="3409">
                  <c:v>4165.6</c:v>
                </c:pt>
                <c:pt idx="3410">
                  <c:v>4164.2</c:v>
                </c:pt>
                <c:pt idx="3411">
                  <c:v>4179.7</c:v>
                </c:pt>
                <c:pt idx="3412">
                  <c:v>4186.0</c:v>
                </c:pt>
                <c:pt idx="3413">
                  <c:v>4181.7</c:v>
                </c:pt>
                <c:pt idx="3414">
                  <c:v>4175.5</c:v>
                </c:pt>
                <c:pt idx="3415">
                  <c:v>4169.7</c:v>
                </c:pt>
                <c:pt idx="3416">
                  <c:v>4166.1</c:v>
                </c:pt>
                <c:pt idx="3417">
                  <c:v>4171.5</c:v>
                </c:pt>
                <c:pt idx="3418">
                  <c:v>4174.7</c:v>
                </c:pt>
                <c:pt idx="3419">
                  <c:v>4152.900000000001</c:v>
                </c:pt>
                <c:pt idx="3420">
                  <c:v>4150.7</c:v>
                </c:pt>
                <c:pt idx="3421">
                  <c:v>4166.5</c:v>
                </c:pt>
                <c:pt idx="3422">
                  <c:v>4155.400000000001</c:v>
                </c:pt>
                <c:pt idx="3423">
                  <c:v>4154.0</c:v>
                </c:pt>
                <c:pt idx="3424">
                  <c:v>4162.900000000001</c:v>
                </c:pt>
                <c:pt idx="3425">
                  <c:v>4149.1</c:v>
                </c:pt>
                <c:pt idx="3426">
                  <c:v>4123.400000000001</c:v>
                </c:pt>
                <c:pt idx="3427">
                  <c:v>4136.0</c:v>
                </c:pt>
                <c:pt idx="3428">
                  <c:v>4139.1</c:v>
                </c:pt>
                <c:pt idx="3429">
                  <c:v>4125.8</c:v>
                </c:pt>
                <c:pt idx="3430">
                  <c:v>4121.900000000001</c:v>
                </c:pt>
                <c:pt idx="3431">
                  <c:v>4114.0</c:v>
                </c:pt>
                <c:pt idx="3432">
                  <c:v>4104.2</c:v>
                </c:pt>
                <c:pt idx="3433">
                  <c:v>4105.900000000001</c:v>
                </c:pt>
                <c:pt idx="3434">
                  <c:v>4112.5</c:v>
                </c:pt>
                <c:pt idx="3435">
                  <c:v>4110.900000000001</c:v>
                </c:pt>
                <c:pt idx="3436">
                  <c:v>4113.7</c:v>
                </c:pt>
                <c:pt idx="3437">
                  <c:v>4116.6</c:v>
                </c:pt>
                <c:pt idx="3438">
                  <c:v>4115.5</c:v>
                </c:pt>
                <c:pt idx="3439">
                  <c:v>4119.400000000001</c:v>
                </c:pt>
                <c:pt idx="3440">
                  <c:v>4120.0</c:v>
                </c:pt>
                <c:pt idx="3441">
                  <c:v>4115.400000000001</c:v>
                </c:pt>
                <c:pt idx="3442">
                  <c:v>4110.3</c:v>
                </c:pt>
                <c:pt idx="3443">
                  <c:v>4104.6</c:v>
                </c:pt>
                <c:pt idx="3444">
                  <c:v>4103.1</c:v>
                </c:pt>
                <c:pt idx="3445">
                  <c:v>4103.7</c:v>
                </c:pt>
                <c:pt idx="3446">
                  <c:v>4093.7</c:v>
                </c:pt>
                <c:pt idx="3447">
                  <c:v>4090.9</c:v>
                </c:pt>
                <c:pt idx="3448">
                  <c:v>4094.0</c:v>
                </c:pt>
                <c:pt idx="3449">
                  <c:v>4091.8</c:v>
                </c:pt>
                <c:pt idx="3450">
                  <c:v>4089.5</c:v>
                </c:pt>
                <c:pt idx="3451">
                  <c:v>4088.1</c:v>
                </c:pt>
                <c:pt idx="3452">
                  <c:v>4094.7</c:v>
                </c:pt>
                <c:pt idx="3453">
                  <c:v>4099.6</c:v>
                </c:pt>
                <c:pt idx="3454">
                  <c:v>4095.4</c:v>
                </c:pt>
                <c:pt idx="3455">
                  <c:v>4088.5</c:v>
                </c:pt>
                <c:pt idx="3456">
                  <c:v>4089.6</c:v>
                </c:pt>
                <c:pt idx="3457">
                  <c:v>4091.4</c:v>
                </c:pt>
                <c:pt idx="3458">
                  <c:v>4084.7</c:v>
                </c:pt>
                <c:pt idx="3459">
                  <c:v>4091.0</c:v>
                </c:pt>
                <c:pt idx="3460">
                  <c:v>4087.9</c:v>
                </c:pt>
                <c:pt idx="3461">
                  <c:v>4072.1</c:v>
                </c:pt>
                <c:pt idx="3462">
                  <c:v>4083.5</c:v>
                </c:pt>
                <c:pt idx="3463">
                  <c:v>4096.900000000001</c:v>
                </c:pt>
                <c:pt idx="3464">
                  <c:v>4077.2</c:v>
                </c:pt>
                <c:pt idx="3465">
                  <c:v>4073.7</c:v>
                </c:pt>
                <c:pt idx="3466">
                  <c:v>4086.6</c:v>
                </c:pt>
                <c:pt idx="3467">
                  <c:v>4076.3</c:v>
                </c:pt>
                <c:pt idx="3468">
                  <c:v>4078.5</c:v>
                </c:pt>
                <c:pt idx="3469">
                  <c:v>4100.6</c:v>
                </c:pt>
                <c:pt idx="3470">
                  <c:v>4098.2</c:v>
                </c:pt>
                <c:pt idx="3471">
                  <c:v>4092.4</c:v>
                </c:pt>
                <c:pt idx="3472">
                  <c:v>4086.3</c:v>
                </c:pt>
                <c:pt idx="3473">
                  <c:v>4074.6</c:v>
                </c:pt>
                <c:pt idx="3474">
                  <c:v>4080.4</c:v>
                </c:pt>
                <c:pt idx="3475">
                  <c:v>4096.5</c:v>
                </c:pt>
                <c:pt idx="3476">
                  <c:v>4090.7</c:v>
                </c:pt>
                <c:pt idx="3477">
                  <c:v>4079.3</c:v>
                </c:pt>
                <c:pt idx="3478">
                  <c:v>4077.1</c:v>
                </c:pt>
                <c:pt idx="3479">
                  <c:v>4074.5</c:v>
                </c:pt>
                <c:pt idx="3480">
                  <c:v>4078.5</c:v>
                </c:pt>
                <c:pt idx="3481">
                  <c:v>4088.6</c:v>
                </c:pt>
                <c:pt idx="3482">
                  <c:v>4084.8</c:v>
                </c:pt>
                <c:pt idx="3483">
                  <c:v>4072.6</c:v>
                </c:pt>
                <c:pt idx="3484">
                  <c:v>4073.7</c:v>
                </c:pt>
                <c:pt idx="3485">
                  <c:v>4078.5</c:v>
                </c:pt>
                <c:pt idx="3486">
                  <c:v>4072.2</c:v>
                </c:pt>
                <c:pt idx="3487">
                  <c:v>4071.1</c:v>
                </c:pt>
                <c:pt idx="3488">
                  <c:v>4068.0</c:v>
                </c:pt>
                <c:pt idx="3489">
                  <c:v>4058.0</c:v>
                </c:pt>
                <c:pt idx="3490">
                  <c:v>4057.3</c:v>
                </c:pt>
                <c:pt idx="3491">
                  <c:v>4069.5</c:v>
                </c:pt>
                <c:pt idx="3492">
                  <c:v>4065.9</c:v>
                </c:pt>
                <c:pt idx="3493">
                  <c:v>4053.4</c:v>
                </c:pt>
                <c:pt idx="3494">
                  <c:v>4049.4</c:v>
                </c:pt>
                <c:pt idx="3495">
                  <c:v>4055.9</c:v>
                </c:pt>
                <c:pt idx="3496">
                  <c:v>4061.2</c:v>
                </c:pt>
                <c:pt idx="3497">
                  <c:v>4063.5</c:v>
                </c:pt>
                <c:pt idx="3498">
                  <c:v>4061.9</c:v>
                </c:pt>
                <c:pt idx="3499">
                  <c:v>4052.3</c:v>
                </c:pt>
                <c:pt idx="3500">
                  <c:v>4046.4</c:v>
                </c:pt>
                <c:pt idx="3501">
                  <c:v>4046.4</c:v>
                </c:pt>
                <c:pt idx="3502">
                  <c:v>4050.5</c:v>
                </c:pt>
                <c:pt idx="3503">
                  <c:v>4055.0</c:v>
                </c:pt>
                <c:pt idx="3504">
                  <c:v>4043.9</c:v>
                </c:pt>
                <c:pt idx="3505">
                  <c:v>4034.9</c:v>
                </c:pt>
                <c:pt idx="3506">
                  <c:v>4034.6</c:v>
                </c:pt>
                <c:pt idx="3507">
                  <c:v>4037.7</c:v>
                </c:pt>
                <c:pt idx="3508">
                  <c:v>4043.9</c:v>
                </c:pt>
                <c:pt idx="3509">
                  <c:v>4039.9</c:v>
                </c:pt>
                <c:pt idx="3510">
                  <c:v>4034.1</c:v>
                </c:pt>
                <c:pt idx="3511">
                  <c:v>4041.0</c:v>
                </c:pt>
                <c:pt idx="3512">
                  <c:v>4046.7</c:v>
                </c:pt>
                <c:pt idx="3513">
                  <c:v>4051.5</c:v>
                </c:pt>
                <c:pt idx="3514">
                  <c:v>4059.9</c:v>
                </c:pt>
                <c:pt idx="3515">
                  <c:v>4045.0</c:v>
                </c:pt>
                <c:pt idx="3516">
                  <c:v>4036.6</c:v>
                </c:pt>
                <c:pt idx="3517">
                  <c:v>4055.8</c:v>
                </c:pt>
                <c:pt idx="3518">
                  <c:v>4049.6</c:v>
                </c:pt>
                <c:pt idx="3519">
                  <c:v>4043.9</c:v>
                </c:pt>
                <c:pt idx="3520">
                  <c:v>4059.0</c:v>
                </c:pt>
                <c:pt idx="3521">
                  <c:v>4067.1</c:v>
                </c:pt>
                <c:pt idx="3522">
                  <c:v>4048.2</c:v>
                </c:pt>
                <c:pt idx="3523">
                  <c:v>4048.2</c:v>
                </c:pt>
                <c:pt idx="3524">
                  <c:v>4051.5</c:v>
                </c:pt>
                <c:pt idx="3525">
                  <c:v>4047.3</c:v>
                </c:pt>
                <c:pt idx="3526">
                  <c:v>4049.0</c:v>
                </c:pt>
                <c:pt idx="3527">
                  <c:v>4046.3</c:v>
                </c:pt>
                <c:pt idx="3528">
                  <c:v>4042.5</c:v>
                </c:pt>
                <c:pt idx="3529">
                  <c:v>4042.7</c:v>
                </c:pt>
                <c:pt idx="3530">
                  <c:v>4040.3</c:v>
                </c:pt>
                <c:pt idx="3531">
                  <c:v>4032.2</c:v>
                </c:pt>
                <c:pt idx="3532">
                  <c:v>4026.5</c:v>
                </c:pt>
                <c:pt idx="3533">
                  <c:v>4040.6</c:v>
                </c:pt>
                <c:pt idx="3534">
                  <c:v>4043.5</c:v>
                </c:pt>
                <c:pt idx="3535">
                  <c:v>4035.0</c:v>
                </c:pt>
                <c:pt idx="3536">
                  <c:v>4037.8</c:v>
                </c:pt>
                <c:pt idx="3537">
                  <c:v>4037.7</c:v>
                </c:pt>
                <c:pt idx="3538">
                  <c:v>4038.7</c:v>
                </c:pt>
                <c:pt idx="3539">
                  <c:v>4046.2</c:v>
                </c:pt>
                <c:pt idx="3540">
                  <c:v>4037.2</c:v>
                </c:pt>
                <c:pt idx="3541">
                  <c:v>4026.5</c:v>
                </c:pt>
                <c:pt idx="3542">
                  <c:v>4041.7</c:v>
                </c:pt>
                <c:pt idx="3543">
                  <c:v>4048.2</c:v>
                </c:pt>
                <c:pt idx="3544">
                  <c:v>4037.1</c:v>
                </c:pt>
                <c:pt idx="3545">
                  <c:v>4036.1</c:v>
                </c:pt>
                <c:pt idx="3546">
                  <c:v>4041.8</c:v>
                </c:pt>
                <c:pt idx="3547">
                  <c:v>4038.3</c:v>
                </c:pt>
                <c:pt idx="3548">
                  <c:v>4039.1</c:v>
                </c:pt>
                <c:pt idx="3549">
                  <c:v>4042.1</c:v>
                </c:pt>
                <c:pt idx="3550">
                  <c:v>4038.8</c:v>
                </c:pt>
                <c:pt idx="3551">
                  <c:v>4032.0</c:v>
                </c:pt>
                <c:pt idx="3552">
                  <c:v>4023.8</c:v>
                </c:pt>
                <c:pt idx="3553">
                  <c:v>4023.9</c:v>
                </c:pt>
                <c:pt idx="3554">
                  <c:v>4032.9</c:v>
                </c:pt>
                <c:pt idx="3555">
                  <c:v>4034.7</c:v>
                </c:pt>
                <c:pt idx="3556">
                  <c:v>4034.5</c:v>
                </c:pt>
                <c:pt idx="3557">
                  <c:v>4036.0</c:v>
                </c:pt>
                <c:pt idx="3558">
                  <c:v>4026.2</c:v>
                </c:pt>
                <c:pt idx="3559">
                  <c:v>4022.6</c:v>
                </c:pt>
                <c:pt idx="3560">
                  <c:v>4045.9</c:v>
                </c:pt>
                <c:pt idx="3561">
                  <c:v>4040.0</c:v>
                </c:pt>
                <c:pt idx="3562">
                  <c:v>4035.8</c:v>
                </c:pt>
                <c:pt idx="3563">
                  <c:v>4044.1</c:v>
                </c:pt>
                <c:pt idx="3564">
                  <c:v>4040.6</c:v>
                </c:pt>
                <c:pt idx="3565">
                  <c:v>4028.9</c:v>
                </c:pt>
                <c:pt idx="3566">
                  <c:v>4048.9</c:v>
                </c:pt>
                <c:pt idx="3567">
                  <c:v>4055.1</c:v>
                </c:pt>
                <c:pt idx="3568">
                  <c:v>4036.6</c:v>
                </c:pt>
                <c:pt idx="3569">
                  <c:v>4043.1</c:v>
                </c:pt>
                <c:pt idx="3570">
                  <c:v>4044.1</c:v>
                </c:pt>
                <c:pt idx="3571">
                  <c:v>4039.3</c:v>
                </c:pt>
                <c:pt idx="3572">
                  <c:v>4053.9</c:v>
                </c:pt>
                <c:pt idx="3573">
                  <c:v>4046.9</c:v>
                </c:pt>
                <c:pt idx="3574">
                  <c:v>4032.7</c:v>
                </c:pt>
                <c:pt idx="3575">
                  <c:v>4037.4</c:v>
                </c:pt>
                <c:pt idx="3576">
                  <c:v>4040.3</c:v>
                </c:pt>
                <c:pt idx="3577">
                  <c:v>4027.9</c:v>
                </c:pt>
                <c:pt idx="3578">
                  <c:v>4035.4</c:v>
                </c:pt>
                <c:pt idx="3579">
                  <c:v>4045.9</c:v>
                </c:pt>
                <c:pt idx="3580">
                  <c:v>4034.0</c:v>
                </c:pt>
                <c:pt idx="3581">
                  <c:v>4025.2</c:v>
                </c:pt>
                <c:pt idx="3582">
                  <c:v>4027.0</c:v>
                </c:pt>
                <c:pt idx="3583">
                  <c:v>4025.8</c:v>
                </c:pt>
                <c:pt idx="3584">
                  <c:v>4023.2</c:v>
                </c:pt>
                <c:pt idx="3585">
                  <c:v>4024.1</c:v>
                </c:pt>
                <c:pt idx="3586">
                  <c:v>4016.3</c:v>
                </c:pt>
                <c:pt idx="3587">
                  <c:v>4011.9</c:v>
                </c:pt>
                <c:pt idx="3588">
                  <c:v>4021.3</c:v>
                </c:pt>
                <c:pt idx="3589">
                  <c:v>4035.8</c:v>
                </c:pt>
                <c:pt idx="3590">
                  <c:v>4032.3</c:v>
                </c:pt>
                <c:pt idx="3591">
                  <c:v>4024.1</c:v>
                </c:pt>
                <c:pt idx="3592">
                  <c:v>4032.7</c:v>
                </c:pt>
                <c:pt idx="3593">
                  <c:v>4047.4</c:v>
                </c:pt>
                <c:pt idx="3594">
                  <c:v>4046.6</c:v>
                </c:pt>
                <c:pt idx="3595">
                  <c:v>4057.7</c:v>
                </c:pt>
                <c:pt idx="3596">
                  <c:v>4055.2</c:v>
                </c:pt>
                <c:pt idx="3597">
                  <c:v>4050.0</c:v>
                </c:pt>
                <c:pt idx="3598">
                  <c:v>4047.6</c:v>
                </c:pt>
                <c:pt idx="3599">
                  <c:v>4049.1</c:v>
                </c:pt>
                <c:pt idx="3600">
                  <c:v>4053.5</c:v>
                </c:pt>
                <c:pt idx="3601">
                  <c:v>4048.1</c:v>
                </c:pt>
                <c:pt idx="3602">
                  <c:v>4039.3</c:v>
                </c:pt>
                <c:pt idx="3603">
                  <c:v>4033.3</c:v>
                </c:pt>
                <c:pt idx="3604">
                  <c:v>4027.6</c:v>
                </c:pt>
                <c:pt idx="3605">
                  <c:v>4036.5</c:v>
                </c:pt>
                <c:pt idx="3606">
                  <c:v>4047.4</c:v>
                </c:pt>
                <c:pt idx="3607">
                  <c:v>4028.2</c:v>
                </c:pt>
                <c:pt idx="3608">
                  <c:v>4024.6</c:v>
                </c:pt>
                <c:pt idx="3609">
                  <c:v>4027.6</c:v>
                </c:pt>
                <c:pt idx="3610">
                  <c:v>4022.6</c:v>
                </c:pt>
                <c:pt idx="3611">
                  <c:v>4035.9</c:v>
                </c:pt>
                <c:pt idx="3612">
                  <c:v>4038.5</c:v>
                </c:pt>
                <c:pt idx="3613">
                  <c:v>4025.5</c:v>
                </c:pt>
                <c:pt idx="3614">
                  <c:v>4031.5</c:v>
                </c:pt>
                <c:pt idx="3615">
                  <c:v>4040.3</c:v>
                </c:pt>
                <c:pt idx="3616">
                  <c:v>4027.6</c:v>
                </c:pt>
                <c:pt idx="3617">
                  <c:v>4038.3</c:v>
                </c:pt>
                <c:pt idx="3618">
                  <c:v>4044.9</c:v>
                </c:pt>
                <c:pt idx="3619">
                  <c:v>4036.9</c:v>
                </c:pt>
                <c:pt idx="3620">
                  <c:v>4038.8</c:v>
                </c:pt>
                <c:pt idx="3621">
                  <c:v>4052.7</c:v>
                </c:pt>
                <c:pt idx="3622">
                  <c:v>4055.6</c:v>
                </c:pt>
                <c:pt idx="3623">
                  <c:v>4052.8</c:v>
                </c:pt>
                <c:pt idx="3624">
                  <c:v>4055.1</c:v>
                </c:pt>
                <c:pt idx="3625">
                  <c:v>4057.0</c:v>
                </c:pt>
                <c:pt idx="3626">
                  <c:v>4048.1</c:v>
                </c:pt>
                <c:pt idx="3627">
                  <c:v>4048.8</c:v>
                </c:pt>
                <c:pt idx="3628">
                  <c:v>4048.4</c:v>
                </c:pt>
                <c:pt idx="3629">
                  <c:v>4038.9</c:v>
                </c:pt>
                <c:pt idx="3630">
                  <c:v>4026.2</c:v>
                </c:pt>
                <c:pt idx="3631">
                  <c:v>4026.6</c:v>
                </c:pt>
                <c:pt idx="3632">
                  <c:v>4025.2</c:v>
                </c:pt>
                <c:pt idx="3633">
                  <c:v>4017.7</c:v>
                </c:pt>
                <c:pt idx="3634">
                  <c:v>4017.5</c:v>
                </c:pt>
                <c:pt idx="3635">
                  <c:v>4029.3</c:v>
                </c:pt>
                <c:pt idx="3636">
                  <c:v>4023.5</c:v>
                </c:pt>
                <c:pt idx="3637">
                  <c:v>4019.4</c:v>
                </c:pt>
                <c:pt idx="3638">
                  <c:v>4025.2</c:v>
                </c:pt>
                <c:pt idx="3639">
                  <c:v>4031.4</c:v>
                </c:pt>
                <c:pt idx="3640">
                  <c:v>4036.4</c:v>
                </c:pt>
                <c:pt idx="3641">
                  <c:v>4035.0</c:v>
                </c:pt>
                <c:pt idx="3642">
                  <c:v>4037.3</c:v>
                </c:pt>
                <c:pt idx="3643">
                  <c:v>4034.5</c:v>
                </c:pt>
                <c:pt idx="3644">
                  <c:v>4028.7</c:v>
                </c:pt>
                <c:pt idx="3645">
                  <c:v>4034.1</c:v>
                </c:pt>
                <c:pt idx="3646">
                  <c:v>4026.9</c:v>
                </c:pt>
                <c:pt idx="3647">
                  <c:v>4024.0</c:v>
                </c:pt>
                <c:pt idx="3648">
                  <c:v>4034.1</c:v>
                </c:pt>
                <c:pt idx="3649">
                  <c:v>4043.3</c:v>
                </c:pt>
                <c:pt idx="3650">
                  <c:v>4030.2</c:v>
                </c:pt>
                <c:pt idx="3651">
                  <c:v>4020.4</c:v>
                </c:pt>
                <c:pt idx="3652">
                  <c:v>4040.2</c:v>
                </c:pt>
                <c:pt idx="3653">
                  <c:v>4043.7</c:v>
                </c:pt>
                <c:pt idx="3654">
                  <c:v>4036.4</c:v>
                </c:pt>
                <c:pt idx="3655">
                  <c:v>4038.4</c:v>
                </c:pt>
                <c:pt idx="3656">
                  <c:v>4041.5</c:v>
                </c:pt>
                <c:pt idx="3657">
                  <c:v>4034.1</c:v>
                </c:pt>
                <c:pt idx="3658">
                  <c:v>4046.9</c:v>
                </c:pt>
                <c:pt idx="3659">
                  <c:v>4048.0</c:v>
                </c:pt>
                <c:pt idx="3660">
                  <c:v>4031.6</c:v>
                </c:pt>
                <c:pt idx="3661">
                  <c:v>4031.8</c:v>
                </c:pt>
                <c:pt idx="3662">
                  <c:v>4035.5</c:v>
                </c:pt>
                <c:pt idx="3663">
                  <c:v>4030.7</c:v>
                </c:pt>
                <c:pt idx="3664">
                  <c:v>4035.8</c:v>
                </c:pt>
                <c:pt idx="3665">
                  <c:v>4043.3</c:v>
                </c:pt>
                <c:pt idx="3666">
                  <c:v>4038.9</c:v>
                </c:pt>
                <c:pt idx="3667">
                  <c:v>4032.5</c:v>
                </c:pt>
                <c:pt idx="3668">
                  <c:v>4027.2</c:v>
                </c:pt>
                <c:pt idx="3669">
                  <c:v>4039.5</c:v>
                </c:pt>
                <c:pt idx="3670">
                  <c:v>4051.5</c:v>
                </c:pt>
                <c:pt idx="3671">
                  <c:v>4044.7</c:v>
                </c:pt>
                <c:pt idx="3672">
                  <c:v>4036.3</c:v>
                </c:pt>
                <c:pt idx="3673">
                  <c:v>4031.9</c:v>
                </c:pt>
                <c:pt idx="3674">
                  <c:v>4032.9</c:v>
                </c:pt>
                <c:pt idx="3675">
                  <c:v>4037.5</c:v>
                </c:pt>
                <c:pt idx="3676">
                  <c:v>4044.5</c:v>
                </c:pt>
                <c:pt idx="3677">
                  <c:v>4037.8</c:v>
                </c:pt>
                <c:pt idx="3678">
                  <c:v>4017.8</c:v>
                </c:pt>
                <c:pt idx="3679">
                  <c:v>4030.1</c:v>
                </c:pt>
                <c:pt idx="3680">
                  <c:v>4032.3</c:v>
                </c:pt>
                <c:pt idx="3681">
                  <c:v>4038.7</c:v>
                </c:pt>
                <c:pt idx="3682">
                  <c:v>4040.7</c:v>
                </c:pt>
                <c:pt idx="3683">
                  <c:v>4016.1</c:v>
                </c:pt>
                <c:pt idx="3684">
                  <c:v>4020.7</c:v>
                </c:pt>
                <c:pt idx="3685">
                  <c:v>4030.9</c:v>
                </c:pt>
                <c:pt idx="3686">
                  <c:v>4024.9</c:v>
                </c:pt>
                <c:pt idx="3687">
                  <c:v>4017.8</c:v>
                </c:pt>
                <c:pt idx="3688">
                  <c:v>4012.2</c:v>
                </c:pt>
                <c:pt idx="3689">
                  <c:v>4001.8</c:v>
                </c:pt>
                <c:pt idx="3690">
                  <c:v>3995.2</c:v>
                </c:pt>
                <c:pt idx="3691">
                  <c:v>4015.7</c:v>
                </c:pt>
                <c:pt idx="3692">
                  <c:v>4001.0</c:v>
                </c:pt>
                <c:pt idx="3693">
                  <c:v>4009.9</c:v>
                </c:pt>
                <c:pt idx="3694">
                  <c:v>4007.5</c:v>
                </c:pt>
                <c:pt idx="3695">
                  <c:v>4006.9</c:v>
                </c:pt>
                <c:pt idx="3696">
                  <c:v>4024.8</c:v>
                </c:pt>
                <c:pt idx="3697">
                  <c:v>4029.9</c:v>
                </c:pt>
                <c:pt idx="3698">
                  <c:v>4021.9</c:v>
                </c:pt>
                <c:pt idx="3699">
                  <c:v>4022.4</c:v>
                </c:pt>
                <c:pt idx="3700">
                  <c:v>4020.0</c:v>
                </c:pt>
                <c:pt idx="3701">
                  <c:v>4023.1</c:v>
                </c:pt>
                <c:pt idx="3702">
                  <c:v>4037.1</c:v>
                </c:pt>
                <c:pt idx="3703">
                  <c:v>4018.0</c:v>
                </c:pt>
                <c:pt idx="3704">
                  <c:v>4009.6</c:v>
                </c:pt>
                <c:pt idx="3705">
                  <c:v>4014.7</c:v>
                </c:pt>
                <c:pt idx="3706">
                  <c:v>4011.8</c:v>
                </c:pt>
                <c:pt idx="3707">
                  <c:v>4007.1</c:v>
                </c:pt>
                <c:pt idx="3708">
                  <c:v>4019.5</c:v>
                </c:pt>
                <c:pt idx="3709">
                  <c:v>4001.9</c:v>
                </c:pt>
                <c:pt idx="3710">
                  <c:v>4006.2</c:v>
                </c:pt>
                <c:pt idx="3711">
                  <c:v>4024.3</c:v>
                </c:pt>
                <c:pt idx="3712">
                  <c:v>4012.3</c:v>
                </c:pt>
                <c:pt idx="3713">
                  <c:v>4021.1</c:v>
                </c:pt>
                <c:pt idx="3714">
                  <c:v>4030.8</c:v>
                </c:pt>
                <c:pt idx="3715">
                  <c:v>4021.3</c:v>
                </c:pt>
                <c:pt idx="3716">
                  <c:v>4013.0</c:v>
                </c:pt>
                <c:pt idx="3717">
                  <c:v>4022.2</c:v>
                </c:pt>
                <c:pt idx="3718">
                  <c:v>4023.9</c:v>
                </c:pt>
                <c:pt idx="3719">
                  <c:v>4023.7</c:v>
                </c:pt>
                <c:pt idx="3720">
                  <c:v>4026.4</c:v>
                </c:pt>
                <c:pt idx="3721">
                  <c:v>4018.1</c:v>
                </c:pt>
                <c:pt idx="3722">
                  <c:v>4015.9</c:v>
                </c:pt>
                <c:pt idx="3723">
                  <c:v>4027.7</c:v>
                </c:pt>
                <c:pt idx="3724">
                  <c:v>4031.2</c:v>
                </c:pt>
                <c:pt idx="3725">
                  <c:v>4030.1</c:v>
                </c:pt>
                <c:pt idx="3726">
                  <c:v>4028.2</c:v>
                </c:pt>
                <c:pt idx="3727">
                  <c:v>4031.1</c:v>
                </c:pt>
                <c:pt idx="3728">
                  <c:v>4031.4</c:v>
                </c:pt>
                <c:pt idx="3729">
                  <c:v>4019.0</c:v>
                </c:pt>
                <c:pt idx="3730">
                  <c:v>4020.4</c:v>
                </c:pt>
                <c:pt idx="3731">
                  <c:v>4020.3</c:v>
                </c:pt>
                <c:pt idx="3732">
                  <c:v>4010.0</c:v>
                </c:pt>
                <c:pt idx="3733">
                  <c:v>3994.0</c:v>
                </c:pt>
                <c:pt idx="3734">
                  <c:v>3982.9</c:v>
                </c:pt>
                <c:pt idx="3735">
                  <c:v>3979.4</c:v>
                </c:pt>
                <c:pt idx="3736">
                  <c:v>3994.1</c:v>
                </c:pt>
                <c:pt idx="3737">
                  <c:v>3996.8</c:v>
                </c:pt>
                <c:pt idx="3738">
                  <c:v>3998.1</c:v>
                </c:pt>
                <c:pt idx="3739">
                  <c:v>3999.8</c:v>
                </c:pt>
                <c:pt idx="3740">
                  <c:v>3996.4</c:v>
                </c:pt>
                <c:pt idx="3741">
                  <c:v>4002.4</c:v>
                </c:pt>
                <c:pt idx="3742">
                  <c:v>4009.5</c:v>
                </c:pt>
                <c:pt idx="3743">
                  <c:v>4019.0</c:v>
                </c:pt>
                <c:pt idx="3744">
                  <c:v>4014.0</c:v>
                </c:pt>
                <c:pt idx="3745">
                  <c:v>4000.5</c:v>
                </c:pt>
                <c:pt idx="3746">
                  <c:v>4003.2</c:v>
                </c:pt>
                <c:pt idx="3747">
                  <c:v>4012.6</c:v>
                </c:pt>
                <c:pt idx="3748">
                  <c:v>4008.4</c:v>
                </c:pt>
                <c:pt idx="3749">
                  <c:v>4003.2</c:v>
                </c:pt>
                <c:pt idx="3750">
                  <c:v>3994.4</c:v>
                </c:pt>
                <c:pt idx="3751">
                  <c:v>3983.2</c:v>
                </c:pt>
                <c:pt idx="3752">
                  <c:v>3994.2</c:v>
                </c:pt>
                <c:pt idx="3753">
                  <c:v>4010.2</c:v>
                </c:pt>
                <c:pt idx="3754">
                  <c:v>3999.1</c:v>
                </c:pt>
                <c:pt idx="3755">
                  <c:v>3993.3</c:v>
                </c:pt>
                <c:pt idx="3756">
                  <c:v>4000.1</c:v>
                </c:pt>
                <c:pt idx="3757">
                  <c:v>3988.0</c:v>
                </c:pt>
                <c:pt idx="3758">
                  <c:v>3993.3</c:v>
                </c:pt>
                <c:pt idx="3759">
                  <c:v>4010.4</c:v>
                </c:pt>
                <c:pt idx="3760">
                  <c:v>4008.9</c:v>
                </c:pt>
                <c:pt idx="3761">
                  <c:v>3989.1</c:v>
                </c:pt>
                <c:pt idx="3762">
                  <c:v>3988.6</c:v>
                </c:pt>
                <c:pt idx="3763">
                  <c:v>3991.5</c:v>
                </c:pt>
                <c:pt idx="3764">
                  <c:v>3994.3</c:v>
                </c:pt>
                <c:pt idx="3765">
                  <c:v>4007.1</c:v>
                </c:pt>
                <c:pt idx="3766">
                  <c:v>4003.8</c:v>
                </c:pt>
                <c:pt idx="3767">
                  <c:v>3988.7</c:v>
                </c:pt>
                <c:pt idx="3768">
                  <c:v>3992.7</c:v>
                </c:pt>
                <c:pt idx="3769">
                  <c:v>4019.9</c:v>
                </c:pt>
                <c:pt idx="3770">
                  <c:v>4023.0</c:v>
                </c:pt>
                <c:pt idx="3771">
                  <c:v>4017.4</c:v>
                </c:pt>
                <c:pt idx="3772">
                  <c:v>4014.2</c:v>
                </c:pt>
                <c:pt idx="3773">
                  <c:v>4013.2</c:v>
                </c:pt>
                <c:pt idx="3774">
                  <c:v>4009.0</c:v>
                </c:pt>
                <c:pt idx="3775">
                  <c:v>4008.9</c:v>
                </c:pt>
                <c:pt idx="3776">
                  <c:v>4018.5</c:v>
                </c:pt>
                <c:pt idx="3777">
                  <c:v>4006.2</c:v>
                </c:pt>
                <c:pt idx="3778">
                  <c:v>3985.2</c:v>
                </c:pt>
                <c:pt idx="3779">
                  <c:v>3984.5</c:v>
                </c:pt>
                <c:pt idx="3780">
                  <c:v>3989.1</c:v>
                </c:pt>
                <c:pt idx="3781">
                  <c:v>3992.3</c:v>
                </c:pt>
                <c:pt idx="3782">
                  <c:v>3999.6</c:v>
                </c:pt>
                <c:pt idx="3783">
                  <c:v>3992.8</c:v>
                </c:pt>
                <c:pt idx="3784">
                  <c:v>3986.3</c:v>
                </c:pt>
                <c:pt idx="3785">
                  <c:v>3985.1</c:v>
                </c:pt>
                <c:pt idx="3786">
                  <c:v>4000.4</c:v>
                </c:pt>
                <c:pt idx="3787">
                  <c:v>3999.2</c:v>
                </c:pt>
                <c:pt idx="3788">
                  <c:v>3989.6</c:v>
                </c:pt>
                <c:pt idx="3789">
                  <c:v>3991.6</c:v>
                </c:pt>
                <c:pt idx="3790">
                  <c:v>3989.1</c:v>
                </c:pt>
                <c:pt idx="3791">
                  <c:v>3991.8</c:v>
                </c:pt>
                <c:pt idx="3792">
                  <c:v>4000.3</c:v>
                </c:pt>
                <c:pt idx="3793">
                  <c:v>3985.9</c:v>
                </c:pt>
                <c:pt idx="3794">
                  <c:v>3994.2</c:v>
                </c:pt>
                <c:pt idx="3795">
                  <c:v>3998.1</c:v>
                </c:pt>
                <c:pt idx="3796">
                  <c:v>3990.3</c:v>
                </c:pt>
                <c:pt idx="3797">
                  <c:v>4001.2</c:v>
                </c:pt>
                <c:pt idx="3798">
                  <c:v>4000.7</c:v>
                </c:pt>
                <c:pt idx="3799">
                  <c:v>3990.3</c:v>
                </c:pt>
                <c:pt idx="3800">
                  <c:v>3994.4</c:v>
                </c:pt>
                <c:pt idx="3801">
                  <c:v>4001.8</c:v>
                </c:pt>
                <c:pt idx="3802">
                  <c:v>3982.9</c:v>
                </c:pt>
                <c:pt idx="3803">
                  <c:v>3988.1</c:v>
                </c:pt>
                <c:pt idx="3804">
                  <c:v>3990.1</c:v>
                </c:pt>
                <c:pt idx="3805">
                  <c:v>3976.6</c:v>
                </c:pt>
                <c:pt idx="3806">
                  <c:v>3980.9</c:v>
                </c:pt>
                <c:pt idx="3807">
                  <c:v>3979.6</c:v>
                </c:pt>
                <c:pt idx="3808">
                  <c:v>3977.8</c:v>
                </c:pt>
                <c:pt idx="3809">
                  <c:v>3983.4</c:v>
                </c:pt>
                <c:pt idx="3810">
                  <c:v>3984.5</c:v>
                </c:pt>
                <c:pt idx="3811">
                  <c:v>3976.0</c:v>
                </c:pt>
                <c:pt idx="3812">
                  <c:v>3978.6</c:v>
                </c:pt>
                <c:pt idx="3813">
                  <c:v>3983.8</c:v>
                </c:pt>
                <c:pt idx="3814">
                  <c:v>3988.5</c:v>
                </c:pt>
                <c:pt idx="3815">
                  <c:v>3990.8</c:v>
                </c:pt>
                <c:pt idx="3816">
                  <c:v>3990.7</c:v>
                </c:pt>
                <c:pt idx="3817">
                  <c:v>3991.3</c:v>
                </c:pt>
                <c:pt idx="3818">
                  <c:v>3994.7</c:v>
                </c:pt>
                <c:pt idx="3819">
                  <c:v>3989.9</c:v>
                </c:pt>
                <c:pt idx="3820">
                  <c:v>3981.2</c:v>
                </c:pt>
                <c:pt idx="3821">
                  <c:v>3998.7</c:v>
                </c:pt>
                <c:pt idx="3822">
                  <c:v>4009.7</c:v>
                </c:pt>
                <c:pt idx="3823">
                  <c:v>4002.4</c:v>
                </c:pt>
                <c:pt idx="3824">
                  <c:v>3997.4</c:v>
                </c:pt>
                <c:pt idx="3825">
                  <c:v>3990.4</c:v>
                </c:pt>
                <c:pt idx="3826">
                  <c:v>3990.2</c:v>
                </c:pt>
                <c:pt idx="3827">
                  <c:v>4002.4</c:v>
                </c:pt>
                <c:pt idx="3828">
                  <c:v>4006.9</c:v>
                </c:pt>
                <c:pt idx="3829">
                  <c:v>3985.5</c:v>
                </c:pt>
                <c:pt idx="3830">
                  <c:v>3982.4</c:v>
                </c:pt>
                <c:pt idx="3831">
                  <c:v>3992.7</c:v>
                </c:pt>
                <c:pt idx="3832">
                  <c:v>3987.2</c:v>
                </c:pt>
                <c:pt idx="3833">
                  <c:v>3982.9</c:v>
                </c:pt>
                <c:pt idx="3834">
                  <c:v>3990.4</c:v>
                </c:pt>
                <c:pt idx="3835">
                  <c:v>3972.2</c:v>
                </c:pt>
                <c:pt idx="3836">
                  <c:v>3967.9</c:v>
                </c:pt>
                <c:pt idx="3837">
                  <c:v>3981.5</c:v>
                </c:pt>
                <c:pt idx="3838">
                  <c:v>3988.4</c:v>
                </c:pt>
                <c:pt idx="3839">
                  <c:v>3983.9</c:v>
                </c:pt>
                <c:pt idx="3840">
                  <c:v>3984.5</c:v>
                </c:pt>
                <c:pt idx="3841">
                  <c:v>3977.7</c:v>
                </c:pt>
                <c:pt idx="3842">
                  <c:v>3980.6</c:v>
                </c:pt>
                <c:pt idx="3843">
                  <c:v>4002.1</c:v>
                </c:pt>
                <c:pt idx="3844">
                  <c:v>4009.8</c:v>
                </c:pt>
                <c:pt idx="3845">
                  <c:v>3996.7</c:v>
                </c:pt>
                <c:pt idx="3846">
                  <c:v>3990.2</c:v>
                </c:pt>
                <c:pt idx="3847">
                  <c:v>3995.0</c:v>
                </c:pt>
                <c:pt idx="3848">
                  <c:v>4003.0</c:v>
                </c:pt>
                <c:pt idx="3849">
                  <c:v>4011.0</c:v>
                </c:pt>
                <c:pt idx="3850">
                  <c:v>4009.4</c:v>
                </c:pt>
                <c:pt idx="3851">
                  <c:v>4008.0</c:v>
                </c:pt>
                <c:pt idx="3852">
                  <c:v>3993.1</c:v>
                </c:pt>
                <c:pt idx="3853">
                  <c:v>3987.4</c:v>
                </c:pt>
                <c:pt idx="3854">
                  <c:v>4002.7</c:v>
                </c:pt>
                <c:pt idx="3855">
                  <c:v>4010.5</c:v>
                </c:pt>
                <c:pt idx="3856">
                  <c:v>4001.8</c:v>
                </c:pt>
                <c:pt idx="3857">
                  <c:v>3994.8</c:v>
                </c:pt>
                <c:pt idx="3858">
                  <c:v>3996.9</c:v>
                </c:pt>
                <c:pt idx="3859">
                  <c:v>4000.7</c:v>
                </c:pt>
                <c:pt idx="3860">
                  <c:v>4009.0</c:v>
                </c:pt>
                <c:pt idx="3861">
                  <c:v>4008.0</c:v>
                </c:pt>
                <c:pt idx="3862">
                  <c:v>3993.4</c:v>
                </c:pt>
                <c:pt idx="3863">
                  <c:v>3990.9</c:v>
                </c:pt>
                <c:pt idx="3864">
                  <c:v>4006.0</c:v>
                </c:pt>
                <c:pt idx="3865">
                  <c:v>4000.7</c:v>
                </c:pt>
                <c:pt idx="3866">
                  <c:v>3998.4</c:v>
                </c:pt>
                <c:pt idx="3867">
                  <c:v>4005.7</c:v>
                </c:pt>
                <c:pt idx="3868">
                  <c:v>4001.0</c:v>
                </c:pt>
                <c:pt idx="3869">
                  <c:v>3990.4</c:v>
                </c:pt>
                <c:pt idx="3870">
                  <c:v>3996.8</c:v>
                </c:pt>
                <c:pt idx="3871">
                  <c:v>4006.5</c:v>
                </c:pt>
                <c:pt idx="3872">
                  <c:v>4010.4</c:v>
                </c:pt>
                <c:pt idx="3873">
                  <c:v>4014.1</c:v>
                </c:pt>
                <c:pt idx="3874">
                  <c:v>4014.3</c:v>
                </c:pt>
                <c:pt idx="3875">
                  <c:v>4002.3</c:v>
                </c:pt>
                <c:pt idx="3876">
                  <c:v>4004.5</c:v>
                </c:pt>
                <c:pt idx="3877">
                  <c:v>4014.5</c:v>
                </c:pt>
                <c:pt idx="3878">
                  <c:v>4006.1</c:v>
                </c:pt>
                <c:pt idx="3879">
                  <c:v>3996.0</c:v>
                </c:pt>
                <c:pt idx="3880">
                  <c:v>4010.7</c:v>
                </c:pt>
                <c:pt idx="3881">
                  <c:v>4002.4</c:v>
                </c:pt>
                <c:pt idx="3882">
                  <c:v>3990.4</c:v>
                </c:pt>
                <c:pt idx="3883">
                  <c:v>3999.2</c:v>
                </c:pt>
                <c:pt idx="3884">
                  <c:v>3995.8</c:v>
                </c:pt>
                <c:pt idx="3885">
                  <c:v>3985.6</c:v>
                </c:pt>
                <c:pt idx="3886">
                  <c:v>4001.0</c:v>
                </c:pt>
                <c:pt idx="3887">
                  <c:v>3990.2</c:v>
                </c:pt>
                <c:pt idx="3888">
                  <c:v>3997.5</c:v>
                </c:pt>
                <c:pt idx="3889">
                  <c:v>4019.0</c:v>
                </c:pt>
                <c:pt idx="3890">
                  <c:v>4010.4</c:v>
                </c:pt>
                <c:pt idx="3891">
                  <c:v>4009.3</c:v>
                </c:pt>
                <c:pt idx="3892">
                  <c:v>4009.9</c:v>
                </c:pt>
                <c:pt idx="3893">
                  <c:v>4010.0</c:v>
                </c:pt>
                <c:pt idx="3894">
                  <c:v>4017.5</c:v>
                </c:pt>
                <c:pt idx="3895">
                  <c:v>4016.6</c:v>
                </c:pt>
                <c:pt idx="3896">
                  <c:v>4007.9</c:v>
                </c:pt>
                <c:pt idx="3897">
                  <c:v>4007.2</c:v>
                </c:pt>
                <c:pt idx="3898">
                  <c:v>4002.0</c:v>
                </c:pt>
                <c:pt idx="3899">
                  <c:v>3997.6</c:v>
                </c:pt>
                <c:pt idx="3900">
                  <c:v>4008.1</c:v>
                </c:pt>
                <c:pt idx="3901">
                  <c:v>4008.9</c:v>
                </c:pt>
                <c:pt idx="3902">
                  <c:v>4007.2</c:v>
                </c:pt>
                <c:pt idx="3903">
                  <c:v>4010.6</c:v>
                </c:pt>
                <c:pt idx="3904">
                  <c:v>4009.2</c:v>
                </c:pt>
                <c:pt idx="3905">
                  <c:v>4003.5</c:v>
                </c:pt>
                <c:pt idx="3906">
                  <c:v>4016.4</c:v>
                </c:pt>
                <c:pt idx="3907">
                  <c:v>4028.7</c:v>
                </c:pt>
                <c:pt idx="3908">
                  <c:v>4015.6</c:v>
                </c:pt>
                <c:pt idx="3909">
                  <c:v>4013.5</c:v>
                </c:pt>
                <c:pt idx="3910">
                  <c:v>4023.5</c:v>
                </c:pt>
                <c:pt idx="3911">
                  <c:v>4006.0</c:v>
                </c:pt>
                <c:pt idx="3912">
                  <c:v>4011.5</c:v>
                </c:pt>
                <c:pt idx="3913">
                  <c:v>4025.9</c:v>
                </c:pt>
                <c:pt idx="3914">
                  <c:v>4023.7</c:v>
                </c:pt>
                <c:pt idx="3915">
                  <c:v>4017.5</c:v>
                </c:pt>
                <c:pt idx="3916">
                  <c:v>4021.1</c:v>
                </c:pt>
                <c:pt idx="3917">
                  <c:v>4023.3</c:v>
                </c:pt>
                <c:pt idx="3918">
                  <c:v>4024.7</c:v>
                </c:pt>
                <c:pt idx="3919">
                  <c:v>4033.4</c:v>
                </c:pt>
                <c:pt idx="3920">
                  <c:v>4032.3</c:v>
                </c:pt>
                <c:pt idx="3921">
                  <c:v>4018.3</c:v>
                </c:pt>
                <c:pt idx="3922">
                  <c:v>4017.8</c:v>
                </c:pt>
                <c:pt idx="3923">
                  <c:v>4028.7</c:v>
                </c:pt>
                <c:pt idx="3924">
                  <c:v>4028.1</c:v>
                </c:pt>
                <c:pt idx="3925">
                  <c:v>4016.2</c:v>
                </c:pt>
                <c:pt idx="3926">
                  <c:v>4017.4</c:v>
                </c:pt>
                <c:pt idx="3927">
                  <c:v>4014.3</c:v>
                </c:pt>
                <c:pt idx="3928">
                  <c:v>4010.4</c:v>
                </c:pt>
                <c:pt idx="3929">
                  <c:v>4007.9</c:v>
                </c:pt>
                <c:pt idx="3930">
                  <c:v>4015.2</c:v>
                </c:pt>
                <c:pt idx="3931">
                  <c:v>4015.4</c:v>
                </c:pt>
                <c:pt idx="3932">
                  <c:v>4001.0</c:v>
                </c:pt>
                <c:pt idx="3933">
                  <c:v>3995.1</c:v>
                </c:pt>
                <c:pt idx="3934">
                  <c:v>4003.4</c:v>
                </c:pt>
                <c:pt idx="3935">
                  <c:v>4006.5</c:v>
                </c:pt>
                <c:pt idx="3936">
                  <c:v>4004.3</c:v>
                </c:pt>
                <c:pt idx="3937">
                  <c:v>4009.1</c:v>
                </c:pt>
                <c:pt idx="3938">
                  <c:v>3993.1</c:v>
                </c:pt>
                <c:pt idx="3939">
                  <c:v>3993.2</c:v>
                </c:pt>
                <c:pt idx="3940">
                  <c:v>4019.1</c:v>
                </c:pt>
                <c:pt idx="3941">
                  <c:v>4016.3</c:v>
                </c:pt>
                <c:pt idx="3942">
                  <c:v>4005.7</c:v>
                </c:pt>
                <c:pt idx="3943">
                  <c:v>4011.6</c:v>
                </c:pt>
                <c:pt idx="3944">
                  <c:v>4016.6</c:v>
                </c:pt>
                <c:pt idx="3945">
                  <c:v>4012.9</c:v>
                </c:pt>
                <c:pt idx="3946">
                  <c:v>4024.7</c:v>
                </c:pt>
                <c:pt idx="3947">
                  <c:v>4032.1</c:v>
                </c:pt>
                <c:pt idx="3948">
                  <c:v>4023.0</c:v>
                </c:pt>
                <c:pt idx="3949">
                  <c:v>4026.6</c:v>
                </c:pt>
                <c:pt idx="3950">
                  <c:v>4025.8</c:v>
                </c:pt>
                <c:pt idx="3951">
                  <c:v>4033.9</c:v>
                </c:pt>
                <c:pt idx="3952">
                  <c:v>4040.1</c:v>
                </c:pt>
                <c:pt idx="3953">
                  <c:v>4022.7</c:v>
                </c:pt>
                <c:pt idx="3954">
                  <c:v>4014.5</c:v>
                </c:pt>
                <c:pt idx="3955">
                  <c:v>4013.8</c:v>
                </c:pt>
                <c:pt idx="3956">
                  <c:v>4017.3</c:v>
                </c:pt>
                <c:pt idx="3957">
                  <c:v>4027.2</c:v>
                </c:pt>
                <c:pt idx="3958">
                  <c:v>4022.2</c:v>
                </c:pt>
                <c:pt idx="3959">
                  <c:v>4010.4</c:v>
                </c:pt>
                <c:pt idx="3960">
                  <c:v>4011.0</c:v>
                </c:pt>
                <c:pt idx="3961">
                  <c:v>4009.1</c:v>
                </c:pt>
                <c:pt idx="3962">
                  <c:v>4013.1</c:v>
                </c:pt>
                <c:pt idx="3963">
                  <c:v>4020.7</c:v>
                </c:pt>
                <c:pt idx="3964">
                  <c:v>4026.0</c:v>
                </c:pt>
                <c:pt idx="3965">
                  <c:v>4033.0</c:v>
                </c:pt>
                <c:pt idx="3966">
                  <c:v>4031.6</c:v>
                </c:pt>
                <c:pt idx="3967">
                  <c:v>4031.6</c:v>
                </c:pt>
                <c:pt idx="3968">
                  <c:v>4040.8</c:v>
                </c:pt>
                <c:pt idx="3969">
                  <c:v>4037.3</c:v>
                </c:pt>
                <c:pt idx="3970">
                  <c:v>4038.9</c:v>
                </c:pt>
                <c:pt idx="3971">
                  <c:v>4044.0</c:v>
                </c:pt>
                <c:pt idx="3972">
                  <c:v>4044.6</c:v>
                </c:pt>
                <c:pt idx="3973">
                  <c:v>4048.6</c:v>
                </c:pt>
                <c:pt idx="3974">
                  <c:v>4044.6</c:v>
                </c:pt>
                <c:pt idx="3975">
                  <c:v>4036.5</c:v>
                </c:pt>
                <c:pt idx="3976">
                  <c:v>4031.5</c:v>
                </c:pt>
                <c:pt idx="3977">
                  <c:v>4041.7</c:v>
                </c:pt>
                <c:pt idx="3978">
                  <c:v>4026.9</c:v>
                </c:pt>
                <c:pt idx="3979">
                  <c:v>4023.3</c:v>
                </c:pt>
                <c:pt idx="3980">
                  <c:v>4018.8</c:v>
                </c:pt>
                <c:pt idx="3981">
                  <c:v>3996.2</c:v>
                </c:pt>
                <c:pt idx="3982">
                  <c:v>4005.8</c:v>
                </c:pt>
                <c:pt idx="3983">
                  <c:v>4026.9</c:v>
                </c:pt>
                <c:pt idx="3984">
                  <c:v>4001.2</c:v>
                </c:pt>
                <c:pt idx="3985">
                  <c:v>3996.1</c:v>
                </c:pt>
                <c:pt idx="3986">
                  <c:v>4000.8</c:v>
                </c:pt>
                <c:pt idx="3987">
                  <c:v>4006.1</c:v>
                </c:pt>
                <c:pt idx="3988">
                  <c:v>4018.1</c:v>
                </c:pt>
                <c:pt idx="3989">
                  <c:v>4010.4</c:v>
                </c:pt>
                <c:pt idx="3990">
                  <c:v>4008.2</c:v>
                </c:pt>
                <c:pt idx="3991">
                  <c:v>4019.6</c:v>
                </c:pt>
                <c:pt idx="3992">
                  <c:v>4018.9</c:v>
                </c:pt>
                <c:pt idx="3993">
                  <c:v>4012.5</c:v>
                </c:pt>
                <c:pt idx="3994">
                  <c:v>4019.9</c:v>
                </c:pt>
                <c:pt idx="3995">
                  <c:v>4028.3</c:v>
                </c:pt>
                <c:pt idx="3996">
                  <c:v>4024.2</c:v>
                </c:pt>
                <c:pt idx="3997">
                  <c:v>4023.0</c:v>
                </c:pt>
                <c:pt idx="3998">
                  <c:v>4026.9</c:v>
                </c:pt>
                <c:pt idx="3999">
                  <c:v>4033.3</c:v>
                </c:pt>
                <c:pt idx="4000">
                  <c:v>4023.1</c:v>
                </c:pt>
                <c:pt idx="4001">
                  <c:v>4022.6</c:v>
                </c:pt>
                <c:pt idx="4002">
                  <c:v>4032.8</c:v>
                </c:pt>
                <c:pt idx="4003">
                  <c:v>4032.2</c:v>
                </c:pt>
                <c:pt idx="4004">
                  <c:v>4031.9</c:v>
                </c:pt>
                <c:pt idx="4005">
                  <c:v>4035.4</c:v>
                </c:pt>
                <c:pt idx="4006">
                  <c:v>4034.7</c:v>
                </c:pt>
                <c:pt idx="4007">
                  <c:v>4027.0</c:v>
                </c:pt>
                <c:pt idx="4008">
                  <c:v>4032.1</c:v>
                </c:pt>
                <c:pt idx="4009">
                  <c:v>4036.5</c:v>
                </c:pt>
                <c:pt idx="4010">
                  <c:v>4029.3</c:v>
                </c:pt>
                <c:pt idx="4011">
                  <c:v>4026.7</c:v>
                </c:pt>
                <c:pt idx="4012">
                  <c:v>4025.8</c:v>
                </c:pt>
                <c:pt idx="4013">
                  <c:v>4021.4</c:v>
                </c:pt>
                <c:pt idx="4014">
                  <c:v>4026.2</c:v>
                </c:pt>
                <c:pt idx="4015">
                  <c:v>4039.1</c:v>
                </c:pt>
                <c:pt idx="4016">
                  <c:v>4026.4</c:v>
                </c:pt>
                <c:pt idx="4017">
                  <c:v>4021.9</c:v>
                </c:pt>
                <c:pt idx="4018">
                  <c:v>4036.7</c:v>
                </c:pt>
                <c:pt idx="4019">
                  <c:v>4041.8</c:v>
                </c:pt>
                <c:pt idx="4020">
                  <c:v>4039.7</c:v>
                </c:pt>
                <c:pt idx="4021">
                  <c:v>4045.6</c:v>
                </c:pt>
                <c:pt idx="4022">
                  <c:v>4047.3</c:v>
                </c:pt>
                <c:pt idx="4023">
                  <c:v>4026.2</c:v>
                </c:pt>
                <c:pt idx="4024">
                  <c:v>4037.3</c:v>
                </c:pt>
                <c:pt idx="4025">
                  <c:v>4053.3</c:v>
                </c:pt>
                <c:pt idx="4026">
                  <c:v>4045.8</c:v>
                </c:pt>
                <c:pt idx="4027">
                  <c:v>4048.7</c:v>
                </c:pt>
                <c:pt idx="4028">
                  <c:v>4043.0</c:v>
                </c:pt>
                <c:pt idx="4029">
                  <c:v>4032.2</c:v>
                </c:pt>
                <c:pt idx="4030">
                  <c:v>4045.3</c:v>
                </c:pt>
                <c:pt idx="4031">
                  <c:v>4048.8</c:v>
                </c:pt>
                <c:pt idx="4032">
                  <c:v>4034.2</c:v>
                </c:pt>
                <c:pt idx="4033">
                  <c:v>4025.6</c:v>
                </c:pt>
                <c:pt idx="4034">
                  <c:v>4028.2</c:v>
                </c:pt>
                <c:pt idx="4035">
                  <c:v>4022.9</c:v>
                </c:pt>
                <c:pt idx="4036">
                  <c:v>4036.9</c:v>
                </c:pt>
                <c:pt idx="4037">
                  <c:v>4043.8</c:v>
                </c:pt>
                <c:pt idx="4038">
                  <c:v>4032.8</c:v>
                </c:pt>
                <c:pt idx="4039">
                  <c:v>4022.1</c:v>
                </c:pt>
                <c:pt idx="4040">
                  <c:v>4018.8</c:v>
                </c:pt>
                <c:pt idx="4041">
                  <c:v>4022.3</c:v>
                </c:pt>
                <c:pt idx="4042">
                  <c:v>4029.5</c:v>
                </c:pt>
                <c:pt idx="4043">
                  <c:v>4036.7</c:v>
                </c:pt>
                <c:pt idx="4044">
                  <c:v>4032.9</c:v>
                </c:pt>
                <c:pt idx="4045">
                  <c:v>4016.7</c:v>
                </c:pt>
                <c:pt idx="4046">
                  <c:v>4017.2</c:v>
                </c:pt>
                <c:pt idx="4047">
                  <c:v>4036.3</c:v>
                </c:pt>
                <c:pt idx="4048">
                  <c:v>4038.0</c:v>
                </c:pt>
                <c:pt idx="4049">
                  <c:v>4030.8</c:v>
                </c:pt>
                <c:pt idx="4050">
                  <c:v>4027.2</c:v>
                </c:pt>
                <c:pt idx="4051">
                  <c:v>4033.0</c:v>
                </c:pt>
                <c:pt idx="4052">
                  <c:v>4030.7</c:v>
                </c:pt>
                <c:pt idx="4053">
                  <c:v>4031.6</c:v>
                </c:pt>
                <c:pt idx="4054">
                  <c:v>4033.5</c:v>
                </c:pt>
                <c:pt idx="4055">
                  <c:v>4023.4</c:v>
                </c:pt>
                <c:pt idx="4056">
                  <c:v>4022.8</c:v>
                </c:pt>
                <c:pt idx="4057">
                  <c:v>4028.6</c:v>
                </c:pt>
                <c:pt idx="4058">
                  <c:v>4030.1</c:v>
                </c:pt>
                <c:pt idx="4059">
                  <c:v>4032.8</c:v>
                </c:pt>
                <c:pt idx="4060">
                  <c:v>4036.5</c:v>
                </c:pt>
                <c:pt idx="4061">
                  <c:v>4028.1</c:v>
                </c:pt>
                <c:pt idx="4062">
                  <c:v>4022.1</c:v>
                </c:pt>
                <c:pt idx="4063">
                  <c:v>4034.5</c:v>
                </c:pt>
                <c:pt idx="4064">
                  <c:v>4052.5</c:v>
                </c:pt>
                <c:pt idx="4065">
                  <c:v>4046.1</c:v>
                </c:pt>
                <c:pt idx="4066">
                  <c:v>4036.7</c:v>
                </c:pt>
                <c:pt idx="4067">
                  <c:v>4040.1</c:v>
                </c:pt>
                <c:pt idx="4068">
                  <c:v>4040.7</c:v>
                </c:pt>
                <c:pt idx="4069">
                  <c:v>4045.1</c:v>
                </c:pt>
                <c:pt idx="4070">
                  <c:v>4052.9</c:v>
                </c:pt>
                <c:pt idx="4071">
                  <c:v>4046.7</c:v>
                </c:pt>
                <c:pt idx="4072">
                  <c:v>4040.7</c:v>
                </c:pt>
                <c:pt idx="4073">
                  <c:v>4041.1</c:v>
                </c:pt>
                <c:pt idx="4074">
                  <c:v>4033.4</c:v>
                </c:pt>
                <c:pt idx="4075">
                  <c:v>4039.6</c:v>
                </c:pt>
                <c:pt idx="4076">
                  <c:v>4050.8</c:v>
                </c:pt>
                <c:pt idx="4077">
                  <c:v>4042.9</c:v>
                </c:pt>
                <c:pt idx="4078">
                  <c:v>4040.7</c:v>
                </c:pt>
                <c:pt idx="4079">
                  <c:v>4043.4</c:v>
                </c:pt>
                <c:pt idx="4080">
                  <c:v>4038.0</c:v>
                </c:pt>
                <c:pt idx="4081">
                  <c:v>4032.4</c:v>
                </c:pt>
                <c:pt idx="4082">
                  <c:v>4035.7</c:v>
                </c:pt>
                <c:pt idx="4083">
                  <c:v>4033.6</c:v>
                </c:pt>
                <c:pt idx="4084">
                  <c:v>4033.7</c:v>
                </c:pt>
                <c:pt idx="4085">
                  <c:v>4033.8</c:v>
                </c:pt>
                <c:pt idx="4086">
                  <c:v>4032.3</c:v>
                </c:pt>
                <c:pt idx="4087">
                  <c:v>4021.9</c:v>
                </c:pt>
                <c:pt idx="4088">
                  <c:v>4027.4</c:v>
                </c:pt>
                <c:pt idx="4089">
                  <c:v>4039.7</c:v>
                </c:pt>
                <c:pt idx="4090">
                  <c:v>4039.8</c:v>
                </c:pt>
                <c:pt idx="4091">
                  <c:v>4036.9</c:v>
                </c:pt>
                <c:pt idx="4092">
                  <c:v>4046.5</c:v>
                </c:pt>
                <c:pt idx="4093">
                  <c:v>4057.0</c:v>
                </c:pt>
                <c:pt idx="4094">
                  <c:v>4061.5</c:v>
                </c:pt>
                <c:pt idx="4095">
                  <c:v>4059.9</c:v>
                </c:pt>
                <c:pt idx="4096">
                  <c:v>4060.7</c:v>
                </c:pt>
                <c:pt idx="4097">
                  <c:v>4058.0</c:v>
                </c:pt>
                <c:pt idx="4098">
                  <c:v>4051.4</c:v>
                </c:pt>
                <c:pt idx="4099">
                  <c:v>4053.2</c:v>
                </c:pt>
                <c:pt idx="4100">
                  <c:v>4055.3</c:v>
                </c:pt>
                <c:pt idx="4101">
                  <c:v>4045.7</c:v>
                </c:pt>
                <c:pt idx="4102">
                  <c:v>4039.3</c:v>
                </c:pt>
                <c:pt idx="4103">
                  <c:v>4040.8</c:v>
                </c:pt>
                <c:pt idx="4104">
                  <c:v>4031.6</c:v>
                </c:pt>
                <c:pt idx="4105">
                  <c:v>4033.9</c:v>
                </c:pt>
                <c:pt idx="4106">
                  <c:v>4053.3</c:v>
                </c:pt>
                <c:pt idx="4107">
                  <c:v>4036.0</c:v>
                </c:pt>
                <c:pt idx="4108">
                  <c:v>4021.0</c:v>
                </c:pt>
                <c:pt idx="4109">
                  <c:v>4032.5</c:v>
                </c:pt>
                <c:pt idx="4110">
                  <c:v>4045.6</c:v>
                </c:pt>
                <c:pt idx="4111">
                  <c:v>4039.6</c:v>
                </c:pt>
                <c:pt idx="4112">
                  <c:v>4043.3</c:v>
                </c:pt>
                <c:pt idx="4113">
                  <c:v>4049.9</c:v>
                </c:pt>
                <c:pt idx="4114">
                  <c:v>4036.9</c:v>
                </c:pt>
                <c:pt idx="4115">
                  <c:v>4038.6</c:v>
                </c:pt>
                <c:pt idx="4116">
                  <c:v>4051.6</c:v>
                </c:pt>
                <c:pt idx="4117">
                  <c:v>4041.8</c:v>
                </c:pt>
                <c:pt idx="4118">
                  <c:v>4042.0</c:v>
                </c:pt>
                <c:pt idx="4119">
                  <c:v>4039.7</c:v>
                </c:pt>
                <c:pt idx="4120">
                  <c:v>4033.2</c:v>
                </c:pt>
                <c:pt idx="4121">
                  <c:v>4039.9</c:v>
                </c:pt>
                <c:pt idx="4122">
                  <c:v>4066.0</c:v>
                </c:pt>
                <c:pt idx="4123">
                  <c:v>4062.4</c:v>
                </c:pt>
                <c:pt idx="4124">
                  <c:v>4056.7</c:v>
                </c:pt>
                <c:pt idx="4125">
                  <c:v>4046.9</c:v>
                </c:pt>
                <c:pt idx="4126">
                  <c:v>4053.1</c:v>
                </c:pt>
                <c:pt idx="4127">
                  <c:v>4071.8</c:v>
                </c:pt>
                <c:pt idx="4128">
                  <c:v>4072.5</c:v>
                </c:pt>
                <c:pt idx="4129">
                  <c:v>4058.8</c:v>
                </c:pt>
                <c:pt idx="4130">
                  <c:v>4056.9</c:v>
                </c:pt>
                <c:pt idx="4131">
                  <c:v>4049.8</c:v>
                </c:pt>
                <c:pt idx="4132">
                  <c:v>4045.5</c:v>
                </c:pt>
                <c:pt idx="4133">
                  <c:v>4057.8</c:v>
                </c:pt>
                <c:pt idx="4134">
                  <c:v>4045.0</c:v>
                </c:pt>
                <c:pt idx="4135">
                  <c:v>4037.5</c:v>
                </c:pt>
                <c:pt idx="4136">
                  <c:v>4038.5</c:v>
                </c:pt>
                <c:pt idx="4137">
                  <c:v>4031.8</c:v>
                </c:pt>
                <c:pt idx="4138">
                  <c:v>4025.7</c:v>
                </c:pt>
                <c:pt idx="4139">
                  <c:v>4043.4</c:v>
                </c:pt>
                <c:pt idx="4140">
                  <c:v>4034.7</c:v>
                </c:pt>
                <c:pt idx="4141">
                  <c:v>4018.2</c:v>
                </c:pt>
                <c:pt idx="4142">
                  <c:v>4021.6</c:v>
                </c:pt>
                <c:pt idx="4143">
                  <c:v>4034.4</c:v>
                </c:pt>
                <c:pt idx="4144">
                  <c:v>4046.9</c:v>
                </c:pt>
                <c:pt idx="4145">
                  <c:v>4046.7</c:v>
                </c:pt>
                <c:pt idx="4146">
                  <c:v>4042.6</c:v>
                </c:pt>
                <c:pt idx="4147">
                  <c:v>4036.8</c:v>
                </c:pt>
                <c:pt idx="4148">
                  <c:v>4046.0</c:v>
                </c:pt>
                <c:pt idx="4149">
                  <c:v>4063.8</c:v>
                </c:pt>
                <c:pt idx="4150">
                  <c:v>4062.5</c:v>
                </c:pt>
                <c:pt idx="4151">
                  <c:v>4059.4</c:v>
                </c:pt>
                <c:pt idx="4152">
                  <c:v>4060.9</c:v>
                </c:pt>
                <c:pt idx="4153">
                  <c:v>4056.9</c:v>
                </c:pt>
                <c:pt idx="4154">
                  <c:v>4052.3</c:v>
                </c:pt>
                <c:pt idx="4155">
                  <c:v>4060.8</c:v>
                </c:pt>
                <c:pt idx="4156">
                  <c:v>4069.5</c:v>
                </c:pt>
                <c:pt idx="4157">
                  <c:v>4066.7</c:v>
                </c:pt>
                <c:pt idx="4158">
                  <c:v>4050.7</c:v>
                </c:pt>
                <c:pt idx="4159">
                  <c:v>4047.5</c:v>
                </c:pt>
                <c:pt idx="4160">
                  <c:v>4043.0</c:v>
                </c:pt>
                <c:pt idx="4161">
                  <c:v>4051.0</c:v>
                </c:pt>
                <c:pt idx="4162">
                  <c:v>4046.9</c:v>
                </c:pt>
                <c:pt idx="4163">
                  <c:v>4040.8</c:v>
                </c:pt>
                <c:pt idx="4164">
                  <c:v>4043.6</c:v>
                </c:pt>
                <c:pt idx="4165">
                  <c:v>4042.2</c:v>
                </c:pt>
                <c:pt idx="4166">
                  <c:v>4041.9</c:v>
                </c:pt>
                <c:pt idx="4167">
                  <c:v>4044.8</c:v>
                </c:pt>
                <c:pt idx="4168">
                  <c:v>4043.5</c:v>
                </c:pt>
                <c:pt idx="4169">
                  <c:v>4047.5</c:v>
                </c:pt>
                <c:pt idx="4170">
                  <c:v>4057.0</c:v>
                </c:pt>
                <c:pt idx="4171">
                  <c:v>4049.5</c:v>
                </c:pt>
                <c:pt idx="4172">
                  <c:v>4045.6</c:v>
                </c:pt>
                <c:pt idx="4173">
                  <c:v>4057.6</c:v>
                </c:pt>
                <c:pt idx="4174">
                  <c:v>4055.0</c:v>
                </c:pt>
                <c:pt idx="4175">
                  <c:v>4044.3</c:v>
                </c:pt>
                <c:pt idx="4176">
                  <c:v>4051.0</c:v>
                </c:pt>
                <c:pt idx="4177">
                  <c:v>4051.9</c:v>
                </c:pt>
                <c:pt idx="4178">
                  <c:v>4043.7</c:v>
                </c:pt>
                <c:pt idx="4179">
                  <c:v>4053.9</c:v>
                </c:pt>
                <c:pt idx="4180">
                  <c:v>4063.7</c:v>
                </c:pt>
                <c:pt idx="4181">
                  <c:v>4059.4</c:v>
                </c:pt>
                <c:pt idx="4182">
                  <c:v>4058.5</c:v>
                </c:pt>
                <c:pt idx="4183">
                  <c:v>4054.4</c:v>
                </c:pt>
                <c:pt idx="4184">
                  <c:v>4053.1</c:v>
                </c:pt>
                <c:pt idx="4185">
                  <c:v>4065.0</c:v>
                </c:pt>
                <c:pt idx="4186">
                  <c:v>4071.7</c:v>
                </c:pt>
                <c:pt idx="4187">
                  <c:v>4057.0</c:v>
                </c:pt>
                <c:pt idx="4188">
                  <c:v>4049.6</c:v>
                </c:pt>
                <c:pt idx="4189">
                  <c:v>4054.5</c:v>
                </c:pt>
                <c:pt idx="4190">
                  <c:v>4048.1</c:v>
                </c:pt>
                <c:pt idx="4191">
                  <c:v>4044.4</c:v>
                </c:pt>
                <c:pt idx="4192">
                  <c:v>4041.7</c:v>
                </c:pt>
                <c:pt idx="4193">
                  <c:v>4033.7</c:v>
                </c:pt>
                <c:pt idx="4194">
                  <c:v>4029.1</c:v>
                </c:pt>
                <c:pt idx="4195">
                  <c:v>4032.9</c:v>
                </c:pt>
                <c:pt idx="4196">
                  <c:v>4033.2</c:v>
                </c:pt>
                <c:pt idx="4197">
                  <c:v>4034.9</c:v>
                </c:pt>
                <c:pt idx="4198">
                  <c:v>4039.9</c:v>
                </c:pt>
                <c:pt idx="4199">
                  <c:v>4034.8</c:v>
                </c:pt>
                <c:pt idx="4200">
                  <c:v>4031.7</c:v>
                </c:pt>
                <c:pt idx="4201">
                  <c:v>4043.9</c:v>
                </c:pt>
                <c:pt idx="4202">
                  <c:v>4057.2</c:v>
                </c:pt>
                <c:pt idx="4203">
                  <c:v>4066.4</c:v>
                </c:pt>
                <c:pt idx="4204">
                  <c:v>4063.5</c:v>
                </c:pt>
                <c:pt idx="4205">
                  <c:v>4048.0</c:v>
                </c:pt>
                <c:pt idx="4206">
                  <c:v>4047.2</c:v>
                </c:pt>
                <c:pt idx="4207">
                  <c:v>4058.0</c:v>
                </c:pt>
                <c:pt idx="4208">
                  <c:v>4059.7</c:v>
                </c:pt>
                <c:pt idx="4209">
                  <c:v>4058.2</c:v>
                </c:pt>
                <c:pt idx="4210">
                  <c:v>4056.4</c:v>
                </c:pt>
                <c:pt idx="4211">
                  <c:v>4048.5</c:v>
                </c:pt>
                <c:pt idx="4212">
                  <c:v>4039.2</c:v>
                </c:pt>
                <c:pt idx="4213">
                  <c:v>4055.3</c:v>
                </c:pt>
                <c:pt idx="4214">
                  <c:v>4050.1</c:v>
                </c:pt>
                <c:pt idx="4215">
                  <c:v>4044.0</c:v>
                </c:pt>
                <c:pt idx="4216">
                  <c:v>4057.2</c:v>
                </c:pt>
                <c:pt idx="4217">
                  <c:v>4048.2</c:v>
                </c:pt>
                <c:pt idx="4218">
                  <c:v>4040.3</c:v>
                </c:pt>
                <c:pt idx="4219">
                  <c:v>4061.3</c:v>
                </c:pt>
                <c:pt idx="4220">
                  <c:v>4074.1</c:v>
                </c:pt>
                <c:pt idx="4221">
                  <c:v>4052.5</c:v>
                </c:pt>
                <c:pt idx="4222">
                  <c:v>4048.6</c:v>
                </c:pt>
                <c:pt idx="4223">
                  <c:v>4055.5</c:v>
                </c:pt>
                <c:pt idx="4224">
                  <c:v>4046.8</c:v>
                </c:pt>
                <c:pt idx="4225">
                  <c:v>4047.5</c:v>
                </c:pt>
                <c:pt idx="4226">
                  <c:v>4059.1</c:v>
                </c:pt>
                <c:pt idx="4227">
                  <c:v>4045.6</c:v>
                </c:pt>
                <c:pt idx="4228">
                  <c:v>4035.0</c:v>
                </c:pt>
                <c:pt idx="4229">
                  <c:v>4044.5</c:v>
                </c:pt>
                <c:pt idx="4230">
                  <c:v>4050.8</c:v>
                </c:pt>
                <c:pt idx="4231">
                  <c:v>4054.0</c:v>
                </c:pt>
                <c:pt idx="4232">
                  <c:v>4062.4</c:v>
                </c:pt>
                <c:pt idx="4233">
                  <c:v>4068.7</c:v>
                </c:pt>
                <c:pt idx="4234">
                  <c:v>4056.0</c:v>
                </c:pt>
                <c:pt idx="4235">
                  <c:v>4050.3</c:v>
                </c:pt>
                <c:pt idx="4236">
                  <c:v>4058.5</c:v>
                </c:pt>
                <c:pt idx="4237">
                  <c:v>4066.5</c:v>
                </c:pt>
                <c:pt idx="4238">
                  <c:v>4062.4</c:v>
                </c:pt>
                <c:pt idx="4239">
                  <c:v>4053.9</c:v>
                </c:pt>
                <c:pt idx="4240">
                  <c:v>4050.3</c:v>
                </c:pt>
                <c:pt idx="4241">
                  <c:v>4053.7</c:v>
                </c:pt>
                <c:pt idx="4242">
                  <c:v>4054.0</c:v>
                </c:pt>
                <c:pt idx="4243">
                  <c:v>4052.6</c:v>
                </c:pt>
                <c:pt idx="4244">
                  <c:v>4049.4</c:v>
                </c:pt>
                <c:pt idx="4245">
                  <c:v>4040.4</c:v>
                </c:pt>
                <c:pt idx="4246">
                  <c:v>4038.9</c:v>
                </c:pt>
                <c:pt idx="4247">
                  <c:v>4055.8</c:v>
                </c:pt>
                <c:pt idx="4248">
                  <c:v>4056.2</c:v>
                </c:pt>
                <c:pt idx="4249">
                  <c:v>4052.7</c:v>
                </c:pt>
                <c:pt idx="4250">
                  <c:v>4057.5</c:v>
                </c:pt>
                <c:pt idx="4251">
                  <c:v>4045.0</c:v>
                </c:pt>
                <c:pt idx="4252">
                  <c:v>4025.5</c:v>
                </c:pt>
                <c:pt idx="4253">
                  <c:v>4043.5</c:v>
                </c:pt>
                <c:pt idx="4254">
                  <c:v>4058.7</c:v>
                </c:pt>
                <c:pt idx="4255">
                  <c:v>4039.4</c:v>
                </c:pt>
                <c:pt idx="4256">
                  <c:v>4043.1</c:v>
                </c:pt>
                <c:pt idx="4257">
                  <c:v>4043.1</c:v>
                </c:pt>
                <c:pt idx="4258">
                  <c:v>4039.6</c:v>
                </c:pt>
                <c:pt idx="4259">
                  <c:v>4043.9</c:v>
                </c:pt>
                <c:pt idx="4260">
                  <c:v>4055.3</c:v>
                </c:pt>
                <c:pt idx="4261">
                  <c:v>4055.9</c:v>
                </c:pt>
                <c:pt idx="4262">
                  <c:v>4056.0</c:v>
                </c:pt>
                <c:pt idx="4263">
                  <c:v>4061.0</c:v>
                </c:pt>
                <c:pt idx="4264">
                  <c:v>4052.8</c:v>
                </c:pt>
                <c:pt idx="4265">
                  <c:v>4052.8</c:v>
                </c:pt>
                <c:pt idx="4266">
                  <c:v>4060.9</c:v>
                </c:pt>
                <c:pt idx="4267">
                  <c:v>4054.8</c:v>
                </c:pt>
                <c:pt idx="4268">
                  <c:v>4049.1</c:v>
                </c:pt>
                <c:pt idx="4269">
                  <c:v>4045.2</c:v>
                </c:pt>
                <c:pt idx="4270">
                  <c:v>4047.0</c:v>
                </c:pt>
                <c:pt idx="4271">
                  <c:v>4052.0</c:v>
                </c:pt>
                <c:pt idx="4272">
                  <c:v>4051.1</c:v>
                </c:pt>
                <c:pt idx="4273">
                  <c:v>4048.7</c:v>
                </c:pt>
                <c:pt idx="4274">
                  <c:v>4047.7</c:v>
                </c:pt>
                <c:pt idx="4275">
                  <c:v>4051.9</c:v>
                </c:pt>
                <c:pt idx="4276">
                  <c:v>4054.7</c:v>
                </c:pt>
                <c:pt idx="4277">
                  <c:v>4053.5</c:v>
                </c:pt>
                <c:pt idx="4278">
                  <c:v>4056.5</c:v>
                </c:pt>
                <c:pt idx="4279">
                  <c:v>4063.8</c:v>
                </c:pt>
                <c:pt idx="4280">
                  <c:v>4067.1</c:v>
                </c:pt>
                <c:pt idx="4281">
                  <c:v>4060.9</c:v>
                </c:pt>
                <c:pt idx="4282">
                  <c:v>4061.6</c:v>
                </c:pt>
                <c:pt idx="4283">
                  <c:v>4071.1</c:v>
                </c:pt>
                <c:pt idx="4284">
                  <c:v>4059.1</c:v>
                </c:pt>
                <c:pt idx="4285">
                  <c:v>4057.4</c:v>
                </c:pt>
                <c:pt idx="4286">
                  <c:v>4057.7</c:v>
                </c:pt>
                <c:pt idx="4287">
                  <c:v>4050.1</c:v>
                </c:pt>
                <c:pt idx="4288">
                  <c:v>4050.3</c:v>
                </c:pt>
                <c:pt idx="4289">
                  <c:v>4058.1</c:v>
                </c:pt>
                <c:pt idx="4290">
                  <c:v>4049.2</c:v>
                </c:pt>
                <c:pt idx="4291">
                  <c:v>4046.3</c:v>
                </c:pt>
                <c:pt idx="4292">
                  <c:v>4043.6</c:v>
                </c:pt>
                <c:pt idx="4293">
                  <c:v>4041.5</c:v>
                </c:pt>
                <c:pt idx="4294">
                  <c:v>4051.2</c:v>
                </c:pt>
                <c:pt idx="4295">
                  <c:v>4052.9</c:v>
                </c:pt>
                <c:pt idx="4296">
                  <c:v>4043.3</c:v>
                </c:pt>
                <c:pt idx="4297">
                  <c:v>4033.8</c:v>
                </c:pt>
                <c:pt idx="4298">
                  <c:v>4041.1</c:v>
                </c:pt>
                <c:pt idx="4299">
                  <c:v>4041.0</c:v>
                </c:pt>
                <c:pt idx="4300">
                  <c:v>4038.1</c:v>
                </c:pt>
                <c:pt idx="4301">
                  <c:v>4036.1</c:v>
                </c:pt>
                <c:pt idx="4302">
                  <c:v>4020.6</c:v>
                </c:pt>
                <c:pt idx="4303">
                  <c:v>4025.4</c:v>
                </c:pt>
                <c:pt idx="4304">
                  <c:v>4046.1</c:v>
                </c:pt>
                <c:pt idx="4305">
                  <c:v>4045.9</c:v>
                </c:pt>
                <c:pt idx="4306">
                  <c:v>4054.1</c:v>
                </c:pt>
                <c:pt idx="4307">
                  <c:v>4057.7</c:v>
                </c:pt>
                <c:pt idx="4308">
                  <c:v>4037.1</c:v>
                </c:pt>
                <c:pt idx="4309">
                  <c:v>4038.4</c:v>
                </c:pt>
                <c:pt idx="4310">
                  <c:v>4055.9</c:v>
                </c:pt>
                <c:pt idx="4311">
                  <c:v>4067.0</c:v>
                </c:pt>
                <c:pt idx="4312">
                  <c:v>4046.0</c:v>
                </c:pt>
                <c:pt idx="4313">
                  <c:v>4049.3</c:v>
                </c:pt>
                <c:pt idx="4314">
                  <c:v>4049.6</c:v>
                </c:pt>
                <c:pt idx="4315">
                  <c:v>4046.5</c:v>
                </c:pt>
                <c:pt idx="4316">
                  <c:v>4058.2</c:v>
                </c:pt>
                <c:pt idx="4317">
                  <c:v>4052.8</c:v>
                </c:pt>
                <c:pt idx="4318">
                  <c:v>4041.9</c:v>
                </c:pt>
                <c:pt idx="4319">
                  <c:v>4042.7</c:v>
                </c:pt>
                <c:pt idx="4320">
                  <c:v>4036.8</c:v>
                </c:pt>
                <c:pt idx="4321">
                  <c:v>4028.9</c:v>
                </c:pt>
                <c:pt idx="4322">
                  <c:v>4047.8</c:v>
                </c:pt>
                <c:pt idx="4323">
                  <c:v>4034.1</c:v>
                </c:pt>
                <c:pt idx="4324">
                  <c:v>4030.9</c:v>
                </c:pt>
                <c:pt idx="4325">
                  <c:v>4039.8</c:v>
                </c:pt>
                <c:pt idx="4326">
                  <c:v>4049.5</c:v>
                </c:pt>
                <c:pt idx="4327">
                  <c:v>4050.4</c:v>
                </c:pt>
                <c:pt idx="4328">
                  <c:v>4052.7</c:v>
                </c:pt>
                <c:pt idx="4329">
                  <c:v>4041.0</c:v>
                </c:pt>
                <c:pt idx="4330">
                  <c:v>4046.8</c:v>
                </c:pt>
                <c:pt idx="4331">
                  <c:v>4061.6</c:v>
                </c:pt>
                <c:pt idx="4332">
                  <c:v>4064.2</c:v>
                </c:pt>
                <c:pt idx="4333">
                  <c:v>4062.2</c:v>
                </c:pt>
                <c:pt idx="4334">
                  <c:v>4059.9</c:v>
                </c:pt>
                <c:pt idx="4335">
                  <c:v>4054.2</c:v>
                </c:pt>
                <c:pt idx="4336">
                  <c:v>4060.2</c:v>
                </c:pt>
                <c:pt idx="4337">
                  <c:v>4067.1</c:v>
                </c:pt>
                <c:pt idx="4338">
                  <c:v>4066.6</c:v>
                </c:pt>
                <c:pt idx="4339">
                  <c:v>4063.5</c:v>
                </c:pt>
                <c:pt idx="4340">
                  <c:v>4062.8</c:v>
                </c:pt>
                <c:pt idx="4341">
                  <c:v>4049.0</c:v>
                </c:pt>
                <c:pt idx="4342">
                  <c:v>4037.0</c:v>
                </c:pt>
                <c:pt idx="4343">
                  <c:v>4040.4</c:v>
                </c:pt>
                <c:pt idx="4344">
                  <c:v>4042.6</c:v>
                </c:pt>
                <c:pt idx="4345">
                  <c:v>4034.4</c:v>
                </c:pt>
                <c:pt idx="4346">
                  <c:v>4025.5</c:v>
                </c:pt>
                <c:pt idx="4347">
                  <c:v>4028.7</c:v>
                </c:pt>
                <c:pt idx="4348">
                  <c:v>4046.6</c:v>
                </c:pt>
                <c:pt idx="4349">
                  <c:v>4043.9</c:v>
                </c:pt>
                <c:pt idx="4350">
                  <c:v>4036.1</c:v>
                </c:pt>
                <c:pt idx="4351">
                  <c:v>4040.4</c:v>
                </c:pt>
                <c:pt idx="4352">
                  <c:v>4048.1</c:v>
                </c:pt>
                <c:pt idx="4353">
                  <c:v>4051.2</c:v>
                </c:pt>
                <c:pt idx="4354">
                  <c:v>4053.8</c:v>
                </c:pt>
                <c:pt idx="4355">
                  <c:v>4055.1</c:v>
                </c:pt>
                <c:pt idx="4356">
                  <c:v>4062.0</c:v>
                </c:pt>
                <c:pt idx="4357">
                  <c:v>4063.5</c:v>
                </c:pt>
                <c:pt idx="4358">
                  <c:v>4059.1</c:v>
                </c:pt>
                <c:pt idx="4359">
                  <c:v>4052.3</c:v>
                </c:pt>
                <c:pt idx="4360">
                  <c:v>4056.9</c:v>
                </c:pt>
                <c:pt idx="4361">
                  <c:v>4056.0</c:v>
                </c:pt>
                <c:pt idx="4362">
                  <c:v>4054.0</c:v>
                </c:pt>
                <c:pt idx="4363">
                  <c:v>4057.8</c:v>
                </c:pt>
                <c:pt idx="4364">
                  <c:v>4062.5</c:v>
                </c:pt>
                <c:pt idx="4365">
                  <c:v>4058.8</c:v>
                </c:pt>
                <c:pt idx="4366">
                  <c:v>4056.9</c:v>
                </c:pt>
                <c:pt idx="4367">
                  <c:v>4063.5</c:v>
                </c:pt>
                <c:pt idx="4368">
                  <c:v>4065.1</c:v>
                </c:pt>
                <c:pt idx="4369">
                  <c:v>4067.9</c:v>
                </c:pt>
                <c:pt idx="4370">
                  <c:v>4077.8</c:v>
                </c:pt>
                <c:pt idx="4371">
                  <c:v>4068.3</c:v>
                </c:pt>
                <c:pt idx="4372">
                  <c:v>4063.8</c:v>
                </c:pt>
                <c:pt idx="4373">
                  <c:v>4072.2</c:v>
                </c:pt>
                <c:pt idx="4374">
                  <c:v>4074.0</c:v>
                </c:pt>
                <c:pt idx="4375">
                  <c:v>4069.4</c:v>
                </c:pt>
                <c:pt idx="4376">
                  <c:v>4072.5</c:v>
                </c:pt>
                <c:pt idx="4377">
                  <c:v>4066.7</c:v>
                </c:pt>
                <c:pt idx="4378">
                  <c:v>4067.3</c:v>
                </c:pt>
                <c:pt idx="4379">
                  <c:v>4074.9</c:v>
                </c:pt>
                <c:pt idx="4380">
                  <c:v>4071.6</c:v>
                </c:pt>
                <c:pt idx="4381">
                  <c:v>4063.7</c:v>
                </c:pt>
                <c:pt idx="4382">
                  <c:v>4064.6</c:v>
                </c:pt>
                <c:pt idx="4383">
                  <c:v>4075.1</c:v>
                </c:pt>
                <c:pt idx="4384">
                  <c:v>4068.8</c:v>
                </c:pt>
                <c:pt idx="4385">
                  <c:v>4071.3</c:v>
                </c:pt>
                <c:pt idx="4386">
                  <c:v>4079.5</c:v>
                </c:pt>
                <c:pt idx="4387">
                  <c:v>4062.2</c:v>
                </c:pt>
                <c:pt idx="4388">
                  <c:v>4043.7</c:v>
                </c:pt>
                <c:pt idx="4389">
                  <c:v>4048.9</c:v>
                </c:pt>
                <c:pt idx="4390">
                  <c:v>4060.2</c:v>
                </c:pt>
                <c:pt idx="4391">
                  <c:v>4066.5</c:v>
                </c:pt>
                <c:pt idx="4392">
                  <c:v>4070.2</c:v>
                </c:pt>
                <c:pt idx="4393">
                  <c:v>4048.8</c:v>
                </c:pt>
                <c:pt idx="4394">
                  <c:v>4034.5</c:v>
                </c:pt>
                <c:pt idx="4395">
                  <c:v>4065.8</c:v>
                </c:pt>
                <c:pt idx="4396">
                  <c:v>4061.0</c:v>
                </c:pt>
                <c:pt idx="4397">
                  <c:v>4056.1</c:v>
                </c:pt>
                <c:pt idx="4398">
                  <c:v>4069.5</c:v>
                </c:pt>
                <c:pt idx="4399">
                  <c:v>4069.0</c:v>
                </c:pt>
                <c:pt idx="4400">
                  <c:v>4054.8</c:v>
                </c:pt>
                <c:pt idx="4401">
                  <c:v>4068.8</c:v>
                </c:pt>
                <c:pt idx="4402">
                  <c:v>4080.5</c:v>
                </c:pt>
                <c:pt idx="4403">
                  <c:v>4068.0</c:v>
                </c:pt>
                <c:pt idx="4404">
                  <c:v>4064.1</c:v>
                </c:pt>
                <c:pt idx="4405">
                  <c:v>4054.6</c:v>
                </c:pt>
                <c:pt idx="4406">
                  <c:v>4056.2</c:v>
                </c:pt>
                <c:pt idx="4407">
                  <c:v>4070.2</c:v>
                </c:pt>
                <c:pt idx="4408">
                  <c:v>4076.8</c:v>
                </c:pt>
                <c:pt idx="4409">
                  <c:v>4060.6</c:v>
                </c:pt>
                <c:pt idx="4410">
                  <c:v>4060.2</c:v>
                </c:pt>
                <c:pt idx="4411">
                  <c:v>4066.9</c:v>
                </c:pt>
                <c:pt idx="4412">
                  <c:v>4067.7</c:v>
                </c:pt>
                <c:pt idx="4413">
                  <c:v>4077.1</c:v>
                </c:pt>
                <c:pt idx="4414">
                  <c:v>4083.4</c:v>
                </c:pt>
                <c:pt idx="4415">
                  <c:v>4075.5</c:v>
                </c:pt>
                <c:pt idx="4416">
                  <c:v>4067.8</c:v>
                </c:pt>
                <c:pt idx="4417">
                  <c:v>4074.4</c:v>
                </c:pt>
                <c:pt idx="4418">
                  <c:v>4079.5</c:v>
                </c:pt>
                <c:pt idx="4419">
                  <c:v>4077.9</c:v>
                </c:pt>
                <c:pt idx="4420">
                  <c:v>4081.2</c:v>
                </c:pt>
                <c:pt idx="4421">
                  <c:v>4068.0</c:v>
                </c:pt>
                <c:pt idx="4422">
                  <c:v>4065.3</c:v>
                </c:pt>
                <c:pt idx="4423">
                  <c:v>4084.3</c:v>
                </c:pt>
                <c:pt idx="4424">
                  <c:v>4080.7</c:v>
                </c:pt>
                <c:pt idx="4425">
                  <c:v>4080.5</c:v>
                </c:pt>
                <c:pt idx="4426">
                  <c:v>4085.6</c:v>
                </c:pt>
                <c:pt idx="4427">
                  <c:v>4078.9</c:v>
                </c:pt>
                <c:pt idx="4428">
                  <c:v>4076.3</c:v>
                </c:pt>
                <c:pt idx="4429">
                  <c:v>4095.2</c:v>
                </c:pt>
                <c:pt idx="4430">
                  <c:v>4101.900000000001</c:v>
                </c:pt>
                <c:pt idx="4431">
                  <c:v>4090.6</c:v>
                </c:pt>
                <c:pt idx="4432">
                  <c:v>4090.8</c:v>
                </c:pt>
                <c:pt idx="4433">
                  <c:v>4090.9</c:v>
                </c:pt>
                <c:pt idx="4434">
                  <c:v>4090.7</c:v>
                </c:pt>
                <c:pt idx="4435">
                  <c:v>4095.2</c:v>
                </c:pt>
                <c:pt idx="4436">
                  <c:v>4096.3</c:v>
                </c:pt>
                <c:pt idx="4437">
                  <c:v>4090.4</c:v>
                </c:pt>
                <c:pt idx="4438">
                  <c:v>4094.5</c:v>
                </c:pt>
                <c:pt idx="4439">
                  <c:v>4084.7</c:v>
                </c:pt>
                <c:pt idx="4440">
                  <c:v>4070.5</c:v>
                </c:pt>
                <c:pt idx="4441">
                  <c:v>4071.0</c:v>
                </c:pt>
                <c:pt idx="4442">
                  <c:v>4078.5</c:v>
                </c:pt>
                <c:pt idx="4443">
                  <c:v>4076.4</c:v>
                </c:pt>
                <c:pt idx="4444">
                  <c:v>4069.0</c:v>
                </c:pt>
                <c:pt idx="4445">
                  <c:v>4067.7</c:v>
                </c:pt>
                <c:pt idx="4446">
                  <c:v>4069.6</c:v>
                </c:pt>
                <c:pt idx="4447">
                  <c:v>4069.0</c:v>
                </c:pt>
                <c:pt idx="4448">
                  <c:v>4062.3</c:v>
                </c:pt>
                <c:pt idx="4449">
                  <c:v>4064.9</c:v>
                </c:pt>
                <c:pt idx="4450">
                  <c:v>4072.3</c:v>
                </c:pt>
                <c:pt idx="4451">
                  <c:v>4073.2</c:v>
                </c:pt>
                <c:pt idx="4452">
                  <c:v>4068.2</c:v>
                </c:pt>
                <c:pt idx="4453">
                  <c:v>4072.5</c:v>
                </c:pt>
                <c:pt idx="4454">
                  <c:v>4081.3</c:v>
                </c:pt>
                <c:pt idx="4455">
                  <c:v>4083.1</c:v>
                </c:pt>
                <c:pt idx="4456">
                  <c:v>4073.5</c:v>
                </c:pt>
                <c:pt idx="4457">
                  <c:v>4073.8</c:v>
                </c:pt>
                <c:pt idx="4458">
                  <c:v>4083.6</c:v>
                </c:pt>
                <c:pt idx="4459">
                  <c:v>4085.8</c:v>
                </c:pt>
                <c:pt idx="4460">
                  <c:v>4081.3</c:v>
                </c:pt>
                <c:pt idx="4461">
                  <c:v>4081.1</c:v>
                </c:pt>
                <c:pt idx="4462">
                  <c:v>4082.3</c:v>
                </c:pt>
                <c:pt idx="4463">
                  <c:v>4075.7</c:v>
                </c:pt>
                <c:pt idx="4464">
                  <c:v>4073.7</c:v>
                </c:pt>
                <c:pt idx="4465">
                  <c:v>4077.4</c:v>
                </c:pt>
                <c:pt idx="4466">
                  <c:v>4078.2</c:v>
                </c:pt>
                <c:pt idx="4467">
                  <c:v>4078.5</c:v>
                </c:pt>
                <c:pt idx="4468">
                  <c:v>4067.7</c:v>
                </c:pt>
                <c:pt idx="4469">
                  <c:v>4062.2</c:v>
                </c:pt>
                <c:pt idx="4470">
                  <c:v>4080.3</c:v>
                </c:pt>
                <c:pt idx="4471">
                  <c:v>4084.8</c:v>
                </c:pt>
                <c:pt idx="4472">
                  <c:v>4075.5</c:v>
                </c:pt>
                <c:pt idx="4473">
                  <c:v>4075.6</c:v>
                </c:pt>
                <c:pt idx="4474">
                  <c:v>4080.8</c:v>
                </c:pt>
                <c:pt idx="4475">
                  <c:v>4077.5</c:v>
                </c:pt>
                <c:pt idx="4476">
                  <c:v>4079.4</c:v>
                </c:pt>
                <c:pt idx="4477">
                  <c:v>4086.4</c:v>
                </c:pt>
                <c:pt idx="4478">
                  <c:v>4088.5</c:v>
                </c:pt>
                <c:pt idx="4479">
                  <c:v>4088.3</c:v>
                </c:pt>
                <c:pt idx="4480">
                  <c:v>4085.1</c:v>
                </c:pt>
                <c:pt idx="4481">
                  <c:v>4078.6</c:v>
                </c:pt>
                <c:pt idx="4482">
                  <c:v>4084.5</c:v>
                </c:pt>
                <c:pt idx="4483">
                  <c:v>4098.6</c:v>
                </c:pt>
                <c:pt idx="4484">
                  <c:v>4098.6</c:v>
                </c:pt>
                <c:pt idx="4485">
                  <c:v>4091.5</c:v>
                </c:pt>
                <c:pt idx="4486">
                  <c:v>4090.8</c:v>
                </c:pt>
                <c:pt idx="4487">
                  <c:v>4099.0</c:v>
                </c:pt>
                <c:pt idx="4488">
                  <c:v>4107.3</c:v>
                </c:pt>
                <c:pt idx="4489">
                  <c:v>4117.2</c:v>
                </c:pt>
                <c:pt idx="4490">
                  <c:v>4122.900000000001</c:v>
                </c:pt>
                <c:pt idx="4491">
                  <c:v>4104.8</c:v>
                </c:pt>
                <c:pt idx="4492">
                  <c:v>4110.3</c:v>
                </c:pt>
                <c:pt idx="4493">
                  <c:v>4118.0</c:v>
                </c:pt>
                <c:pt idx="4494">
                  <c:v>4109.900000000001</c:v>
                </c:pt>
                <c:pt idx="4495">
                  <c:v>4103.400000000001</c:v>
                </c:pt>
                <c:pt idx="4496">
                  <c:v>4095.1</c:v>
                </c:pt>
                <c:pt idx="4497">
                  <c:v>4080.2</c:v>
                </c:pt>
                <c:pt idx="4498">
                  <c:v>4073.9</c:v>
                </c:pt>
                <c:pt idx="4499">
                  <c:v>4076.6</c:v>
                </c:pt>
                <c:pt idx="4500">
                  <c:v>4074.4</c:v>
                </c:pt>
                <c:pt idx="4501">
                  <c:v>4077.3</c:v>
                </c:pt>
                <c:pt idx="4502">
                  <c:v>4077.4</c:v>
                </c:pt>
                <c:pt idx="4503">
                  <c:v>4058.5</c:v>
                </c:pt>
                <c:pt idx="4504">
                  <c:v>4060.0</c:v>
                </c:pt>
                <c:pt idx="4505">
                  <c:v>4076.8</c:v>
                </c:pt>
                <c:pt idx="4506">
                  <c:v>4085.3</c:v>
                </c:pt>
                <c:pt idx="4507">
                  <c:v>4076.9</c:v>
                </c:pt>
                <c:pt idx="4508">
                  <c:v>4076.7</c:v>
                </c:pt>
                <c:pt idx="4509">
                  <c:v>4082.0</c:v>
                </c:pt>
                <c:pt idx="4510">
                  <c:v>4082.1</c:v>
                </c:pt>
                <c:pt idx="4511">
                  <c:v>4091.8</c:v>
                </c:pt>
                <c:pt idx="4512">
                  <c:v>4093.6</c:v>
                </c:pt>
                <c:pt idx="4513">
                  <c:v>4077.3</c:v>
                </c:pt>
                <c:pt idx="4514">
                  <c:v>4087.5</c:v>
                </c:pt>
                <c:pt idx="4515">
                  <c:v>4091.1</c:v>
                </c:pt>
                <c:pt idx="4516">
                  <c:v>4082.8</c:v>
                </c:pt>
                <c:pt idx="4517">
                  <c:v>4095.6</c:v>
                </c:pt>
                <c:pt idx="4518">
                  <c:v>4104.900000000001</c:v>
                </c:pt>
                <c:pt idx="4519">
                  <c:v>4078.7</c:v>
                </c:pt>
                <c:pt idx="4520">
                  <c:v>4075.9</c:v>
                </c:pt>
                <c:pt idx="4521">
                  <c:v>4093.6</c:v>
                </c:pt>
                <c:pt idx="4522">
                  <c:v>4092.6</c:v>
                </c:pt>
                <c:pt idx="4523">
                  <c:v>4098.900000000001</c:v>
                </c:pt>
                <c:pt idx="4524">
                  <c:v>4100.0</c:v>
                </c:pt>
                <c:pt idx="4525">
                  <c:v>4084.4</c:v>
                </c:pt>
                <c:pt idx="4526">
                  <c:v>4079.4</c:v>
                </c:pt>
                <c:pt idx="4527">
                  <c:v>4091.4</c:v>
                </c:pt>
                <c:pt idx="4528">
                  <c:v>4079.4</c:v>
                </c:pt>
                <c:pt idx="4529">
                  <c:v>4085.0</c:v>
                </c:pt>
                <c:pt idx="4530">
                  <c:v>4094.5</c:v>
                </c:pt>
                <c:pt idx="4531">
                  <c:v>4082.3</c:v>
                </c:pt>
                <c:pt idx="4532">
                  <c:v>4078.4</c:v>
                </c:pt>
                <c:pt idx="4533">
                  <c:v>4086.1</c:v>
                </c:pt>
                <c:pt idx="4534">
                  <c:v>4089.0</c:v>
                </c:pt>
                <c:pt idx="4535">
                  <c:v>4087.7</c:v>
                </c:pt>
                <c:pt idx="4536">
                  <c:v>4090.7</c:v>
                </c:pt>
                <c:pt idx="4537">
                  <c:v>4086.8</c:v>
                </c:pt>
                <c:pt idx="4538">
                  <c:v>4086.5</c:v>
                </c:pt>
                <c:pt idx="4539">
                  <c:v>4097.0</c:v>
                </c:pt>
                <c:pt idx="4540">
                  <c:v>4103.900000000001</c:v>
                </c:pt>
                <c:pt idx="4541">
                  <c:v>4099.400000000001</c:v>
                </c:pt>
                <c:pt idx="4542">
                  <c:v>4104.6</c:v>
                </c:pt>
                <c:pt idx="4543">
                  <c:v>4104.1</c:v>
                </c:pt>
                <c:pt idx="4544">
                  <c:v>4094.1</c:v>
                </c:pt>
                <c:pt idx="4545">
                  <c:v>4107.5</c:v>
                </c:pt>
                <c:pt idx="4546">
                  <c:v>4108.8</c:v>
                </c:pt>
                <c:pt idx="4547">
                  <c:v>4101.7</c:v>
                </c:pt>
                <c:pt idx="4548">
                  <c:v>4104.400000000001</c:v>
                </c:pt>
                <c:pt idx="4549">
                  <c:v>4103.1</c:v>
                </c:pt>
                <c:pt idx="4550">
                  <c:v>4096.900000000001</c:v>
                </c:pt>
                <c:pt idx="4551">
                  <c:v>4100.900000000001</c:v>
                </c:pt>
                <c:pt idx="4552">
                  <c:v>4107.5</c:v>
                </c:pt>
                <c:pt idx="4553">
                  <c:v>4100.7</c:v>
                </c:pt>
                <c:pt idx="4554">
                  <c:v>4089.3</c:v>
                </c:pt>
                <c:pt idx="4555">
                  <c:v>4092.7</c:v>
                </c:pt>
                <c:pt idx="4556">
                  <c:v>4088.5</c:v>
                </c:pt>
                <c:pt idx="4557">
                  <c:v>4085.4</c:v>
                </c:pt>
                <c:pt idx="4558">
                  <c:v>4084.5</c:v>
                </c:pt>
                <c:pt idx="4559">
                  <c:v>4076.8</c:v>
                </c:pt>
                <c:pt idx="4560">
                  <c:v>4081.5</c:v>
                </c:pt>
                <c:pt idx="4561">
                  <c:v>4077.6</c:v>
                </c:pt>
                <c:pt idx="4562">
                  <c:v>4070.9</c:v>
                </c:pt>
                <c:pt idx="4563">
                  <c:v>4081.4</c:v>
                </c:pt>
                <c:pt idx="4564">
                  <c:v>4088.5</c:v>
                </c:pt>
                <c:pt idx="4565">
                  <c:v>4085.5</c:v>
                </c:pt>
                <c:pt idx="4566">
                  <c:v>4082.5</c:v>
                </c:pt>
                <c:pt idx="4567">
                  <c:v>4089.8</c:v>
                </c:pt>
                <c:pt idx="4568">
                  <c:v>4097.8</c:v>
                </c:pt>
                <c:pt idx="4569">
                  <c:v>4097.0</c:v>
                </c:pt>
                <c:pt idx="4570">
                  <c:v>4094.5</c:v>
                </c:pt>
                <c:pt idx="4571">
                  <c:v>4086.2</c:v>
                </c:pt>
                <c:pt idx="4572">
                  <c:v>4082.7</c:v>
                </c:pt>
                <c:pt idx="4573">
                  <c:v>4079.4</c:v>
                </c:pt>
                <c:pt idx="4574">
                  <c:v>4085.5</c:v>
                </c:pt>
                <c:pt idx="4575">
                  <c:v>4097.6</c:v>
                </c:pt>
                <c:pt idx="4576">
                  <c:v>4103.2</c:v>
                </c:pt>
                <c:pt idx="4577">
                  <c:v>4091.6</c:v>
                </c:pt>
                <c:pt idx="4578">
                  <c:v>4080.7</c:v>
                </c:pt>
                <c:pt idx="4579">
                  <c:v>4082.1</c:v>
                </c:pt>
                <c:pt idx="4580">
                  <c:v>4101.5</c:v>
                </c:pt>
                <c:pt idx="4581">
                  <c:v>4112.7</c:v>
                </c:pt>
                <c:pt idx="4582">
                  <c:v>4102.7</c:v>
                </c:pt>
                <c:pt idx="4583">
                  <c:v>4100.5</c:v>
                </c:pt>
                <c:pt idx="4584">
                  <c:v>4104.400000000001</c:v>
                </c:pt>
                <c:pt idx="4585">
                  <c:v>4102.7</c:v>
                </c:pt>
                <c:pt idx="4586">
                  <c:v>4103.5</c:v>
                </c:pt>
                <c:pt idx="4587">
                  <c:v>4113.900000000001</c:v>
                </c:pt>
                <c:pt idx="4588">
                  <c:v>4103.6</c:v>
                </c:pt>
                <c:pt idx="4589">
                  <c:v>4089.9</c:v>
                </c:pt>
                <c:pt idx="4590">
                  <c:v>4101.2</c:v>
                </c:pt>
                <c:pt idx="4591">
                  <c:v>4102.3</c:v>
                </c:pt>
                <c:pt idx="4592">
                  <c:v>4104.900000000001</c:v>
                </c:pt>
                <c:pt idx="4593">
                  <c:v>4102.400000000001</c:v>
                </c:pt>
                <c:pt idx="4594">
                  <c:v>4095.2</c:v>
                </c:pt>
                <c:pt idx="4595">
                  <c:v>4099.3</c:v>
                </c:pt>
                <c:pt idx="4596">
                  <c:v>4116.8</c:v>
                </c:pt>
                <c:pt idx="4597">
                  <c:v>4119.2</c:v>
                </c:pt>
                <c:pt idx="4598">
                  <c:v>4109.3</c:v>
                </c:pt>
                <c:pt idx="4599">
                  <c:v>4104.1</c:v>
                </c:pt>
                <c:pt idx="4600">
                  <c:v>4109.0</c:v>
                </c:pt>
                <c:pt idx="4601">
                  <c:v>4116.400000000001</c:v>
                </c:pt>
                <c:pt idx="4602">
                  <c:v>4100.5</c:v>
                </c:pt>
                <c:pt idx="4603">
                  <c:v>4085.0</c:v>
                </c:pt>
                <c:pt idx="4604">
                  <c:v>4094.3</c:v>
                </c:pt>
                <c:pt idx="4605">
                  <c:v>4095.4</c:v>
                </c:pt>
                <c:pt idx="4606">
                  <c:v>4089.0</c:v>
                </c:pt>
                <c:pt idx="4607">
                  <c:v>4094.3</c:v>
                </c:pt>
                <c:pt idx="4608">
                  <c:v>4091.2</c:v>
                </c:pt>
                <c:pt idx="4609">
                  <c:v>4077.6</c:v>
                </c:pt>
                <c:pt idx="4610">
                  <c:v>4089.0</c:v>
                </c:pt>
                <c:pt idx="4611">
                  <c:v>4091.0</c:v>
                </c:pt>
                <c:pt idx="4612">
                  <c:v>4089.1</c:v>
                </c:pt>
                <c:pt idx="4613">
                  <c:v>4105.7</c:v>
                </c:pt>
                <c:pt idx="4614">
                  <c:v>4100.5</c:v>
                </c:pt>
                <c:pt idx="4615">
                  <c:v>4075.5</c:v>
                </c:pt>
                <c:pt idx="4616">
                  <c:v>4082.3</c:v>
                </c:pt>
                <c:pt idx="4617">
                  <c:v>4103.6</c:v>
                </c:pt>
                <c:pt idx="4618">
                  <c:v>4087.6</c:v>
                </c:pt>
                <c:pt idx="4619">
                  <c:v>4087.2</c:v>
                </c:pt>
                <c:pt idx="4620">
                  <c:v>4092.9</c:v>
                </c:pt>
                <c:pt idx="4621">
                  <c:v>4086.3</c:v>
                </c:pt>
                <c:pt idx="4622">
                  <c:v>4077.4</c:v>
                </c:pt>
                <c:pt idx="4623">
                  <c:v>4088.9</c:v>
                </c:pt>
                <c:pt idx="4624">
                  <c:v>4086.9</c:v>
                </c:pt>
                <c:pt idx="4625">
                  <c:v>4094.3</c:v>
                </c:pt>
                <c:pt idx="4626">
                  <c:v>4094.8</c:v>
                </c:pt>
                <c:pt idx="4627">
                  <c:v>4088.0</c:v>
                </c:pt>
                <c:pt idx="4628">
                  <c:v>4097.3</c:v>
                </c:pt>
                <c:pt idx="4629">
                  <c:v>4095.0</c:v>
                </c:pt>
                <c:pt idx="4630">
                  <c:v>4078.0</c:v>
                </c:pt>
                <c:pt idx="4631">
                  <c:v>4082.9</c:v>
                </c:pt>
                <c:pt idx="4632">
                  <c:v>4100.5</c:v>
                </c:pt>
                <c:pt idx="4633">
                  <c:v>4095.1</c:v>
                </c:pt>
                <c:pt idx="4634">
                  <c:v>4097.1</c:v>
                </c:pt>
                <c:pt idx="4635">
                  <c:v>4102.1</c:v>
                </c:pt>
                <c:pt idx="4636">
                  <c:v>4102.2</c:v>
                </c:pt>
                <c:pt idx="4637">
                  <c:v>4102.5</c:v>
                </c:pt>
                <c:pt idx="4638">
                  <c:v>4109.2</c:v>
                </c:pt>
                <c:pt idx="4639">
                  <c:v>4101.1</c:v>
                </c:pt>
                <c:pt idx="4640">
                  <c:v>4100.7</c:v>
                </c:pt>
                <c:pt idx="4641">
                  <c:v>4112.400000000001</c:v>
                </c:pt>
                <c:pt idx="4642">
                  <c:v>4106.1</c:v>
                </c:pt>
                <c:pt idx="4643">
                  <c:v>4105.0</c:v>
                </c:pt>
                <c:pt idx="4644">
                  <c:v>4104.6</c:v>
                </c:pt>
                <c:pt idx="4645">
                  <c:v>4098.1</c:v>
                </c:pt>
                <c:pt idx="4646">
                  <c:v>4097.7</c:v>
                </c:pt>
                <c:pt idx="4647">
                  <c:v>4105.7</c:v>
                </c:pt>
                <c:pt idx="4648">
                  <c:v>4107.7</c:v>
                </c:pt>
                <c:pt idx="4649">
                  <c:v>4100.0</c:v>
                </c:pt>
                <c:pt idx="4650">
                  <c:v>4101.900000000001</c:v>
                </c:pt>
                <c:pt idx="4651">
                  <c:v>4103.0</c:v>
                </c:pt>
                <c:pt idx="4652">
                  <c:v>4096.8</c:v>
                </c:pt>
                <c:pt idx="4653">
                  <c:v>4095.2</c:v>
                </c:pt>
                <c:pt idx="4654">
                  <c:v>4097.3</c:v>
                </c:pt>
                <c:pt idx="4655">
                  <c:v>4093.1</c:v>
                </c:pt>
                <c:pt idx="4656">
                  <c:v>4080.1</c:v>
                </c:pt>
                <c:pt idx="4657">
                  <c:v>4073.1</c:v>
                </c:pt>
                <c:pt idx="4658">
                  <c:v>4081.2</c:v>
                </c:pt>
                <c:pt idx="4659">
                  <c:v>4085.8</c:v>
                </c:pt>
                <c:pt idx="4660">
                  <c:v>4063.5</c:v>
                </c:pt>
                <c:pt idx="4661">
                  <c:v>4059.7</c:v>
                </c:pt>
                <c:pt idx="4662">
                  <c:v>4057.8</c:v>
                </c:pt>
                <c:pt idx="4663">
                  <c:v>4063.8</c:v>
                </c:pt>
                <c:pt idx="4664">
                  <c:v>4070.1</c:v>
                </c:pt>
                <c:pt idx="4665">
                  <c:v>4069.4</c:v>
                </c:pt>
                <c:pt idx="4666">
                  <c:v>4070.1</c:v>
                </c:pt>
                <c:pt idx="4667">
                  <c:v>4076.9</c:v>
                </c:pt>
                <c:pt idx="4668">
                  <c:v>4068.9</c:v>
                </c:pt>
                <c:pt idx="4669">
                  <c:v>4065.7</c:v>
                </c:pt>
                <c:pt idx="4670">
                  <c:v>4086.3</c:v>
                </c:pt>
                <c:pt idx="4671">
                  <c:v>4088.6</c:v>
                </c:pt>
                <c:pt idx="4672">
                  <c:v>4079.5</c:v>
                </c:pt>
                <c:pt idx="4673">
                  <c:v>4078.4</c:v>
                </c:pt>
                <c:pt idx="4674">
                  <c:v>4075.8</c:v>
                </c:pt>
                <c:pt idx="4675">
                  <c:v>4072.5</c:v>
                </c:pt>
                <c:pt idx="4676">
                  <c:v>4080.8</c:v>
                </c:pt>
                <c:pt idx="4677">
                  <c:v>4077.2</c:v>
                </c:pt>
                <c:pt idx="4678">
                  <c:v>4064.4</c:v>
                </c:pt>
                <c:pt idx="4679">
                  <c:v>4069.6</c:v>
                </c:pt>
                <c:pt idx="4680">
                  <c:v>4071.0</c:v>
                </c:pt>
                <c:pt idx="4681">
                  <c:v>4070.0</c:v>
                </c:pt>
                <c:pt idx="4682">
                  <c:v>4071.5</c:v>
                </c:pt>
                <c:pt idx="4683">
                  <c:v>4066.8</c:v>
                </c:pt>
                <c:pt idx="4684">
                  <c:v>4062.0</c:v>
                </c:pt>
                <c:pt idx="4685">
                  <c:v>4072.5</c:v>
                </c:pt>
                <c:pt idx="4686">
                  <c:v>4082.5</c:v>
                </c:pt>
                <c:pt idx="4687">
                  <c:v>4073.7</c:v>
                </c:pt>
                <c:pt idx="4688">
                  <c:v>4075.0</c:v>
                </c:pt>
                <c:pt idx="4689">
                  <c:v>4080.4</c:v>
                </c:pt>
                <c:pt idx="4690">
                  <c:v>4075.8</c:v>
                </c:pt>
                <c:pt idx="4691">
                  <c:v>4066.7</c:v>
                </c:pt>
                <c:pt idx="4692">
                  <c:v>4074.6</c:v>
                </c:pt>
                <c:pt idx="4693">
                  <c:v>4084.0</c:v>
                </c:pt>
                <c:pt idx="4694">
                  <c:v>4074.1</c:v>
                </c:pt>
                <c:pt idx="4695">
                  <c:v>4070.2</c:v>
                </c:pt>
                <c:pt idx="4696">
                  <c:v>4084.1</c:v>
                </c:pt>
                <c:pt idx="4697">
                  <c:v>4083.9</c:v>
                </c:pt>
                <c:pt idx="4698">
                  <c:v>4095.2</c:v>
                </c:pt>
                <c:pt idx="4699">
                  <c:v>4089.6</c:v>
                </c:pt>
                <c:pt idx="4700">
                  <c:v>4084.9</c:v>
                </c:pt>
                <c:pt idx="4701">
                  <c:v>4110.5</c:v>
                </c:pt>
                <c:pt idx="4702">
                  <c:v>4101.0</c:v>
                </c:pt>
                <c:pt idx="4703">
                  <c:v>4091.4</c:v>
                </c:pt>
                <c:pt idx="4704">
                  <c:v>4103.8</c:v>
                </c:pt>
                <c:pt idx="4705">
                  <c:v>4102.6</c:v>
                </c:pt>
                <c:pt idx="4706">
                  <c:v>4076.5</c:v>
                </c:pt>
                <c:pt idx="4707">
                  <c:v>4074.3</c:v>
                </c:pt>
                <c:pt idx="4708">
                  <c:v>4084.1</c:v>
                </c:pt>
                <c:pt idx="4709">
                  <c:v>4074.2</c:v>
                </c:pt>
                <c:pt idx="4710">
                  <c:v>4080.1</c:v>
                </c:pt>
                <c:pt idx="4711">
                  <c:v>4081.1</c:v>
                </c:pt>
                <c:pt idx="4712">
                  <c:v>4067.0</c:v>
                </c:pt>
                <c:pt idx="4713">
                  <c:v>4071.2</c:v>
                </c:pt>
                <c:pt idx="4714">
                  <c:v>4078.9</c:v>
                </c:pt>
                <c:pt idx="4715">
                  <c:v>4067.0</c:v>
                </c:pt>
                <c:pt idx="4716">
                  <c:v>4067.3</c:v>
                </c:pt>
                <c:pt idx="4717">
                  <c:v>4079.5</c:v>
                </c:pt>
                <c:pt idx="4718">
                  <c:v>4074.9</c:v>
                </c:pt>
                <c:pt idx="4719">
                  <c:v>4076.6</c:v>
                </c:pt>
                <c:pt idx="4720">
                  <c:v>4081.7</c:v>
                </c:pt>
                <c:pt idx="4721">
                  <c:v>4082.1</c:v>
                </c:pt>
                <c:pt idx="4722">
                  <c:v>4079.6</c:v>
                </c:pt>
                <c:pt idx="4723">
                  <c:v>4081.5</c:v>
                </c:pt>
                <c:pt idx="4724">
                  <c:v>4085.2</c:v>
                </c:pt>
                <c:pt idx="4725">
                  <c:v>4079.4</c:v>
                </c:pt>
                <c:pt idx="4726">
                  <c:v>4083.9</c:v>
                </c:pt>
                <c:pt idx="4727">
                  <c:v>4089.1</c:v>
                </c:pt>
                <c:pt idx="4728">
                  <c:v>4086.1</c:v>
                </c:pt>
                <c:pt idx="4729">
                  <c:v>4083.8</c:v>
                </c:pt>
                <c:pt idx="4730">
                  <c:v>4088.4</c:v>
                </c:pt>
                <c:pt idx="4731">
                  <c:v>4092.4</c:v>
                </c:pt>
                <c:pt idx="4732">
                  <c:v>4089.7</c:v>
                </c:pt>
                <c:pt idx="4733">
                  <c:v>4091.4</c:v>
                </c:pt>
                <c:pt idx="4734">
                  <c:v>4085.7</c:v>
                </c:pt>
                <c:pt idx="4735">
                  <c:v>4081.4</c:v>
                </c:pt>
                <c:pt idx="4736">
                  <c:v>4081.7</c:v>
                </c:pt>
                <c:pt idx="4737">
                  <c:v>4070.8</c:v>
                </c:pt>
                <c:pt idx="4738">
                  <c:v>4074.1</c:v>
                </c:pt>
                <c:pt idx="4739">
                  <c:v>4087.9</c:v>
                </c:pt>
                <c:pt idx="4740">
                  <c:v>4078.2</c:v>
                </c:pt>
                <c:pt idx="4741">
                  <c:v>4071.3</c:v>
                </c:pt>
                <c:pt idx="4742">
                  <c:v>4077.8</c:v>
                </c:pt>
                <c:pt idx="4743">
                  <c:v>4077.1</c:v>
                </c:pt>
                <c:pt idx="4744">
                  <c:v>4074.6</c:v>
                </c:pt>
                <c:pt idx="4745">
                  <c:v>4075.7</c:v>
                </c:pt>
                <c:pt idx="4746">
                  <c:v>4078.4</c:v>
                </c:pt>
                <c:pt idx="4747">
                  <c:v>4086.8</c:v>
                </c:pt>
                <c:pt idx="4748">
                  <c:v>4087.6</c:v>
                </c:pt>
                <c:pt idx="4749">
                  <c:v>4077.6</c:v>
                </c:pt>
                <c:pt idx="4750">
                  <c:v>4082.8</c:v>
                </c:pt>
                <c:pt idx="4751">
                  <c:v>4091.0</c:v>
                </c:pt>
                <c:pt idx="4752">
                  <c:v>4087.9</c:v>
                </c:pt>
                <c:pt idx="4753">
                  <c:v>4084.6</c:v>
                </c:pt>
                <c:pt idx="4754">
                  <c:v>4082.9</c:v>
                </c:pt>
                <c:pt idx="4755">
                  <c:v>4094.1</c:v>
                </c:pt>
                <c:pt idx="4756">
                  <c:v>4104.5</c:v>
                </c:pt>
                <c:pt idx="4757">
                  <c:v>4103.3</c:v>
                </c:pt>
                <c:pt idx="4758">
                  <c:v>4092.3</c:v>
                </c:pt>
                <c:pt idx="4759">
                  <c:v>4096.5</c:v>
                </c:pt>
                <c:pt idx="4760">
                  <c:v>4096.6</c:v>
                </c:pt>
                <c:pt idx="4761">
                  <c:v>4091.3</c:v>
                </c:pt>
                <c:pt idx="4762">
                  <c:v>4096.1</c:v>
                </c:pt>
                <c:pt idx="4763">
                  <c:v>4103.6</c:v>
                </c:pt>
                <c:pt idx="4764">
                  <c:v>4095.1</c:v>
                </c:pt>
                <c:pt idx="4765">
                  <c:v>4086.4</c:v>
                </c:pt>
                <c:pt idx="4766">
                  <c:v>4083.4</c:v>
                </c:pt>
                <c:pt idx="4767">
                  <c:v>4082.3</c:v>
                </c:pt>
                <c:pt idx="4768">
                  <c:v>4092.0</c:v>
                </c:pt>
                <c:pt idx="4769">
                  <c:v>4078.4</c:v>
                </c:pt>
                <c:pt idx="4770">
                  <c:v>4067.4</c:v>
                </c:pt>
                <c:pt idx="4771">
                  <c:v>4071.1</c:v>
                </c:pt>
                <c:pt idx="4772">
                  <c:v>4074.5</c:v>
                </c:pt>
                <c:pt idx="4773">
                  <c:v>4079.0</c:v>
                </c:pt>
                <c:pt idx="4774">
                  <c:v>4082.6</c:v>
                </c:pt>
                <c:pt idx="4775">
                  <c:v>4079.3</c:v>
                </c:pt>
                <c:pt idx="4776">
                  <c:v>4071.6</c:v>
                </c:pt>
                <c:pt idx="4777">
                  <c:v>4073.2</c:v>
                </c:pt>
                <c:pt idx="4778">
                  <c:v>4085.0</c:v>
                </c:pt>
                <c:pt idx="4779">
                  <c:v>4092.1</c:v>
                </c:pt>
                <c:pt idx="4780">
                  <c:v>4092.5</c:v>
                </c:pt>
                <c:pt idx="4781">
                  <c:v>4091.4</c:v>
                </c:pt>
                <c:pt idx="4782">
                  <c:v>4086.1</c:v>
                </c:pt>
                <c:pt idx="4783">
                  <c:v>4083.3</c:v>
                </c:pt>
                <c:pt idx="4784">
                  <c:v>4095.0</c:v>
                </c:pt>
                <c:pt idx="4785">
                  <c:v>4099.2</c:v>
                </c:pt>
                <c:pt idx="4786">
                  <c:v>4087.0</c:v>
                </c:pt>
                <c:pt idx="4787">
                  <c:v>4080.2</c:v>
                </c:pt>
                <c:pt idx="4788">
                  <c:v>4081.5</c:v>
                </c:pt>
                <c:pt idx="4789">
                  <c:v>4085.1</c:v>
                </c:pt>
                <c:pt idx="4790">
                  <c:v>4102.1</c:v>
                </c:pt>
                <c:pt idx="4791">
                  <c:v>4094.9</c:v>
                </c:pt>
                <c:pt idx="4792">
                  <c:v>4081.5</c:v>
                </c:pt>
                <c:pt idx="4793">
                  <c:v>4089.5</c:v>
                </c:pt>
                <c:pt idx="4794">
                  <c:v>4100.6</c:v>
                </c:pt>
                <c:pt idx="4795">
                  <c:v>4089.8</c:v>
                </c:pt>
                <c:pt idx="4796">
                  <c:v>4098.8</c:v>
                </c:pt>
                <c:pt idx="4797">
                  <c:v>4107.7</c:v>
                </c:pt>
                <c:pt idx="4798">
                  <c:v>4093.1</c:v>
                </c:pt>
                <c:pt idx="4799">
                  <c:v>4092.5</c:v>
                </c:pt>
                <c:pt idx="4800">
                  <c:v>4087.3</c:v>
                </c:pt>
                <c:pt idx="4801">
                  <c:v>4082.9</c:v>
                </c:pt>
                <c:pt idx="4802">
                  <c:v>4097.0</c:v>
                </c:pt>
                <c:pt idx="4803">
                  <c:v>4093.7</c:v>
                </c:pt>
                <c:pt idx="4804">
                  <c:v>4075.3</c:v>
                </c:pt>
                <c:pt idx="4805">
                  <c:v>4086.9</c:v>
                </c:pt>
                <c:pt idx="4806">
                  <c:v>4097.0</c:v>
                </c:pt>
                <c:pt idx="4807">
                  <c:v>4091.6</c:v>
                </c:pt>
                <c:pt idx="4808">
                  <c:v>4102.8</c:v>
                </c:pt>
                <c:pt idx="4809">
                  <c:v>4107.6</c:v>
                </c:pt>
                <c:pt idx="4810">
                  <c:v>4101.2</c:v>
                </c:pt>
                <c:pt idx="4811">
                  <c:v>4102.8</c:v>
                </c:pt>
                <c:pt idx="4812">
                  <c:v>4104.5</c:v>
                </c:pt>
                <c:pt idx="4813">
                  <c:v>4097.5</c:v>
                </c:pt>
                <c:pt idx="4814">
                  <c:v>4099.7</c:v>
                </c:pt>
                <c:pt idx="4815">
                  <c:v>4103.6</c:v>
                </c:pt>
                <c:pt idx="4816">
                  <c:v>4095.4</c:v>
                </c:pt>
                <c:pt idx="4817">
                  <c:v>4089.0</c:v>
                </c:pt>
                <c:pt idx="4818">
                  <c:v>4096.900000000001</c:v>
                </c:pt>
                <c:pt idx="4819">
                  <c:v>4091.6</c:v>
                </c:pt>
                <c:pt idx="4820">
                  <c:v>4086.6</c:v>
                </c:pt>
                <c:pt idx="4821">
                  <c:v>4088.4</c:v>
                </c:pt>
                <c:pt idx="4822">
                  <c:v>4084.8</c:v>
                </c:pt>
                <c:pt idx="4823">
                  <c:v>4084.2</c:v>
                </c:pt>
                <c:pt idx="4824">
                  <c:v>4094.9</c:v>
                </c:pt>
                <c:pt idx="4825">
                  <c:v>4094.6</c:v>
                </c:pt>
                <c:pt idx="4826">
                  <c:v>4081.3</c:v>
                </c:pt>
                <c:pt idx="4827">
                  <c:v>4086.2</c:v>
                </c:pt>
                <c:pt idx="4828">
                  <c:v>4093.1</c:v>
                </c:pt>
                <c:pt idx="4829">
                  <c:v>4086.0</c:v>
                </c:pt>
                <c:pt idx="4830">
                  <c:v>4081.6</c:v>
                </c:pt>
                <c:pt idx="4831">
                  <c:v>4088.0</c:v>
                </c:pt>
                <c:pt idx="4832">
                  <c:v>4084.4</c:v>
                </c:pt>
                <c:pt idx="4833">
                  <c:v>4090.4</c:v>
                </c:pt>
                <c:pt idx="4834">
                  <c:v>4086.3</c:v>
                </c:pt>
                <c:pt idx="4835">
                  <c:v>4078.1</c:v>
                </c:pt>
                <c:pt idx="4836">
                  <c:v>4088.1</c:v>
                </c:pt>
                <c:pt idx="4837">
                  <c:v>4093.6</c:v>
                </c:pt>
                <c:pt idx="4838">
                  <c:v>4084.0</c:v>
                </c:pt>
                <c:pt idx="4839">
                  <c:v>4087.9</c:v>
                </c:pt>
                <c:pt idx="4840">
                  <c:v>4095.0</c:v>
                </c:pt>
                <c:pt idx="4841">
                  <c:v>4092.3</c:v>
                </c:pt>
                <c:pt idx="4842">
                  <c:v>4087.8</c:v>
                </c:pt>
                <c:pt idx="4843">
                  <c:v>4093.3</c:v>
                </c:pt>
                <c:pt idx="4844">
                  <c:v>4094.6</c:v>
                </c:pt>
                <c:pt idx="4845">
                  <c:v>4097.7</c:v>
                </c:pt>
                <c:pt idx="4846">
                  <c:v>4087.1</c:v>
                </c:pt>
                <c:pt idx="4847">
                  <c:v>4080.6</c:v>
                </c:pt>
                <c:pt idx="4848">
                  <c:v>4088.5</c:v>
                </c:pt>
                <c:pt idx="4849">
                  <c:v>4104.400000000001</c:v>
                </c:pt>
                <c:pt idx="4850">
                  <c:v>4099.3</c:v>
                </c:pt>
                <c:pt idx="4851">
                  <c:v>4095.1</c:v>
                </c:pt>
                <c:pt idx="4852">
                  <c:v>4091.5</c:v>
                </c:pt>
                <c:pt idx="4853">
                  <c:v>4096.0</c:v>
                </c:pt>
                <c:pt idx="4854">
                  <c:v>4106.7</c:v>
                </c:pt>
                <c:pt idx="4855">
                  <c:v>4108.8</c:v>
                </c:pt>
                <c:pt idx="4856">
                  <c:v>4108.3</c:v>
                </c:pt>
                <c:pt idx="4857">
                  <c:v>4111.400000000001</c:v>
                </c:pt>
                <c:pt idx="4858">
                  <c:v>4101.900000000001</c:v>
                </c:pt>
                <c:pt idx="4859">
                  <c:v>4097.8</c:v>
                </c:pt>
                <c:pt idx="4860">
                  <c:v>4106.5</c:v>
                </c:pt>
                <c:pt idx="4861">
                  <c:v>4114.400000000001</c:v>
                </c:pt>
                <c:pt idx="4862">
                  <c:v>4109.6</c:v>
                </c:pt>
                <c:pt idx="4863">
                  <c:v>4096.7</c:v>
                </c:pt>
                <c:pt idx="4864">
                  <c:v>4094.1</c:v>
                </c:pt>
                <c:pt idx="4865">
                  <c:v>4101.5</c:v>
                </c:pt>
                <c:pt idx="4866">
                  <c:v>4111.6</c:v>
                </c:pt>
                <c:pt idx="4867">
                  <c:v>4092.5</c:v>
                </c:pt>
                <c:pt idx="4868">
                  <c:v>4084.5</c:v>
                </c:pt>
                <c:pt idx="4869">
                  <c:v>4097.1</c:v>
                </c:pt>
                <c:pt idx="4870">
                  <c:v>4098.1</c:v>
                </c:pt>
                <c:pt idx="4871">
                  <c:v>4095.3</c:v>
                </c:pt>
                <c:pt idx="4872">
                  <c:v>4100.6</c:v>
                </c:pt>
                <c:pt idx="4873">
                  <c:v>4092.1</c:v>
                </c:pt>
                <c:pt idx="4874">
                  <c:v>4083.3</c:v>
                </c:pt>
                <c:pt idx="4875">
                  <c:v>4084.5</c:v>
                </c:pt>
                <c:pt idx="4876">
                  <c:v>4088.9</c:v>
                </c:pt>
                <c:pt idx="4877">
                  <c:v>4098.1</c:v>
                </c:pt>
                <c:pt idx="4878">
                  <c:v>4093.9</c:v>
                </c:pt>
                <c:pt idx="4879">
                  <c:v>4082.9</c:v>
                </c:pt>
                <c:pt idx="4880">
                  <c:v>4084.3</c:v>
                </c:pt>
                <c:pt idx="4881">
                  <c:v>4091.2</c:v>
                </c:pt>
                <c:pt idx="4882">
                  <c:v>4102.400000000001</c:v>
                </c:pt>
                <c:pt idx="4883">
                  <c:v>4102.3</c:v>
                </c:pt>
                <c:pt idx="4884">
                  <c:v>4100.3</c:v>
                </c:pt>
                <c:pt idx="4885">
                  <c:v>4099.8</c:v>
                </c:pt>
                <c:pt idx="4886">
                  <c:v>4096.5</c:v>
                </c:pt>
                <c:pt idx="4887">
                  <c:v>4101.1</c:v>
                </c:pt>
                <c:pt idx="4888">
                  <c:v>4111.900000000001</c:v>
                </c:pt>
                <c:pt idx="4889">
                  <c:v>4097.900000000001</c:v>
                </c:pt>
                <c:pt idx="4890">
                  <c:v>4090.8</c:v>
                </c:pt>
                <c:pt idx="4891">
                  <c:v>4096.7</c:v>
                </c:pt>
                <c:pt idx="4892">
                  <c:v>4092.5</c:v>
                </c:pt>
                <c:pt idx="4893">
                  <c:v>4091.7</c:v>
                </c:pt>
                <c:pt idx="4894">
                  <c:v>4100.7</c:v>
                </c:pt>
                <c:pt idx="4895">
                  <c:v>4098.400000000001</c:v>
                </c:pt>
                <c:pt idx="4896">
                  <c:v>4085.6</c:v>
                </c:pt>
                <c:pt idx="4897">
                  <c:v>4094.0</c:v>
                </c:pt>
                <c:pt idx="4898">
                  <c:v>4090.7</c:v>
                </c:pt>
                <c:pt idx="4899">
                  <c:v>4089.7</c:v>
                </c:pt>
                <c:pt idx="4900">
                  <c:v>4110.5</c:v>
                </c:pt>
                <c:pt idx="4901">
                  <c:v>4093.1</c:v>
                </c:pt>
                <c:pt idx="4902">
                  <c:v>4082.6</c:v>
                </c:pt>
                <c:pt idx="4903">
                  <c:v>4103.6</c:v>
                </c:pt>
                <c:pt idx="4904">
                  <c:v>4103.8</c:v>
                </c:pt>
                <c:pt idx="4905">
                  <c:v>4090.5</c:v>
                </c:pt>
                <c:pt idx="4906">
                  <c:v>4095.8</c:v>
                </c:pt>
                <c:pt idx="4907">
                  <c:v>4104.2</c:v>
                </c:pt>
                <c:pt idx="4908">
                  <c:v>4102.6</c:v>
                </c:pt>
                <c:pt idx="4909">
                  <c:v>4108.3</c:v>
                </c:pt>
                <c:pt idx="4910">
                  <c:v>4107.1</c:v>
                </c:pt>
                <c:pt idx="4911">
                  <c:v>4107.3</c:v>
                </c:pt>
                <c:pt idx="4912">
                  <c:v>4115.7</c:v>
                </c:pt>
                <c:pt idx="4913">
                  <c:v>4119.0</c:v>
                </c:pt>
                <c:pt idx="4914">
                  <c:v>4105.3</c:v>
                </c:pt>
                <c:pt idx="4915">
                  <c:v>4111.7</c:v>
                </c:pt>
                <c:pt idx="4916">
                  <c:v>4124.900000000001</c:v>
                </c:pt>
                <c:pt idx="4917">
                  <c:v>4108.3</c:v>
                </c:pt>
                <c:pt idx="4918">
                  <c:v>4096.8</c:v>
                </c:pt>
                <c:pt idx="4919">
                  <c:v>4103.6</c:v>
                </c:pt>
                <c:pt idx="4920">
                  <c:v>4105.6</c:v>
                </c:pt>
                <c:pt idx="4921">
                  <c:v>4095.8</c:v>
                </c:pt>
                <c:pt idx="4922">
                  <c:v>4097.6</c:v>
                </c:pt>
                <c:pt idx="4923">
                  <c:v>4096.1</c:v>
                </c:pt>
                <c:pt idx="4924">
                  <c:v>4090.2</c:v>
                </c:pt>
                <c:pt idx="4925">
                  <c:v>4095.2</c:v>
                </c:pt>
                <c:pt idx="4926">
                  <c:v>4084.9</c:v>
                </c:pt>
                <c:pt idx="4927">
                  <c:v>4082.1</c:v>
                </c:pt>
                <c:pt idx="4928">
                  <c:v>4101.8</c:v>
                </c:pt>
                <c:pt idx="4929">
                  <c:v>4085.7</c:v>
                </c:pt>
                <c:pt idx="4930">
                  <c:v>4075.9</c:v>
                </c:pt>
                <c:pt idx="4931">
                  <c:v>4091.4</c:v>
                </c:pt>
                <c:pt idx="4932">
                  <c:v>4088.9</c:v>
                </c:pt>
                <c:pt idx="4933">
                  <c:v>4075.2</c:v>
                </c:pt>
                <c:pt idx="4934">
                  <c:v>4090.3</c:v>
                </c:pt>
                <c:pt idx="4935">
                  <c:v>4077.6</c:v>
                </c:pt>
                <c:pt idx="4936">
                  <c:v>4095.2</c:v>
                </c:pt>
                <c:pt idx="4937">
                  <c:v>4097.1</c:v>
                </c:pt>
                <c:pt idx="4938">
                  <c:v>4090.8</c:v>
                </c:pt>
                <c:pt idx="4939">
                  <c:v>4100.7</c:v>
                </c:pt>
                <c:pt idx="4940">
                  <c:v>4103.6</c:v>
                </c:pt>
                <c:pt idx="4941">
                  <c:v>4099.3</c:v>
                </c:pt>
                <c:pt idx="4942">
                  <c:v>4100.900000000001</c:v>
                </c:pt>
                <c:pt idx="4943">
                  <c:v>4098.1</c:v>
                </c:pt>
                <c:pt idx="4944">
                  <c:v>4104.0</c:v>
                </c:pt>
                <c:pt idx="4945">
                  <c:v>4108.7</c:v>
                </c:pt>
                <c:pt idx="4946">
                  <c:v>4105.3</c:v>
                </c:pt>
                <c:pt idx="4947">
                  <c:v>4098.0</c:v>
                </c:pt>
                <c:pt idx="4948">
                  <c:v>4093.3</c:v>
                </c:pt>
                <c:pt idx="4949">
                  <c:v>4096.400000000001</c:v>
                </c:pt>
                <c:pt idx="4950">
                  <c:v>4092.1</c:v>
                </c:pt>
                <c:pt idx="4951">
                  <c:v>4085.5</c:v>
                </c:pt>
                <c:pt idx="4952">
                  <c:v>4090.4</c:v>
                </c:pt>
                <c:pt idx="4953">
                  <c:v>4095.1</c:v>
                </c:pt>
                <c:pt idx="4954">
                  <c:v>4093.0</c:v>
                </c:pt>
                <c:pt idx="4955">
                  <c:v>4093.8</c:v>
                </c:pt>
                <c:pt idx="4956">
                  <c:v>4096.8</c:v>
                </c:pt>
                <c:pt idx="4957">
                  <c:v>4099.2</c:v>
                </c:pt>
                <c:pt idx="4958">
                  <c:v>4096.3</c:v>
                </c:pt>
                <c:pt idx="4959">
                  <c:v>4088.1</c:v>
                </c:pt>
                <c:pt idx="4960">
                  <c:v>4090.9</c:v>
                </c:pt>
                <c:pt idx="4961">
                  <c:v>4105.900000000001</c:v>
                </c:pt>
                <c:pt idx="4962">
                  <c:v>4109.2</c:v>
                </c:pt>
                <c:pt idx="4963">
                  <c:v>4103.2</c:v>
                </c:pt>
                <c:pt idx="4964">
                  <c:v>4097.8</c:v>
                </c:pt>
                <c:pt idx="4965">
                  <c:v>4103.3</c:v>
                </c:pt>
                <c:pt idx="4966">
                  <c:v>4115.400000000001</c:v>
                </c:pt>
                <c:pt idx="4967">
                  <c:v>4116.400000000001</c:v>
                </c:pt>
                <c:pt idx="4968">
                  <c:v>4115.3</c:v>
                </c:pt>
                <c:pt idx="4969">
                  <c:v>4119.0</c:v>
                </c:pt>
                <c:pt idx="4970">
                  <c:v>4121.2</c:v>
                </c:pt>
                <c:pt idx="4971">
                  <c:v>4117.900000000001</c:v>
                </c:pt>
                <c:pt idx="4972">
                  <c:v>4121.7</c:v>
                </c:pt>
                <c:pt idx="4973">
                  <c:v>4128.8</c:v>
                </c:pt>
                <c:pt idx="4974">
                  <c:v>4127.6</c:v>
                </c:pt>
                <c:pt idx="4975">
                  <c:v>4115.900000000001</c:v>
                </c:pt>
                <c:pt idx="4976">
                  <c:v>4109.7</c:v>
                </c:pt>
                <c:pt idx="4977">
                  <c:v>4106.6</c:v>
                </c:pt>
                <c:pt idx="4978">
                  <c:v>4111.6</c:v>
                </c:pt>
                <c:pt idx="4979">
                  <c:v>4114.900000000001</c:v>
                </c:pt>
                <c:pt idx="4980">
                  <c:v>4098.0</c:v>
                </c:pt>
                <c:pt idx="4981">
                  <c:v>4090.9</c:v>
                </c:pt>
                <c:pt idx="4982">
                  <c:v>4096.3</c:v>
                </c:pt>
                <c:pt idx="4983">
                  <c:v>4098.400000000001</c:v>
                </c:pt>
                <c:pt idx="4984">
                  <c:v>4102.6</c:v>
                </c:pt>
                <c:pt idx="4985">
                  <c:v>4107.7</c:v>
                </c:pt>
                <c:pt idx="4986">
                  <c:v>4093.3</c:v>
                </c:pt>
                <c:pt idx="4987">
                  <c:v>4096.900000000001</c:v>
                </c:pt>
                <c:pt idx="4988">
                  <c:v>4105.900000000001</c:v>
                </c:pt>
                <c:pt idx="4989">
                  <c:v>4105.2</c:v>
                </c:pt>
                <c:pt idx="4990">
                  <c:v>4107.400000000001</c:v>
                </c:pt>
                <c:pt idx="4991">
                  <c:v>4113.900000000001</c:v>
                </c:pt>
                <c:pt idx="4992">
                  <c:v>4104.2</c:v>
                </c:pt>
                <c:pt idx="4993">
                  <c:v>4100.1</c:v>
                </c:pt>
                <c:pt idx="4994">
                  <c:v>4113.6</c:v>
                </c:pt>
                <c:pt idx="4995">
                  <c:v>4109.6</c:v>
                </c:pt>
                <c:pt idx="4996">
                  <c:v>4111.0</c:v>
                </c:pt>
                <c:pt idx="4997">
                  <c:v>4110.2</c:v>
                </c:pt>
                <c:pt idx="4998">
                  <c:v>4106.400000000001</c:v>
                </c:pt>
                <c:pt idx="4999">
                  <c:v>4106.400000000001</c:v>
                </c:pt>
                <c:pt idx="5000">
                  <c:v>4117.8</c:v>
                </c:pt>
                <c:pt idx="5001">
                  <c:v>4122.8</c:v>
                </c:pt>
                <c:pt idx="5002">
                  <c:v>4111.0</c:v>
                </c:pt>
                <c:pt idx="5003">
                  <c:v>4108.6</c:v>
                </c:pt>
                <c:pt idx="5004">
                  <c:v>4110.2</c:v>
                </c:pt>
                <c:pt idx="5005">
                  <c:v>4106.0</c:v>
                </c:pt>
                <c:pt idx="5006">
                  <c:v>4111.0</c:v>
                </c:pt>
                <c:pt idx="5007">
                  <c:v>4106.1</c:v>
                </c:pt>
                <c:pt idx="5008">
                  <c:v>4100.8</c:v>
                </c:pt>
                <c:pt idx="5009">
                  <c:v>4107.5</c:v>
                </c:pt>
                <c:pt idx="5010">
                  <c:v>4101.900000000001</c:v>
                </c:pt>
                <c:pt idx="5011">
                  <c:v>4084.7</c:v>
                </c:pt>
                <c:pt idx="5012">
                  <c:v>4091.2</c:v>
                </c:pt>
                <c:pt idx="5013">
                  <c:v>4100.1</c:v>
                </c:pt>
                <c:pt idx="5014">
                  <c:v>4094.8</c:v>
                </c:pt>
                <c:pt idx="5015">
                  <c:v>4095.6</c:v>
                </c:pt>
                <c:pt idx="5016">
                  <c:v>4106.0</c:v>
                </c:pt>
                <c:pt idx="5017">
                  <c:v>4103.3</c:v>
                </c:pt>
                <c:pt idx="5018">
                  <c:v>4099.1</c:v>
                </c:pt>
                <c:pt idx="5019">
                  <c:v>4103.8</c:v>
                </c:pt>
                <c:pt idx="5020">
                  <c:v>4105.400000000001</c:v>
                </c:pt>
                <c:pt idx="5021">
                  <c:v>4107.8</c:v>
                </c:pt>
                <c:pt idx="5022">
                  <c:v>4115.900000000001</c:v>
                </c:pt>
                <c:pt idx="5023">
                  <c:v>4104.0</c:v>
                </c:pt>
                <c:pt idx="5024">
                  <c:v>4092.1</c:v>
                </c:pt>
                <c:pt idx="5025">
                  <c:v>4124.5</c:v>
                </c:pt>
                <c:pt idx="5026">
                  <c:v>4115.3</c:v>
                </c:pt>
                <c:pt idx="5027">
                  <c:v>4103.7</c:v>
                </c:pt>
                <c:pt idx="5028">
                  <c:v>4109.8</c:v>
                </c:pt>
                <c:pt idx="5029">
                  <c:v>4110.0</c:v>
                </c:pt>
                <c:pt idx="5030">
                  <c:v>4089.1</c:v>
                </c:pt>
                <c:pt idx="5031">
                  <c:v>4109.6</c:v>
                </c:pt>
                <c:pt idx="5032">
                  <c:v>4113.1</c:v>
                </c:pt>
                <c:pt idx="5033">
                  <c:v>4101.900000000001</c:v>
                </c:pt>
                <c:pt idx="5034">
                  <c:v>4101.400000000001</c:v>
                </c:pt>
                <c:pt idx="5035">
                  <c:v>4105.5</c:v>
                </c:pt>
                <c:pt idx="5036">
                  <c:v>4091.0</c:v>
                </c:pt>
                <c:pt idx="5037">
                  <c:v>4101.5</c:v>
                </c:pt>
                <c:pt idx="5038">
                  <c:v>4105.6</c:v>
                </c:pt>
                <c:pt idx="5039">
                  <c:v>4100.0</c:v>
                </c:pt>
                <c:pt idx="5040">
                  <c:v>4101.2</c:v>
                </c:pt>
                <c:pt idx="5041">
                  <c:v>4098.3</c:v>
                </c:pt>
                <c:pt idx="5042">
                  <c:v>4096.6</c:v>
                </c:pt>
                <c:pt idx="5043">
                  <c:v>4109.5</c:v>
                </c:pt>
                <c:pt idx="5044">
                  <c:v>4115.900000000001</c:v>
                </c:pt>
                <c:pt idx="5045">
                  <c:v>4109.8</c:v>
                </c:pt>
                <c:pt idx="5046">
                  <c:v>4100.400000000001</c:v>
                </c:pt>
                <c:pt idx="5047">
                  <c:v>4110.3</c:v>
                </c:pt>
                <c:pt idx="5048">
                  <c:v>4113.5</c:v>
                </c:pt>
                <c:pt idx="5049">
                  <c:v>4113.400000000001</c:v>
                </c:pt>
                <c:pt idx="5050">
                  <c:v>4110.7</c:v>
                </c:pt>
                <c:pt idx="5051">
                  <c:v>4105.900000000001</c:v>
                </c:pt>
                <c:pt idx="5052">
                  <c:v>4109.5</c:v>
                </c:pt>
                <c:pt idx="5053">
                  <c:v>4113.7</c:v>
                </c:pt>
                <c:pt idx="5054">
                  <c:v>4113.8</c:v>
                </c:pt>
                <c:pt idx="5055">
                  <c:v>4114.8</c:v>
                </c:pt>
                <c:pt idx="5056">
                  <c:v>4114.3</c:v>
                </c:pt>
                <c:pt idx="5057">
                  <c:v>4107.0</c:v>
                </c:pt>
                <c:pt idx="5058">
                  <c:v>4101.8</c:v>
                </c:pt>
                <c:pt idx="5059">
                  <c:v>4112.0</c:v>
                </c:pt>
                <c:pt idx="5060">
                  <c:v>4130.7</c:v>
                </c:pt>
                <c:pt idx="5061">
                  <c:v>4128.5</c:v>
                </c:pt>
                <c:pt idx="5062">
                  <c:v>4117.5</c:v>
                </c:pt>
                <c:pt idx="5063">
                  <c:v>4113.0</c:v>
                </c:pt>
                <c:pt idx="5064">
                  <c:v>4123.1</c:v>
                </c:pt>
                <c:pt idx="5065">
                  <c:v>4125.7</c:v>
                </c:pt>
                <c:pt idx="5066">
                  <c:v>4126.900000000001</c:v>
                </c:pt>
                <c:pt idx="5067">
                  <c:v>4128.6</c:v>
                </c:pt>
                <c:pt idx="5068">
                  <c:v>4132.2</c:v>
                </c:pt>
                <c:pt idx="5069">
                  <c:v>4128.1</c:v>
                </c:pt>
                <c:pt idx="5070">
                  <c:v>4126.400000000001</c:v>
                </c:pt>
                <c:pt idx="5071">
                  <c:v>4132.8</c:v>
                </c:pt>
                <c:pt idx="5072">
                  <c:v>4133.900000000001</c:v>
                </c:pt>
                <c:pt idx="5073">
                  <c:v>4130.7</c:v>
                </c:pt>
                <c:pt idx="5074">
                  <c:v>4125.1</c:v>
                </c:pt>
                <c:pt idx="5075">
                  <c:v>4124.2</c:v>
                </c:pt>
                <c:pt idx="5076">
                  <c:v>4137.1</c:v>
                </c:pt>
                <c:pt idx="5077">
                  <c:v>4146.900000000001</c:v>
                </c:pt>
                <c:pt idx="5078">
                  <c:v>4137.2</c:v>
                </c:pt>
                <c:pt idx="5079">
                  <c:v>4141.3</c:v>
                </c:pt>
                <c:pt idx="5080">
                  <c:v>4137.7</c:v>
                </c:pt>
                <c:pt idx="5081">
                  <c:v>4132.900000000001</c:v>
                </c:pt>
                <c:pt idx="5082">
                  <c:v>4142.400000000001</c:v>
                </c:pt>
                <c:pt idx="5083">
                  <c:v>4147.0</c:v>
                </c:pt>
                <c:pt idx="5084">
                  <c:v>4131.2</c:v>
                </c:pt>
                <c:pt idx="5085">
                  <c:v>4134.900000000001</c:v>
                </c:pt>
                <c:pt idx="5086">
                  <c:v>4140.3</c:v>
                </c:pt>
                <c:pt idx="5087">
                  <c:v>4128.400000000001</c:v>
                </c:pt>
                <c:pt idx="5088">
                  <c:v>4126.7</c:v>
                </c:pt>
                <c:pt idx="5089">
                  <c:v>4131.7</c:v>
                </c:pt>
                <c:pt idx="5090">
                  <c:v>4118.6</c:v>
                </c:pt>
                <c:pt idx="5091">
                  <c:v>4117.6</c:v>
                </c:pt>
                <c:pt idx="5092">
                  <c:v>4131.5</c:v>
                </c:pt>
                <c:pt idx="5093">
                  <c:v>4125.6</c:v>
                </c:pt>
                <c:pt idx="5094">
                  <c:v>4125.6</c:v>
                </c:pt>
                <c:pt idx="5095">
                  <c:v>4137.0</c:v>
                </c:pt>
                <c:pt idx="5096">
                  <c:v>4131.5</c:v>
                </c:pt>
                <c:pt idx="5097">
                  <c:v>4118.400000000001</c:v>
                </c:pt>
                <c:pt idx="5098">
                  <c:v>4131.900000000001</c:v>
                </c:pt>
                <c:pt idx="5099">
                  <c:v>4145.8</c:v>
                </c:pt>
                <c:pt idx="5100">
                  <c:v>4128.2</c:v>
                </c:pt>
                <c:pt idx="5101">
                  <c:v>4129.2</c:v>
                </c:pt>
                <c:pt idx="5102">
                  <c:v>4133.2</c:v>
                </c:pt>
                <c:pt idx="5103">
                  <c:v>4127.3</c:v>
                </c:pt>
                <c:pt idx="5104">
                  <c:v>4138.0</c:v>
                </c:pt>
                <c:pt idx="5105">
                  <c:v>4137.8</c:v>
                </c:pt>
                <c:pt idx="5106">
                  <c:v>4132.1</c:v>
                </c:pt>
                <c:pt idx="5107">
                  <c:v>4136.400000000001</c:v>
                </c:pt>
                <c:pt idx="5108">
                  <c:v>4136.6</c:v>
                </c:pt>
                <c:pt idx="5109">
                  <c:v>4122.8</c:v>
                </c:pt>
                <c:pt idx="5110">
                  <c:v>4131.1</c:v>
                </c:pt>
                <c:pt idx="5111">
                  <c:v>4137.0</c:v>
                </c:pt>
                <c:pt idx="5112">
                  <c:v>4124.400000000001</c:v>
                </c:pt>
                <c:pt idx="5113">
                  <c:v>4128.400000000001</c:v>
                </c:pt>
                <c:pt idx="5114">
                  <c:v>4139.900000000001</c:v>
                </c:pt>
                <c:pt idx="5115">
                  <c:v>4142.0</c:v>
                </c:pt>
                <c:pt idx="5116">
                  <c:v>4138.3</c:v>
                </c:pt>
                <c:pt idx="5117">
                  <c:v>4140.6</c:v>
                </c:pt>
                <c:pt idx="5118">
                  <c:v>4142.7</c:v>
                </c:pt>
                <c:pt idx="5119">
                  <c:v>4144.7</c:v>
                </c:pt>
                <c:pt idx="5120">
                  <c:v>4166.2</c:v>
                </c:pt>
                <c:pt idx="5121">
                  <c:v>4154.2</c:v>
                </c:pt>
                <c:pt idx="5122">
                  <c:v>4151.3</c:v>
                </c:pt>
                <c:pt idx="5123">
                  <c:v>4173.7</c:v>
                </c:pt>
                <c:pt idx="5124">
                  <c:v>4159.2</c:v>
                </c:pt>
                <c:pt idx="5125">
                  <c:v>4149.2</c:v>
                </c:pt>
                <c:pt idx="5126">
                  <c:v>4159.1</c:v>
                </c:pt>
                <c:pt idx="5127">
                  <c:v>4157.0</c:v>
                </c:pt>
                <c:pt idx="5128">
                  <c:v>4142.0</c:v>
                </c:pt>
                <c:pt idx="5129">
                  <c:v>4160.7</c:v>
                </c:pt>
                <c:pt idx="5130">
                  <c:v>4156.0</c:v>
                </c:pt>
                <c:pt idx="5131">
                  <c:v>4152.0</c:v>
                </c:pt>
                <c:pt idx="5132">
                  <c:v>4165.0</c:v>
                </c:pt>
                <c:pt idx="5133">
                  <c:v>4150.8</c:v>
                </c:pt>
                <c:pt idx="5134">
                  <c:v>4153.6</c:v>
                </c:pt>
                <c:pt idx="5135">
                  <c:v>4167.3</c:v>
                </c:pt>
                <c:pt idx="5136">
                  <c:v>4167.3</c:v>
                </c:pt>
                <c:pt idx="5137">
                  <c:v>4152.5</c:v>
                </c:pt>
                <c:pt idx="5138">
                  <c:v>4157.6</c:v>
                </c:pt>
                <c:pt idx="5139">
                  <c:v>4158.0</c:v>
                </c:pt>
                <c:pt idx="5140">
                  <c:v>4151.3</c:v>
                </c:pt>
                <c:pt idx="5141">
                  <c:v>4154.1</c:v>
                </c:pt>
                <c:pt idx="5142">
                  <c:v>4146.7</c:v>
                </c:pt>
                <c:pt idx="5143">
                  <c:v>4134.6</c:v>
                </c:pt>
                <c:pt idx="5144">
                  <c:v>4140.7</c:v>
                </c:pt>
                <c:pt idx="5145">
                  <c:v>4151.400000000001</c:v>
                </c:pt>
                <c:pt idx="5146">
                  <c:v>4152.400000000001</c:v>
                </c:pt>
                <c:pt idx="5147">
                  <c:v>4155.1</c:v>
                </c:pt>
                <c:pt idx="5148">
                  <c:v>4165.0</c:v>
                </c:pt>
                <c:pt idx="5149">
                  <c:v>4151.2</c:v>
                </c:pt>
                <c:pt idx="5150">
                  <c:v>4154.8</c:v>
                </c:pt>
                <c:pt idx="5151">
                  <c:v>4172.7</c:v>
                </c:pt>
                <c:pt idx="5152">
                  <c:v>4173.3</c:v>
                </c:pt>
                <c:pt idx="5153">
                  <c:v>4165.0</c:v>
                </c:pt>
                <c:pt idx="5154">
                  <c:v>4171.6</c:v>
                </c:pt>
                <c:pt idx="5155">
                  <c:v>4159.1</c:v>
                </c:pt>
                <c:pt idx="5156">
                  <c:v>4146.5</c:v>
                </c:pt>
                <c:pt idx="5157">
                  <c:v>4155.6</c:v>
                </c:pt>
                <c:pt idx="5158">
                  <c:v>4165.0</c:v>
                </c:pt>
                <c:pt idx="5159">
                  <c:v>4155.3</c:v>
                </c:pt>
                <c:pt idx="5160">
                  <c:v>4152.7</c:v>
                </c:pt>
                <c:pt idx="5161">
                  <c:v>4152.2</c:v>
                </c:pt>
                <c:pt idx="5162">
                  <c:v>4146.0</c:v>
                </c:pt>
                <c:pt idx="5163">
                  <c:v>4154.6</c:v>
                </c:pt>
                <c:pt idx="5164">
                  <c:v>4161.7</c:v>
                </c:pt>
                <c:pt idx="5165">
                  <c:v>4152.5</c:v>
                </c:pt>
                <c:pt idx="5166">
                  <c:v>4164.7</c:v>
                </c:pt>
                <c:pt idx="5167">
                  <c:v>4163.0</c:v>
                </c:pt>
                <c:pt idx="5168">
                  <c:v>4147.6</c:v>
                </c:pt>
                <c:pt idx="5169">
                  <c:v>4157.900000000001</c:v>
                </c:pt>
                <c:pt idx="5170">
                  <c:v>4162.6</c:v>
                </c:pt>
                <c:pt idx="5171">
                  <c:v>4152.7</c:v>
                </c:pt>
                <c:pt idx="5172">
                  <c:v>4151.900000000001</c:v>
                </c:pt>
                <c:pt idx="5173">
                  <c:v>4148.6</c:v>
                </c:pt>
                <c:pt idx="5174">
                  <c:v>4154.1</c:v>
                </c:pt>
                <c:pt idx="5175">
                  <c:v>4173.7</c:v>
                </c:pt>
                <c:pt idx="5176">
                  <c:v>4168.400000000001</c:v>
                </c:pt>
                <c:pt idx="5177">
                  <c:v>4165.2</c:v>
                </c:pt>
                <c:pt idx="5178">
                  <c:v>4172.7</c:v>
                </c:pt>
                <c:pt idx="5179">
                  <c:v>4174.6</c:v>
                </c:pt>
                <c:pt idx="5180">
                  <c:v>4175.8</c:v>
                </c:pt>
                <c:pt idx="5181">
                  <c:v>4179.400000000001</c:v>
                </c:pt>
                <c:pt idx="5182">
                  <c:v>4182.0</c:v>
                </c:pt>
                <c:pt idx="5183">
                  <c:v>4187.5</c:v>
                </c:pt>
                <c:pt idx="5184">
                  <c:v>4174.1</c:v>
                </c:pt>
                <c:pt idx="5185">
                  <c:v>4166.0</c:v>
                </c:pt>
                <c:pt idx="5186">
                  <c:v>4176.7</c:v>
                </c:pt>
                <c:pt idx="5187">
                  <c:v>4170.400000000001</c:v>
                </c:pt>
                <c:pt idx="5188">
                  <c:v>4159.2</c:v>
                </c:pt>
                <c:pt idx="5189">
                  <c:v>4160.5</c:v>
                </c:pt>
                <c:pt idx="5190">
                  <c:v>4160.1</c:v>
                </c:pt>
                <c:pt idx="5191">
                  <c:v>4163.400000000001</c:v>
                </c:pt>
                <c:pt idx="5192">
                  <c:v>4162.5</c:v>
                </c:pt>
                <c:pt idx="5193">
                  <c:v>4158.5</c:v>
                </c:pt>
                <c:pt idx="5194">
                  <c:v>4164.400000000001</c:v>
                </c:pt>
                <c:pt idx="5195">
                  <c:v>4167.5</c:v>
                </c:pt>
                <c:pt idx="5196">
                  <c:v>4159.8</c:v>
                </c:pt>
                <c:pt idx="5197">
                  <c:v>4160.7</c:v>
                </c:pt>
                <c:pt idx="5198">
                  <c:v>4171.900000000001</c:v>
                </c:pt>
                <c:pt idx="5199">
                  <c:v>4166.400000000001</c:v>
                </c:pt>
                <c:pt idx="5200">
                  <c:v>4164.900000000001</c:v>
                </c:pt>
                <c:pt idx="5201">
                  <c:v>4152.0</c:v>
                </c:pt>
                <c:pt idx="5202">
                  <c:v>4159.400000000001</c:v>
                </c:pt>
                <c:pt idx="5203">
                  <c:v>4174.900000000001</c:v>
                </c:pt>
                <c:pt idx="5204">
                  <c:v>4174.400000000001</c:v>
                </c:pt>
                <c:pt idx="5205">
                  <c:v>4166.6</c:v>
                </c:pt>
                <c:pt idx="5206">
                  <c:v>4169.2</c:v>
                </c:pt>
                <c:pt idx="5207">
                  <c:v>4169.1</c:v>
                </c:pt>
                <c:pt idx="5208">
                  <c:v>4169.900000000001</c:v>
                </c:pt>
                <c:pt idx="5209">
                  <c:v>4172.5</c:v>
                </c:pt>
                <c:pt idx="5210">
                  <c:v>4167.7</c:v>
                </c:pt>
                <c:pt idx="5211">
                  <c:v>4157.3</c:v>
                </c:pt>
                <c:pt idx="5212">
                  <c:v>4158.5</c:v>
                </c:pt>
                <c:pt idx="5213">
                  <c:v>4150.2</c:v>
                </c:pt>
                <c:pt idx="5214">
                  <c:v>4144.900000000001</c:v>
                </c:pt>
                <c:pt idx="5215">
                  <c:v>4162.3</c:v>
                </c:pt>
                <c:pt idx="5216">
                  <c:v>4144.1</c:v>
                </c:pt>
                <c:pt idx="5217">
                  <c:v>4129.400000000001</c:v>
                </c:pt>
                <c:pt idx="5218">
                  <c:v>4146.6</c:v>
                </c:pt>
                <c:pt idx="5219">
                  <c:v>4148.8</c:v>
                </c:pt>
                <c:pt idx="5220">
                  <c:v>4140.3</c:v>
                </c:pt>
                <c:pt idx="5221">
                  <c:v>4140.400000000001</c:v>
                </c:pt>
                <c:pt idx="5222">
                  <c:v>4134.3</c:v>
                </c:pt>
                <c:pt idx="5223">
                  <c:v>4130.8</c:v>
                </c:pt>
                <c:pt idx="5224">
                  <c:v>4149.400000000001</c:v>
                </c:pt>
                <c:pt idx="5225">
                  <c:v>4140.1</c:v>
                </c:pt>
                <c:pt idx="5226">
                  <c:v>4134.5</c:v>
                </c:pt>
                <c:pt idx="5227">
                  <c:v>4143.7</c:v>
                </c:pt>
                <c:pt idx="5228">
                  <c:v>4129.5</c:v>
                </c:pt>
                <c:pt idx="5229">
                  <c:v>4120.0</c:v>
                </c:pt>
                <c:pt idx="5230">
                  <c:v>4128.900000000001</c:v>
                </c:pt>
                <c:pt idx="5231">
                  <c:v>4130.900000000001</c:v>
                </c:pt>
                <c:pt idx="5232">
                  <c:v>4115.900000000001</c:v>
                </c:pt>
                <c:pt idx="5233">
                  <c:v>4118.5</c:v>
                </c:pt>
                <c:pt idx="5234">
                  <c:v>4119.1</c:v>
                </c:pt>
                <c:pt idx="5235">
                  <c:v>4121.2</c:v>
                </c:pt>
                <c:pt idx="5236">
                  <c:v>4131.2</c:v>
                </c:pt>
                <c:pt idx="5237">
                  <c:v>4111.7</c:v>
                </c:pt>
                <c:pt idx="5238">
                  <c:v>4094.2</c:v>
                </c:pt>
                <c:pt idx="5239">
                  <c:v>4102.900000000001</c:v>
                </c:pt>
                <c:pt idx="5240">
                  <c:v>4108.400000000001</c:v>
                </c:pt>
                <c:pt idx="5241">
                  <c:v>4090.6</c:v>
                </c:pt>
                <c:pt idx="5242">
                  <c:v>4090.3</c:v>
                </c:pt>
                <c:pt idx="5243">
                  <c:v>4090.5</c:v>
                </c:pt>
                <c:pt idx="5244">
                  <c:v>4072.9</c:v>
                </c:pt>
                <c:pt idx="5245">
                  <c:v>4073.5</c:v>
                </c:pt>
                <c:pt idx="5246">
                  <c:v>4079.1</c:v>
                </c:pt>
                <c:pt idx="5247">
                  <c:v>4074.9</c:v>
                </c:pt>
                <c:pt idx="5248">
                  <c:v>4078.4</c:v>
                </c:pt>
                <c:pt idx="5249">
                  <c:v>4083.7</c:v>
                </c:pt>
                <c:pt idx="5250">
                  <c:v>4073.8</c:v>
                </c:pt>
                <c:pt idx="5251">
                  <c:v>4078.0</c:v>
                </c:pt>
                <c:pt idx="5252">
                  <c:v>4088.0</c:v>
                </c:pt>
                <c:pt idx="5253">
                  <c:v>4073.9</c:v>
                </c:pt>
                <c:pt idx="5254">
                  <c:v>4069.8</c:v>
                </c:pt>
                <c:pt idx="5255">
                  <c:v>4077.3</c:v>
                </c:pt>
                <c:pt idx="5256">
                  <c:v>4070.8</c:v>
                </c:pt>
                <c:pt idx="5257">
                  <c:v>4069.9</c:v>
                </c:pt>
                <c:pt idx="5258">
                  <c:v>4077.1</c:v>
                </c:pt>
                <c:pt idx="5259">
                  <c:v>4068.9</c:v>
                </c:pt>
                <c:pt idx="5260">
                  <c:v>4058.5</c:v>
                </c:pt>
                <c:pt idx="5261">
                  <c:v>4068.6</c:v>
                </c:pt>
                <c:pt idx="5262">
                  <c:v>4060.6</c:v>
                </c:pt>
                <c:pt idx="5263">
                  <c:v>4061.8</c:v>
                </c:pt>
                <c:pt idx="5264">
                  <c:v>4081.8</c:v>
                </c:pt>
                <c:pt idx="5265">
                  <c:v>4070.6</c:v>
                </c:pt>
                <c:pt idx="5266">
                  <c:v>4065.2</c:v>
                </c:pt>
                <c:pt idx="5267">
                  <c:v>4078.1</c:v>
                </c:pt>
                <c:pt idx="5268">
                  <c:v>4070.9</c:v>
                </c:pt>
                <c:pt idx="5269">
                  <c:v>4062.6</c:v>
                </c:pt>
                <c:pt idx="5270">
                  <c:v>4076.8</c:v>
                </c:pt>
                <c:pt idx="5271">
                  <c:v>4063.4</c:v>
                </c:pt>
                <c:pt idx="5272">
                  <c:v>4050.7</c:v>
                </c:pt>
                <c:pt idx="5273">
                  <c:v>4060.4</c:v>
                </c:pt>
                <c:pt idx="5274">
                  <c:v>4062.2</c:v>
                </c:pt>
                <c:pt idx="5275">
                  <c:v>4061.6</c:v>
                </c:pt>
                <c:pt idx="5276">
                  <c:v>4061.8</c:v>
                </c:pt>
                <c:pt idx="5277">
                  <c:v>4061.4</c:v>
                </c:pt>
                <c:pt idx="5278">
                  <c:v>4064.6</c:v>
                </c:pt>
                <c:pt idx="5279">
                  <c:v>4068.0</c:v>
                </c:pt>
                <c:pt idx="5280">
                  <c:v>4063.8</c:v>
                </c:pt>
                <c:pt idx="5281">
                  <c:v>4065.7</c:v>
                </c:pt>
                <c:pt idx="5282">
                  <c:v>4071.9</c:v>
                </c:pt>
                <c:pt idx="5283">
                  <c:v>4070.8</c:v>
                </c:pt>
                <c:pt idx="5284">
                  <c:v>4066.6</c:v>
                </c:pt>
                <c:pt idx="5285">
                  <c:v>4065.0</c:v>
                </c:pt>
                <c:pt idx="5286">
                  <c:v>4059.9</c:v>
                </c:pt>
                <c:pt idx="5287">
                  <c:v>4055.5</c:v>
                </c:pt>
                <c:pt idx="5288">
                  <c:v>4054.0</c:v>
                </c:pt>
                <c:pt idx="5289">
                  <c:v>4053.3</c:v>
                </c:pt>
                <c:pt idx="5290">
                  <c:v>4049.9</c:v>
                </c:pt>
                <c:pt idx="5291">
                  <c:v>4036.5</c:v>
                </c:pt>
                <c:pt idx="5292">
                  <c:v>4033.7</c:v>
                </c:pt>
                <c:pt idx="5293">
                  <c:v>4049.9</c:v>
                </c:pt>
                <c:pt idx="5294">
                  <c:v>4055.7</c:v>
                </c:pt>
                <c:pt idx="5295">
                  <c:v>4053.7</c:v>
                </c:pt>
                <c:pt idx="5296">
                  <c:v>4048.6</c:v>
                </c:pt>
                <c:pt idx="5297">
                  <c:v>4044.0</c:v>
                </c:pt>
                <c:pt idx="5298">
                  <c:v>4041.7</c:v>
                </c:pt>
                <c:pt idx="5299">
                  <c:v>4048.0</c:v>
                </c:pt>
                <c:pt idx="5300">
                  <c:v>4055.0</c:v>
                </c:pt>
                <c:pt idx="5301">
                  <c:v>4047.9</c:v>
                </c:pt>
                <c:pt idx="5302">
                  <c:v>4044.1</c:v>
                </c:pt>
                <c:pt idx="5303">
                  <c:v>4044.7</c:v>
                </c:pt>
                <c:pt idx="5304">
                  <c:v>4040.6</c:v>
                </c:pt>
                <c:pt idx="5305">
                  <c:v>4047.1</c:v>
                </c:pt>
                <c:pt idx="5306">
                  <c:v>4050.7</c:v>
                </c:pt>
                <c:pt idx="5307">
                  <c:v>4039.9</c:v>
                </c:pt>
                <c:pt idx="5308">
                  <c:v>4039.3</c:v>
                </c:pt>
                <c:pt idx="5309">
                  <c:v>4044.7</c:v>
                </c:pt>
                <c:pt idx="5310">
                  <c:v>4049.1</c:v>
                </c:pt>
                <c:pt idx="5311">
                  <c:v>4053.3</c:v>
                </c:pt>
                <c:pt idx="5312">
                  <c:v>4051.9</c:v>
                </c:pt>
                <c:pt idx="5313">
                  <c:v>4027.4</c:v>
                </c:pt>
                <c:pt idx="5314">
                  <c:v>4031.3</c:v>
                </c:pt>
                <c:pt idx="5315">
                  <c:v>4051.0</c:v>
                </c:pt>
                <c:pt idx="5316">
                  <c:v>4035.7</c:v>
                </c:pt>
                <c:pt idx="5317">
                  <c:v>4028.9</c:v>
                </c:pt>
                <c:pt idx="5318">
                  <c:v>4033.1</c:v>
                </c:pt>
                <c:pt idx="5319">
                  <c:v>4029.7</c:v>
                </c:pt>
                <c:pt idx="5320">
                  <c:v>4037.9</c:v>
                </c:pt>
                <c:pt idx="5321">
                  <c:v>4047.0</c:v>
                </c:pt>
                <c:pt idx="5322">
                  <c:v>4039.2</c:v>
                </c:pt>
                <c:pt idx="5323">
                  <c:v>4037.1</c:v>
                </c:pt>
                <c:pt idx="5324">
                  <c:v>4043.0</c:v>
                </c:pt>
                <c:pt idx="5325">
                  <c:v>4046.8</c:v>
                </c:pt>
                <c:pt idx="5326">
                  <c:v>4046.6</c:v>
                </c:pt>
                <c:pt idx="5327">
                  <c:v>4059.8</c:v>
                </c:pt>
                <c:pt idx="5328">
                  <c:v>4056.8</c:v>
                </c:pt>
                <c:pt idx="5329">
                  <c:v>4047.0</c:v>
                </c:pt>
                <c:pt idx="5330">
                  <c:v>4047.2</c:v>
                </c:pt>
                <c:pt idx="5331">
                  <c:v>4052.9</c:v>
                </c:pt>
                <c:pt idx="5332">
                  <c:v>4050.9</c:v>
                </c:pt>
                <c:pt idx="5333">
                  <c:v>4046.8</c:v>
                </c:pt>
                <c:pt idx="5334">
                  <c:v>4034.4</c:v>
                </c:pt>
                <c:pt idx="5335">
                  <c:v>4033.4</c:v>
                </c:pt>
                <c:pt idx="5336">
                  <c:v>4040.4</c:v>
                </c:pt>
                <c:pt idx="5337">
                  <c:v>4037.4</c:v>
                </c:pt>
                <c:pt idx="5338">
                  <c:v>4033.3</c:v>
                </c:pt>
                <c:pt idx="5339">
                  <c:v>4028.2</c:v>
                </c:pt>
                <c:pt idx="5340">
                  <c:v>4027.3</c:v>
                </c:pt>
                <c:pt idx="5341">
                  <c:v>4023.7</c:v>
                </c:pt>
                <c:pt idx="5342">
                  <c:v>4023.2</c:v>
                </c:pt>
                <c:pt idx="5343">
                  <c:v>4029.8</c:v>
                </c:pt>
                <c:pt idx="5344">
                  <c:v>4039.4</c:v>
                </c:pt>
                <c:pt idx="5345">
                  <c:v>4022.8</c:v>
                </c:pt>
                <c:pt idx="5346">
                  <c:v>4016.0</c:v>
                </c:pt>
                <c:pt idx="5347">
                  <c:v>4028.3</c:v>
                </c:pt>
                <c:pt idx="5348">
                  <c:v>4029.1</c:v>
                </c:pt>
                <c:pt idx="5349">
                  <c:v>4035.2</c:v>
                </c:pt>
                <c:pt idx="5350">
                  <c:v>4038.5</c:v>
                </c:pt>
                <c:pt idx="5351">
                  <c:v>4036.5</c:v>
                </c:pt>
                <c:pt idx="5352">
                  <c:v>4042.8</c:v>
                </c:pt>
                <c:pt idx="5353">
                  <c:v>4050.6</c:v>
                </c:pt>
                <c:pt idx="5354">
                  <c:v>4060.2</c:v>
                </c:pt>
                <c:pt idx="5355">
                  <c:v>4059.1</c:v>
                </c:pt>
                <c:pt idx="5356">
                  <c:v>4050.0</c:v>
                </c:pt>
                <c:pt idx="5357">
                  <c:v>4055.1</c:v>
                </c:pt>
                <c:pt idx="5358">
                  <c:v>4047.1</c:v>
                </c:pt>
                <c:pt idx="5359">
                  <c:v>4040.7</c:v>
                </c:pt>
                <c:pt idx="5360">
                  <c:v>4051.3</c:v>
                </c:pt>
                <c:pt idx="5361">
                  <c:v>4059.2</c:v>
                </c:pt>
                <c:pt idx="5362">
                  <c:v>4040.6</c:v>
                </c:pt>
                <c:pt idx="5363">
                  <c:v>4039.0</c:v>
                </c:pt>
                <c:pt idx="5364">
                  <c:v>4047.9</c:v>
                </c:pt>
                <c:pt idx="5365">
                  <c:v>4038.1</c:v>
                </c:pt>
                <c:pt idx="5366">
                  <c:v>4042.0</c:v>
                </c:pt>
                <c:pt idx="5367">
                  <c:v>4036.9</c:v>
                </c:pt>
                <c:pt idx="5368">
                  <c:v>4029.9</c:v>
                </c:pt>
                <c:pt idx="5369">
                  <c:v>4041.4</c:v>
                </c:pt>
                <c:pt idx="5370">
                  <c:v>4043.3</c:v>
                </c:pt>
                <c:pt idx="5371">
                  <c:v>4028.0</c:v>
                </c:pt>
                <c:pt idx="5372">
                  <c:v>4034.8</c:v>
                </c:pt>
                <c:pt idx="5373">
                  <c:v>4041.8</c:v>
                </c:pt>
                <c:pt idx="5374">
                  <c:v>4036.2</c:v>
                </c:pt>
                <c:pt idx="5375">
                  <c:v>4045.2</c:v>
                </c:pt>
                <c:pt idx="5376">
                  <c:v>4042.6</c:v>
                </c:pt>
                <c:pt idx="5377">
                  <c:v>4033.8</c:v>
                </c:pt>
                <c:pt idx="5378">
                  <c:v>4046.2</c:v>
                </c:pt>
                <c:pt idx="5379">
                  <c:v>4056.5</c:v>
                </c:pt>
                <c:pt idx="5380">
                  <c:v>4052.4</c:v>
                </c:pt>
                <c:pt idx="5381">
                  <c:v>4050.1</c:v>
                </c:pt>
                <c:pt idx="5382">
                  <c:v>4054.8</c:v>
                </c:pt>
                <c:pt idx="5383">
                  <c:v>4054.6</c:v>
                </c:pt>
                <c:pt idx="5384">
                  <c:v>4053.6</c:v>
                </c:pt>
                <c:pt idx="5385">
                  <c:v>4059.9</c:v>
                </c:pt>
                <c:pt idx="5386">
                  <c:v>4066.2</c:v>
                </c:pt>
                <c:pt idx="5387">
                  <c:v>4055.9</c:v>
                </c:pt>
                <c:pt idx="5388">
                  <c:v>4050.2</c:v>
                </c:pt>
                <c:pt idx="5389">
                  <c:v>4052.2</c:v>
                </c:pt>
                <c:pt idx="5390">
                  <c:v>4055.3</c:v>
                </c:pt>
                <c:pt idx="5391">
                  <c:v>4046.8</c:v>
                </c:pt>
                <c:pt idx="5392">
                  <c:v>4040.3</c:v>
                </c:pt>
                <c:pt idx="5393">
                  <c:v>4040.9</c:v>
                </c:pt>
                <c:pt idx="5394">
                  <c:v>4043.7</c:v>
                </c:pt>
                <c:pt idx="5395">
                  <c:v>4040.8</c:v>
                </c:pt>
                <c:pt idx="5396">
                  <c:v>4041.2</c:v>
                </c:pt>
                <c:pt idx="5397">
                  <c:v>4031.7</c:v>
                </c:pt>
                <c:pt idx="5398">
                  <c:v>4019.4</c:v>
                </c:pt>
                <c:pt idx="5399">
                  <c:v>4026.8</c:v>
                </c:pt>
                <c:pt idx="5400">
                  <c:v>4028.5</c:v>
                </c:pt>
                <c:pt idx="5401">
                  <c:v>4021.8</c:v>
                </c:pt>
                <c:pt idx="5402">
                  <c:v>4030.2</c:v>
                </c:pt>
                <c:pt idx="5403">
                  <c:v>4031.9</c:v>
                </c:pt>
                <c:pt idx="5404">
                  <c:v>4016.3</c:v>
                </c:pt>
                <c:pt idx="5405">
                  <c:v>4034.9</c:v>
                </c:pt>
                <c:pt idx="5406">
                  <c:v>4041.9</c:v>
                </c:pt>
                <c:pt idx="5407">
                  <c:v>4039.8</c:v>
                </c:pt>
                <c:pt idx="5408">
                  <c:v>4048.8</c:v>
                </c:pt>
                <c:pt idx="5409">
                  <c:v>4035.3</c:v>
                </c:pt>
                <c:pt idx="5410">
                  <c:v>4025.9</c:v>
                </c:pt>
                <c:pt idx="5411">
                  <c:v>4037.8</c:v>
                </c:pt>
                <c:pt idx="5412">
                  <c:v>4055.6</c:v>
                </c:pt>
                <c:pt idx="5413">
                  <c:v>4037.4</c:v>
                </c:pt>
                <c:pt idx="5414">
                  <c:v>4034.5</c:v>
                </c:pt>
                <c:pt idx="5415">
                  <c:v>4037.9</c:v>
                </c:pt>
                <c:pt idx="5416">
                  <c:v>4028.7</c:v>
                </c:pt>
                <c:pt idx="5417">
                  <c:v>4027.4</c:v>
                </c:pt>
                <c:pt idx="5418">
                  <c:v>4038.1</c:v>
                </c:pt>
                <c:pt idx="5419">
                  <c:v>4032.7</c:v>
                </c:pt>
                <c:pt idx="5420">
                  <c:v>4025.1</c:v>
                </c:pt>
                <c:pt idx="5421">
                  <c:v>4029.5</c:v>
                </c:pt>
                <c:pt idx="5422">
                  <c:v>4023.3</c:v>
                </c:pt>
                <c:pt idx="5423">
                  <c:v>4021.9</c:v>
                </c:pt>
                <c:pt idx="5424">
                  <c:v>4031.3</c:v>
                </c:pt>
                <c:pt idx="5425">
                  <c:v>4029.9</c:v>
                </c:pt>
                <c:pt idx="5426">
                  <c:v>4014.7</c:v>
                </c:pt>
                <c:pt idx="5427">
                  <c:v>4011.6</c:v>
                </c:pt>
                <c:pt idx="5428">
                  <c:v>4017.4</c:v>
                </c:pt>
                <c:pt idx="5429">
                  <c:v>4020.3</c:v>
                </c:pt>
                <c:pt idx="5430">
                  <c:v>4028.3</c:v>
                </c:pt>
                <c:pt idx="5431">
                  <c:v>4017.4</c:v>
                </c:pt>
                <c:pt idx="5432">
                  <c:v>4009.8</c:v>
                </c:pt>
                <c:pt idx="5433">
                  <c:v>4018.9</c:v>
                </c:pt>
                <c:pt idx="5434">
                  <c:v>4031.1</c:v>
                </c:pt>
                <c:pt idx="5435">
                  <c:v>4033.6</c:v>
                </c:pt>
                <c:pt idx="5436">
                  <c:v>4030.7</c:v>
                </c:pt>
                <c:pt idx="5437">
                  <c:v>4025.6</c:v>
                </c:pt>
                <c:pt idx="5438">
                  <c:v>4029.6</c:v>
                </c:pt>
                <c:pt idx="5439">
                  <c:v>4032.1</c:v>
                </c:pt>
                <c:pt idx="5440">
                  <c:v>4037.1</c:v>
                </c:pt>
                <c:pt idx="5441">
                  <c:v>4037.2</c:v>
                </c:pt>
                <c:pt idx="5442">
                  <c:v>4025.0</c:v>
                </c:pt>
                <c:pt idx="5443">
                  <c:v>4010.8</c:v>
                </c:pt>
                <c:pt idx="5444">
                  <c:v>4010.2</c:v>
                </c:pt>
                <c:pt idx="5445">
                  <c:v>4019.5</c:v>
                </c:pt>
                <c:pt idx="5446">
                  <c:v>4016.4</c:v>
                </c:pt>
                <c:pt idx="5447">
                  <c:v>4007.6</c:v>
                </c:pt>
                <c:pt idx="5448">
                  <c:v>4003.3</c:v>
                </c:pt>
                <c:pt idx="5449">
                  <c:v>3998.9</c:v>
                </c:pt>
                <c:pt idx="5450">
                  <c:v>3999.2</c:v>
                </c:pt>
                <c:pt idx="5451">
                  <c:v>4006.6</c:v>
                </c:pt>
                <c:pt idx="5452">
                  <c:v>3995.3</c:v>
                </c:pt>
                <c:pt idx="5453">
                  <c:v>3981.1</c:v>
                </c:pt>
                <c:pt idx="5454">
                  <c:v>3989.3</c:v>
                </c:pt>
                <c:pt idx="5455">
                  <c:v>3989.1</c:v>
                </c:pt>
                <c:pt idx="5456">
                  <c:v>3977.2</c:v>
                </c:pt>
                <c:pt idx="5457">
                  <c:v>3983.3</c:v>
                </c:pt>
                <c:pt idx="5458">
                  <c:v>3986.0</c:v>
                </c:pt>
                <c:pt idx="5459">
                  <c:v>3974.0</c:v>
                </c:pt>
                <c:pt idx="5460">
                  <c:v>3983.0</c:v>
                </c:pt>
                <c:pt idx="5461">
                  <c:v>3983.3</c:v>
                </c:pt>
                <c:pt idx="5462">
                  <c:v>3982.4</c:v>
                </c:pt>
                <c:pt idx="5463">
                  <c:v>3995.6</c:v>
                </c:pt>
                <c:pt idx="5464">
                  <c:v>3997.2</c:v>
                </c:pt>
                <c:pt idx="5465">
                  <c:v>3995.6</c:v>
                </c:pt>
                <c:pt idx="5466">
                  <c:v>3999.4</c:v>
                </c:pt>
                <c:pt idx="5467">
                  <c:v>4009.0</c:v>
                </c:pt>
                <c:pt idx="5468">
                  <c:v>3998.3</c:v>
                </c:pt>
                <c:pt idx="5469">
                  <c:v>3999.0</c:v>
                </c:pt>
                <c:pt idx="5470">
                  <c:v>4004.3</c:v>
                </c:pt>
                <c:pt idx="5471">
                  <c:v>3998.0</c:v>
                </c:pt>
                <c:pt idx="5472">
                  <c:v>3992.6</c:v>
                </c:pt>
                <c:pt idx="5473">
                  <c:v>3989.2</c:v>
                </c:pt>
                <c:pt idx="5474">
                  <c:v>3984.2</c:v>
                </c:pt>
                <c:pt idx="5475">
                  <c:v>3983.8</c:v>
                </c:pt>
                <c:pt idx="5476">
                  <c:v>3986.8</c:v>
                </c:pt>
                <c:pt idx="5477">
                  <c:v>3985.9</c:v>
                </c:pt>
                <c:pt idx="5478">
                  <c:v>3975.3</c:v>
                </c:pt>
                <c:pt idx="5479">
                  <c:v>3971.6</c:v>
                </c:pt>
                <c:pt idx="5480">
                  <c:v>3980.9</c:v>
                </c:pt>
                <c:pt idx="5481">
                  <c:v>3978.1</c:v>
                </c:pt>
                <c:pt idx="5482">
                  <c:v>3982.1</c:v>
                </c:pt>
                <c:pt idx="5483">
                  <c:v>3989.9</c:v>
                </c:pt>
                <c:pt idx="5484">
                  <c:v>3987.0</c:v>
                </c:pt>
                <c:pt idx="5485">
                  <c:v>3972.3</c:v>
                </c:pt>
                <c:pt idx="5486">
                  <c:v>3984.9</c:v>
                </c:pt>
                <c:pt idx="5487">
                  <c:v>3995.5</c:v>
                </c:pt>
                <c:pt idx="5488">
                  <c:v>3993.4</c:v>
                </c:pt>
                <c:pt idx="5489">
                  <c:v>3993.3</c:v>
                </c:pt>
                <c:pt idx="5490">
                  <c:v>3986.9</c:v>
                </c:pt>
                <c:pt idx="5491">
                  <c:v>3995.0</c:v>
                </c:pt>
                <c:pt idx="5492">
                  <c:v>4008.9</c:v>
                </c:pt>
                <c:pt idx="5493">
                  <c:v>4016.1</c:v>
                </c:pt>
                <c:pt idx="5494">
                  <c:v>4014.9</c:v>
                </c:pt>
                <c:pt idx="5495">
                  <c:v>4015.2</c:v>
                </c:pt>
                <c:pt idx="5496">
                  <c:v>4024.7</c:v>
                </c:pt>
                <c:pt idx="5497">
                  <c:v>4022.7</c:v>
                </c:pt>
                <c:pt idx="5498">
                  <c:v>4020.2</c:v>
                </c:pt>
                <c:pt idx="5499">
                  <c:v>4010.7</c:v>
                </c:pt>
                <c:pt idx="5500">
                  <c:v>3995.2</c:v>
                </c:pt>
                <c:pt idx="5501">
                  <c:v>4002.2</c:v>
                </c:pt>
                <c:pt idx="5502">
                  <c:v>3996.9</c:v>
                </c:pt>
                <c:pt idx="5503">
                  <c:v>3993.9</c:v>
                </c:pt>
                <c:pt idx="5504">
                  <c:v>3994.9</c:v>
                </c:pt>
                <c:pt idx="5505">
                  <c:v>3990.5</c:v>
                </c:pt>
                <c:pt idx="5506">
                  <c:v>3998.2</c:v>
                </c:pt>
                <c:pt idx="5507">
                  <c:v>4008.5</c:v>
                </c:pt>
                <c:pt idx="5508">
                  <c:v>3997.7</c:v>
                </c:pt>
                <c:pt idx="5509">
                  <c:v>3993.9</c:v>
                </c:pt>
                <c:pt idx="5510">
                  <c:v>4004.3</c:v>
                </c:pt>
                <c:pt idx="5511">
                  <c:v>4005.0</c:v>
                </c:pt>
                <c:pt idx="5512">
                  <c:v>4002.8</c:v>
                </c:pt>
                <c:pt idx="5513">
                  <c:v>4013.8</c:v>
                </c:pt>
                <c:pt idx="5514">
                  <c:v>4018.7</c:v>
                </c:pt>
                <c:pt idx="5515">
                  <c:v>4002.7</c:v>
                </c:pt>
                <c:pt idx="5516">
                  <c:v>4006.4</c:v>
                </c:pt>
                <c:pt idx="5517">
                  <c:v>4014.5</c:v>
                </c:pt>
                <c:pt idx="5518">
                  <c:v>4009.4</c:v>
                </c:pt>
                <c:pt idx="5519">
                  <c:v>4017.8</c:v>
                </c:pt>
                <c:pt idx="5520">
                  <c:v>4020.2</c:v>
                </c:pt>
                <c:pt idx="5521">
                  <c:v>4015.4</c:v>
                </c:pt>
                <c:pt idx="5522">
                  <c:v>4022.2</c:v>
                </c:pt>
                <c:pt idx="5523">
                  <c:v>4029.6</c:v>
                </c:pt>
                <c:pt idx="5524">
                  <c:v>4032.3</c:v>
                </c:pt>
                <c:pt idx="5525">
                  <c:v>4028.7</c:v>
                </c:pt>
                <c:pt idx="5526">
                  <c:v>4026.7</c:v>
                </c:pt>
                <c:pt idx="5527">
                  <c:v>4022.0</c:v>
                </c:pt>
                <c:pt idx="5528">
                  <c:v>4019.0</c:v>
                </c:pt>
                <c:pt idx="5529">
                  <c:v>4014.4</c:v>
                </c:pt>
                <c:pt idx="5530">
                  <c:v>4015.9</c:v>
                </c:pt>
                <c:pt idx="5531">
                  <c:v>4017.6</c:v>
                </c:pt>
                <c:pt idx="5532">
                  <c:v>4013.6</c:v>
                </c:pt>
                <c:pt idx="5533">
                  <c:v>4001.1</c:v>
                </c:pt>
                <c:pt idx="5534">
                  <c:v>4000.8</c:v>
                </c:pt>
                <c:pt idx="5535">
                  <c:v>4007.4</c:v>
                </c:pt>
                <c:pt idx="5536">
                  <c:v>4017.3</c:v>
                </c:pt>
                <c:pt idx="5537">
                  <c:v>4013.1</c:v>
                </c:pt>
                <c:pt idx="5538">
                  <c:v>4011.5</c:v>
                </c:pt>
                <c:pt idx="5539">
                  <c:v>4017.1</c:v>
                </c:pt>
                <c:pt idx="5540">
                  <c:v>4023.1</c:v>
                </c:pt>
                <c:pt idx="5541">
                  <c:v>4019.6</c:v>
                </c:pt>
                <c:pt idx="5542">
                  <c:v>4016.6</c:v>
                </c:pt>
                <c:pt idx="5543">
                  <c:v>4016.0</c:v>
                </c:pt>
                <c:pt idx="5544">
                  <c:v>4013.6</c:v>
                </c:pt>
                <c:pt idx="5545">
                  <c:v>4010.2</c:v>
                </c:pt>
                <c:pt idx="5546">
                  <c:v>4013.0</c:v>
                </c:pt>
                <c:pt idx="5547">
                  <c:v>4009.5</c:v>
                </c:pt>
                <c:pt idx="5548">
                  <c:v>4005.4</c:v>
                </c:pt>
                <c:pt idx="5549">
                  <c:v>4016.1</c:v>
                </c:pt>
                <c:pt idx="5550">
                  <c:v>4026.5</c:v>
                </c:pt>
                <c:pt idx="5551">
                  <c:v>4012.0</c:v>
                </c:pt>
                <c:pt idx="5552">
                  <c:v>4008.3</c:v>
                </c:pt>
                <c:pt idx="5553">
                  <c:v>4022.5</c:v>
                </c:pt>
                <c:pt idx="5554">
                  <c:v>4013.7</c:v>
                </c:pt>
                <c:pt idx="5555">
                  <c:v>4005.4</c:v>
                </c:pt>
                <c:pt idx="5556">
                  <c:v>4006.4</c:v>
                </c:pt>
                <c:pt idx="5557">
                  <c:v>4000.3</c:v>
                </c:pt>
                <c:pt idx="5558">
                  <c:v>3990.5</c:v>
                </c:pt>
                <c:pt idx="5559">
                  <c:v>3995.7</c:v>
                </c:pt>
                <c:pt idx="5560">
                  <c:v>3981.6</c:v>
                </c:pt>
                <c:pt idx="5561">
                  <c:v>3981.5</c:v>
                </c:pt>
                <c:pt idx="5562">
                  <c:v>3987.8</c:v>
                </c:pt>
                <c:pt idx="5563">
                  <c:v>3966.2</c:v>
                </c:pt>
                <c:pt idx="5564">
                  <c:v>3969.7</c:v>
                </c:pt>
                <c:pt idx="5565">
                  <c:v>3990.5</c:v>
                </c:pt>
                <c:pt idx="5566">
                  <c:v>3992.6</c:v>
                </c:pt>
                <c:pt idx="5567">
                  <c:v>3982.4</c:v>
                </c:pt>
                <c:pt idx="5568">
                  <c:v>3985.8</c:v>
                </c:pt>
                <c:pt idx="5569">
                  <c:v>3986.0</c:v>
                </c:pt>
                <c:pt idx="5570">
                  <c:v>3983.0</c:v>
                </c:pt>
                <c:pt idx="5571">
                  <c:v>3994.5</c:v>
                </c:pt>
                <c:pt idx="5572">
                  <c:v>4004.3</c:v>
                </c:pt>
                <c:pt idx="5573">
                  <c:v>3994.7</c:v>
                </c:pt>
                <c:pt idx="5574">
                  <c:v>3984.6</c:v>
                </c:pt>
                <c:pt idx="5575">
                  <c:v>3989.8</c:v>
                </c:pt>
                <c:pt idx="5576">
                  <c:v>3997.5</c:v>
                </c:pt>
                <c:pt idx="5577">
                  <c:v>3994.0</c:v>
                </c:pt>
                <c:pt idx="5578">
                  <c:v>3999.1</c:v>
                </c:pt>
                <c:pt idx="5579">
                  <c:v>3992.9</c:v>
                </c:pt>
                <c:pt idx="5580">
                  <c:v>3979.0</c:v>
                </c:pt>
                <c:pt idx="5581">
                  <c:v>3987.6</c:v>
                </c:pt>
                <c:pt idx="5582">
                  <c:v>3993.0</c:v>
                </c:pt>
                <c:pt idx="5583">
                  <c:v>3989.7</c:v>
                </c:pt>
                <c:pt idx="5584">
                  <c:v>3984.8</c:v>
                </c:pt>
                <c:pt idx="5585">
                  <c:v>3976.4</c:v>
                </c:pt>
                <c:pt idx="5586">
                  <c:v>3972.2</c:v>
                </c:pt>
                <c:pt idx="5587">
                  <c:v>3980.8</c:v>
                </c:pt>
                <c:pt idx="5588">
                  <c:v>3991.0</c:v>
                </c:pt>
                <c:pt idx="5589">
                  <c:v>3989.3</c:v>
                </c:pt>
                <c:pt idx="5590">
                  <c:v>3978.5</c:v>
                </c:pt>
                <c:pt idx="5591">
                  <c:v>3978.0</c:v>
                </c:pt>
                <c:pt idx="5592">
                  <c:v>3983.7</c:v>
                </c:pt>
                <c:pt idx="5593">
                  <c:v>3987.7</c:v>
                </c:pt>
                <c:pt idx="5594">
                  <c:v>3988.7</c:v>
                </c:pt>
                <c:pt idx="5595">
                  <c:v>3978.7</c:v>
                </c:pt>
                <c:pt idx="5596">
                  <c:v>3971.6</c:v>
                </c:pt>
                <c:pt idx="5597">
                  <c:v>3972.5</c:v>
                </c:pt>
                <c:pt idx="5598">
                  <c:v>3976.9</c:v>
                </c:pt>
                <c:pt idx="5599">
                  <c:v>3984.1</c:v>
                </c:pt>
                <c:pt idx="5600">
                  <c:v>3990.0</c:v>
                </c:pt>
                <c:pt idx="5601">
                  <c:v>3976.4</c:v>
                </c:pt>
                <c:pt idx="5602">
                  <c:v>3972.1</c:v>
                </c:pt>
                <c:pt idx="5603">
                  <c:v>3982.2</c:v>
                </c:pt>
                <c:pt idx="5604">
                  <c:v>3981.0</c:v>
                </c:pt>
                <c:pt idx="5605">
                  <c:v>3980.2</c:v>
                </c:pt>
                <c:pt idx="5606">
                  <c:v>3989.9</c:v>
                </c:pt>
                <c:pt idx="5607">
                  <c:v>3981.9</c:v>
                </c:pt>
                <c:pt idx="5608">
                  <c:v>3965.4</c:v>
                </c:pt>
                <c:pt idx="5609">
                  <c:v>3971.5</c:v>
                </c:pt>
                <c:pt idx="5610">
                  <c:v>3978.6</c:v>
                </c:pt>
                <c:pt idx="5611">
                  <c:v>3964.3</c:v>
                </c:pt>
                <c:pt idx="5612">
                  <c:v>3956.7</c:v>
                </c:pt>
                <c:pt idx="5613">
                  <c:v>3962.2</c:v>
                </c:pt>
                <c:pt idx="5614">
                  <c:v>3830.4</c:v>
                </c:pt>
                <c:pt idx="5615">
                  <c:v>2937.7</c:v>
                </c:pt>
                <c:pt idx="5616">
                  <c:v>2457.1</c:v>
                </c:pt>
                <c:pt idx="5617">
                  <c:v>2430.7</c:v>
                </c:pt>
                <c:pt idx="5618">
                  <c:v>2916.0</c:v>
                </c:pt>
                <c:pt idx="5619">
                  <c:v>3802.2</c:v>
                </c:pt>
                <c:pt idx="5620">
                  <c:v>3931.9</c:v>
                </c:pt>
                <c:pt idx="5621">
                  <c:v>4215.3</c:v>
                </c:pt>
                <c:pt idx="5622">
                  <c:v>4182.400000000001</c:v>
                </c:pt>
                <c:pt idx="5623">
                  <c:v>3812.4</c:v>
                </c:pt>
                <c:pt idx="5624">
                  <c:v>3412.8</c:v>
                </c:pt>
                <c:pt idx="5625">
                  <c:v>3331.8</c:v>
                </c:pt>
                <c:pt idx="5626">
                  <c:v>3333.3</c:v>
                </c:pt>
                <c:pt idx="5627">
                  <c:v>3448.9</c:v>
                </c:pt>
                <c:pt idx="5628">
                  <c:v>3580.6</c:v>
                </c:pt>
                <c:pt idx="5629">
                  <c:v>3711.8</c:v>
                </c:pt>
                <c:pt idx="5630">
                  <c:v>3803.9</c:v>
                </c:pt>
                <c:pt idx="5631">
                  <c:v>3828.8</c:v>
                </c:pt>
                <c:pt idx="5632">
                  <c:v>3765.8</c:v>
                </c:pt>
                <c:pt idx="5633">
                  <c:v>3670.2</c:v>
                </c:pt>
                <c:pt idx="5634">
                  <c:v>3590.8</c:v>
                </c:pt>
                <c:pt idx="5635">
                  <c:v>3562.1</c:v>
                </c:pt>
                <c:pt idx="5636">
                  <c:v>3600.3</c:v>
                </c:pt>
                <c:pt idx="5637">
                  <c:v>3666.7</c:v>
                </c:pt>
                <c:pt idx="5638">
                  <c:v>3716.4</c:v>
                </c:pt>
                <c:pt idx="5639">
                  <c:v>3723.4</c:v>
                </c:pt>
                <c:pt idx="5640">
                  <c:v>3690.8</c:v>
                </c:pt>
                <c:pt idx="5641">
                  <c:v>3634.3</c:v>
                </c:pt>
                <c:pt idx="5642">
                  <c:v>3587.1</c:v>
                </c:pt>
                <c:pt idx="5643">
                  <c:v>3585.6</c:v>
                </c:pt>
                <c:pt idx="5644">
                  <c:v>3615.3</c:v>
                </c:pt>
                <c:pt idx="5645">
                  <c:v>3654.1</c:v>
                </c:pt>
                <c:pt idx="5646">
                  <c:v>3682.3</c:v>
                </c:pt>
                <c:pt idx="5647">
                  <c:v>3681.6</c:v>
                </c:pt>
                <c:pt idx="5648">
                  <c:v>3653.4</c:v>
                </c:pt>
                <c:pt idx="5649">
                  <c:v>3616.9</c:v>
                </c:pt>
                <c:pt idx="5650">
                  <c:v>3590.2</c:v>
                </c:pt>
                <c:pt idx="5651">
                  <c:v>3583.5</c:v>
                </c:pt>
                <c:pt idx="5652">
                  <c:v>3595.7</c:v>
                </c:pt>
                <c:pt idx="5653">
                  <c:v>3619.2</c:v>
                </c:pt>
                <c:pt idx="5654">
                  <c:v>3639.4</c:v>
                </c:pt>
                <c:pt idx="5655">
                  <c:v>3643.3</c:v>
                </c:pt>
                <c:pt idx="5656">
                  <c:v>3631.3</c:v>
                </c:pt>
                <c:pt idx="5657">
                  <c:v>3609.5</c:v>
                </c:pt>
                <c:pt idx="5658">
                  <c:v>3591.0</c:v>
                </c:pt>
                <c:pt idx="5659">
                  <c:v>3583.3</c:v>
                </c:pt>
                <c:pt idx="5660">
                  <c:v>3587.4</c:v>
                </c:pt>
                <c:pt idx="5661">
                  <c:v>3600.2</c:v>
                </c:pt>
                <c:pt idx="5662">
                  <c:v>3612.5</c:v>
                </c:pt>
                <c:pt idx="5663">
                  <c:v>3616.8</c:v>
                </c:pt>
                <c:pt idx="5664">
                  <c:v>3611.4</c:v>
                </c:pt>
                <c:pt idx="5665">
                  <c:v>3598.3</c:v>
                </c:pt>
                <c:pt idx="5666">
                  <c:v>3585.7</c:v>
                </c:pt>
                <c:pt idx="5667">
                  <c:v>3580.9</c:v>
                </c:pt>
                <c:pt idx="5668">
                  <c:v>3583.2</c:v>
                </c:pt>
                <c:pt idx="5669">
                  <c:v>3590.2</c:v>
                </c:pt>
                <c:pt idx="5670">
                  <c:v>3596.7</c:v>
                </c:pt>
                <c:pt idx="5671">
                  <c:v>3598.4</c:v>
                </c:pt>
                <c:pt idx="5672">
                  <c:v>3594.8</c:v>
                </c:pt>
                <c:pt idx="5673">
                  <c:v>3587.1</c:v>
                </c:pt>
                <c:pt idx="5674">
                  <c:v>3579.4</c:v>
                </c:pt>
                <c:pt idx="5675">
                  <c:v>3575.2</c:v>
                </c:pt>
                <c:pt idx="5676">
                  <c:v>3575.2</c:v>
                </c:pt>
                <c:pt idx="5677">
                  <c:v>3578.3</c:v>
                </c:pt>
                <c:pt idx="5678">
                  <c:v>3581.9</c:v>
                </c:pt>
                <c:pt idx="5679">
                  <c:v>3583.4</c:v>
                </c:pt>
                <c:pt idx="5680">
                  <c:v>3581.3</c:v>
                </c:pt>
                <c:pt idx="5681">
                  <c:v>3576.7</c:v>
                </c:pt>
                <c:pt idx="5682">
                  <c:v>3571.9</c:v>
                </c:pt>
                <c:pt idx="5683">
                  <c:v>3568.9</c:v>
                </c:pt>
                <c:pt idx="5684">
                  <c:v>3568.6</c:v>
                </c:pt>
                <c:pt idx="5685">
                  <c:v>3569.9</c:v>
                </c:pt>
                <c:pt idx="5686">
                  <c:v>3571.6</c:v>
                </c:pt>
                <c:pt idx="5687">
                  <c:v>3572.2</c:v>
                </c:pt>
                <c:pt idx="5688">
                  <c:v>3570.7</c:v>
                </c:pt>
                <c:pt idx="5689">
                  <c:v>3568.1</c:v>
                </c:pt>
                <c:pt idx="5690">
                  <c:v>3565.2</c:v>
                </c:pt>
                <c:pt idx="5691">
                  <c:v>3562.9</c:v>
                </c:pt>
                <c:pt idx="5692">
                  <c:v>3561.8</c:v>
                </c:pt>
                <c:pt idx="5693">
                  <c:v>3561.8</c:v>
                </c:pt>
                <c:pt idx="5694">
                  <c:v>3562.0</c:v>
                </c:pt>
                <c:pt idx="5695">
                  <c:v>3561.5</c:v>
                </c:pt>
                <c:pt idx="5696">
                  <c:v>3560.3</c:v>
                </c:pt>
                <c:pt idx="5697">
                  <c:v>3558.6</c:v>
                </c:pt>
                <c:pt idx="5698">
                  <c:v>3556.8</c:v>
                </c:pt>
                <c:pt idx="5699">
                  <c:v>3555.3</c:v>
                </c:pt>
                <c:pt idx="5700">
                  <c:v>3554.4</c:v>
                </c:pt>
                <c:pt idx="5701">
                  <c:v>3554.2</c:v>
                </c:pt>
                <c:pt idx="5702">
                  <c:v>3554.0</c:v>
                </c:pt>
                <c:pt idx="5703">
                  <c:v>3553.5</c:v>
                </c:pt>
                <c:pt idx="5704">
                  <c:v>3552.5</c:v>
                </c:pt>
                <c:pt idx="5705">
                  <c:v>3551.3</c:v>
                </c:pt>
                <c:pt idx="5706">
                  <c:v>3549.7</c:v>
                </c:pt>
                <c:pt idx="5707">
                  <c:v>3548.5</c:v>
                </c:pt>
                <c:pt idx="5708">
                  <c:v>3547.7</c:v>
                </c:pt>
                <c:pt idx="5709">
                  <c:v>3547.1</c:v>
                </c:pt>
                <c:pt idx="5710">
                  <c:v>3546.7</c:v>
                </c:pt>
                <c:pt idx="5711">
                  <c:v>3546.3</c:v>
                </c:pt>
                <c:pt idx="5712">
                  <c:v>3545.6</c:v>
                </c:pt>
                <c:pt idx="5713">
                  <c:v>3544.6</c:v>
                </c:pt>
                <c:pt idx="5714">
                  <c:v>3543.6</c:v>
                </c:pt>
                <c:pt idx="5715">
                  <c:v>3542.6</c:v>
                </c:pt>
                <c:pt idx="5716">
                  <c:v>3541.8</c:v>
                </c:pt>
                <c:pt idx="5717">
                  <c:v>3541.2</c:v>
                </c:pt>
                <c:pt idx="5718">
                  <c:v>3540.7</c:v>
                </c:pt>
                <c:pt idx="5719">
                  <c:v>3540.1</c:v>
                </c:pt>
                <c:pt idx="5720">
                  <c:v>3539.4</c:v>
                </c:pt>
                <c:pt idx="5721">
                  <c:v>3538.6</c:v>
                </c:pt>
                <c:pt idx="5722">
                  <c:v>3537.8</c:v>
                </c:pt>
                <c:pt idx="5723">
                  <c:v>3537.0</c:v>
                </c:pt>
                <c:pt idx="5724">
                  <c:v>3536.3</c:v>
                </c:pt>
                <c:pt idx="5725">
                  <c:v>3535.8</c:v>
                </c:pt>
                <c:pt idx="5726">
                  <c:v>3535.2</c:v>
                </c:pt>
                <c:pt idx="5727">
                  <c:v>3534.6</c:v>
                </c:pt>
                <c:pt idx="5728">
                  <c:v>3533.9</c:v>
                </c:pt>
                <c:pt idx="5729">
                  <c:v>3533.3</c:v>
                </c:pt>
                <c:pt idx="5730">
                  <c:v>3532.5</c:v>
                </c:pt>
                <c:pt idx="5731">
                  <c:v>3531.9</c:v>
                </c:pt>
                <c:pt idx="5732">
                  <c:v>3531.3</c:v>
                </c:pt>
                <c:pt idx="5733">
                  <c:v>3530.4</c:v>
                </c:pt>
                <c:pt idx="5734">
                  <c:v>3528.8</c:v>
                </c:pt>
                <c:pt idx="5735">
                  <c:v>3526.0</c:v>
                </c:pt>
                <c:pt idx="5736">
                  <c:v>3521.8</c:v>
                </c:pt>
                <c:pt idx="5737">
                  <c:v>3516.0</c:v>
                </c:pt>
                <c:pt idx="5738">
                  <c:v>3509.1</c:v>
                </c:pt>
                <c:pt idx="5739">
                  <c:v>3501.6</c:v>
                </c:pt>
                <c:pt idx="5740">
                  <c:v>3494.0</c:v>
                </c:pt>
                <c:pt idx="5741">
                  <c:v>3486.2</c:v>
                </c:pt>
                <c:pt idx="5742">
                  <c:v>3478.7</c:v>
                </c:pt>
                <c:pt idx="5743">
                  <c:v>3470.9</c:v>
                </c:pt>
                <c:pt idx="5744">
                  <c:v>3463.4</c:v>
                </c:pt>
                <c:pt idx="5745">
                  <c:v>3455.5</c:v>
                </c:pt>
                <c:pt idx="5746">
                  <c:v>3448.2</c:v>
                </c:pt>
                <c:pt idx="5747">
                  <c:v>3441.1</c:v>
                </c:pt>
                <c:pt idx="5748">
                  <c:v>3433.8</c:v>
                </c:pt>
                <c:pt idx="5749">
                  <c:v>3426.0</c:v>
                </c:pt>
                <c:pt idx="5750">
                  <c:v>3418.4</c:v>
                </c:pt>
                <c:pt idx="5751">
                  <c:v>3410.3</c:v>
                </c:pt>
                <c:pt idx="5752">
                  <c:v>3402.2</c:v>
                </c:pt>
                <c:pt idx="5753">
                  <c:v>3380.8</c:v>
                </c:pt>
                <c:pt idx="5754">
                  <c:v>3309.5</c:v>
                </c:pt>
                <c:pt idx="5755">
                  <c:v>3183.4</c:v>
                </c:pt>
                <c:pt idx="5756">
                  <c:v>2996.5</c:v>
                </c:pt>
                <c:pt idx="5757">
                  <c:v>2831.9</c:v>
                </c:pt>
                <c:pt idx="5758">
                  <c:v>2705.7</c:v>
                </c:pt>
                <c:pt idx="5759">
                  <c:v>2616.7</c:v>
                </c:pt>
                <c:pt idx="5760">
                  <c:v>2544.0</c:v>
                </c:pt>
                <c:pt idx="5761">
                  <c:v>2507.7</c:v>
                </c:pt>
                <c:pt idx="5762">
                  <c:v>2489.5</c:v>
                </c:pt>
                <c:pt idx="5763">
                  <c:v>2480.4</c:v>
                </c:pt>
                <c:pt idx="5764">
                  <c:v>2475.9</c:v>
                </c:pt>
                <c:pt idx="5765">
                  <c:v>2473.6</c:v>
                </c:pt>
                <c:pt idx="5766">
                  <c:v>2472.5</c:v>
                </c:pt>
              </c:numCache>
            </c:numRef>
          </c:yVal>
        </c:ser>
        <c:axId val="1466004024"/>
        <c:axId val="1466204088"/>
      </c:scatterChart>
      <c:scatterChart>
        <c:scatterStyle val="lineMarker"/>
        <c:ser>
          <c:idx val="1"/>
          <c:order val="1"/>
          <c:tx>
            <c:strRef>
              <c:f>'Stage 1'!$C$1</c:f>
              <c:strCache>
                <c:ptCount val="1"/>
                <c:pt idx="0">
                  <c:v>Pump Rate (bpm)</c:v>
                </c:pt>
              </c:strCache>
            </c:strRef>
          </c:tx>
          <c:marker>
            <c:symbol val="none"/>
          </c:marker>
          <c:xVal>
            <c:numRef>
              <c:f>'Stage 1'!$A$2:$A$5768</c:f>
              <c:numCache>
                <c:formatCode>0.00</c:formatCode>
                <c:ptCount val="5767"/>
                <c:pt idx="0">
                  <c:v>0.0170000000000001</c:v>
                </c:pt>
                <c:pt idx="1">
                  <c:v>0.033</c:v>
                </c:pt>
                <c:pt idx="2">
                  <c:v>0.0500000000000001</c:v>
                </c:pt>
                <c:pt idx="3">
                  <c:v>0.0670000000000003</c:v>
                </c:pt>
                <c:pt idx="4">
                  <c:v>0.1</c:v>
                </c:pt>
                <c:pt idx="5">
                  <c:v>0.117</c:v>
                </c:pt>
                <c:pt idx="6">
                  <c:v>0.133</c:v>
                </c:pt>
                <c:pt idx="7">
                  <c:v>0.15</c:v>
                </c:pt>
                <c:pt idx="8">
                  <c:v>0.167000000000001</c:v>
                </c:pt>
                <c:pt idx="9">
                  <c:v>0.183</c:v>
                </c:pt>
                <c:pt idx="10">
                  <c:v>0.2</c:v>
                </c:pt>
                <c:pt idx="11">
                  <c:v>0.217</c:v>
                </c:pt>
                <c:pt idx="12">
                  <c:v>0.233</c:v>
                </c:pt>
                <c:pt idx="13">
                  <c:v>0.25</c:v>
                </c:pt>
                <c:pt idx="14">
                  <c:v>0.267</c:v>
                </c:pt>
                <c:pt idx="15">
                  <c:v>0.283</c:v>
                </c:pt>
                <c:pt idx="16">
                  <c:v>0.3</c:v>
                </c:pt>
                <c:pt idx="17">
                  <c:v>0.333000000000006</c:v>
                </c:pt>
                <c:pt idx="18">
                  <c:v>0.35</c:v>
                </c:pt>
                <c:pt idx="19">
                  <c:v>0.367</c:v>
                </c:pt>
                <c:pt idx="20">
                  <c:v>0.383000000000005</c:v>
                </c:pt>
                <c:pt idx="21">
                  <c:v>0.4</c:v>
                </c:pt>
                <c:pt idx="22">
                  <c:v>0.417</c:v>
                </c:pt>
                <c:pt idx="23">
                  <c:v>0.433</c:v>
                </c:pt>
                <c:pt idx="24">
                  <c:v>0.45</c:v>
                </c:pt>
                <c:pt idx="25">
                  <c:v>0.467</c:v>
                </c:pt>
                <c:pt idx="26">
                  <c:v>0.483</c:v>
                </c:pt>
                <c:pt idx="27">
                  <c:v>0.5</c:v>
                </c:pt>
                <c:pt idx="28">
                  <c:v>0.533</c:v>
                </c:pt>
                <c:pt idx="29">
                  <c:v>0.55</c:v>
                </c:pt>
                <c:pt idx="30">
                  <c:v>0.567</c:v>
                </c:pt>
                <c:pt idx="31">
                  <c:v>0.583000000000001</c:v>
                </c:pt>
                <c:pt idx="32">
                  <c:v>0.600000000000001</c:v>
                </c:pt>
                <c:pt idx="33">
                  <c:v>0.617000000000007</c:v>
                </c:pt>
                <c:pt idx="34">
                  <c:v>0.63300000000001</c:v>
                </c:pt>
                <c:pt idx="35">
                  <c:v>0.65000000000001</c:v>
                </c:pt>
                <c:pt idx="36">
                  <c:v>0.667000000000011</c:v>
                </c:pt>
                <c:pt idx="37">
                  <c:v>0.683000000000002</c:v>
                </c:pt>
                <c:pt idx="38">
                  <c:v>0.717000000000001</c:v>
                </c:pt>
                <c:pt idx="39">
                  <c:v>0.733000000000001</c:v>
                </c:pt>
                <c:pt idx="40">
                  <c:v>0.750000000000009</c:v>
                </c:pt>
                <c:pt idx="41">
                  <c:v>0.76700000000001</c:v>
                </c:pt>
                <c:pt idx="42">
                  <c:v>0.783</c:v>
                </c:pt>
                <c:pt idx="43">
                  <c:v>0.8</c:v>
                </c:pt>
                <c:pt idx="44">
                  <c:v>0.817</c:v>
                </c:pt>
                <c:pt idx="45">
                  <c:v>0.833000000000001</c:v>
                </c:pt>
                <c:pt idx="46">
                  <c:v>0.850000000000001</c:v>
                </c:pt>
                <c:pt idx="47">
                  <c:v>0.867000000000007</c:v>
                </c:pt>
                <c:pt idx="48">
                  <c:v>0.883000000000002</c:v>
                </c:pt>
                <c:pt idx="49">
                  <c:v>0.917</c:v>
                </c:pt>
                <c:pt idx="50">
                  <c:v>0.950000000000001</c:v>
                </c:pt>
                <c:pt idx="51">
                  <c:v>0.967000000000001</c:v>
                </c:pt>
                <c:pt idx="52">
                  <c:v>0.983</c:v>
                </c:pt>
                <c:pt idx="53">
                  <c:v>1.0</c:v>
                </c:pt>
                <c:pt idx="54">
                  <c:v>1.01699999999998</c:v>
                </c:pt>
                <c:pt idx="55">
                  <c:v>1.032999999999981</c:v>
                </c:pt>
                <c:pt idx="56">
                  <c:v>1.05</c:v>
                </c:pt>
                <c:pt idx="57">
                  <c:v>1.066999999999982</c:v>
                </c:pt>
                <c:pt idx="58">
                  <c:v>1.1</c:v>
                </c:pt>
                <c:pt idx="59">
                  <c:v>1.117</c:v>
                </c:pt>
                <c:pt idx="60">
                  <c:v>1.133</c:v>
                </c:pt>
                <c:pt idx="61">
                  <c:v>1.14999999999998</c:v>
                </c:pt>
                <c:pt idx="62">
                  <c:v>1.167</c:v>
                </c:pt>
                <c:pt idx="63">
                  <c:v>1.183</c:v>
                </c:pt>
                <c:pt idx="64">
                  <c:v>1.2</c:v>
                </c:pt>
                <c:pt idx="65">
                  <c:v>1.216999999999978</c:v>
                </c:pt>
                <c:pt idx="66">
                  <c:v>1.232999999999979</c:v>
                </c:pt>
                <c:pt idx="67">
                  <c:v>1.25</c:v>
                </c:pt>
                <c:pt idx="68">
                  <c:v>1.26699999999998</c:v>
                </c:pt>
                <c:pt idx="69">
                  <c:v>1.3</c:v>
                </c:pt>
                <c:pt idx="70">
                  <c:v>1.333</c:v>
                </c:pt>
                <c:pt idx="71">
                  <c:v>1.35</c:v>
                </c:pt>
                <c:pt idx="72">
                  <c:v>1.367</c:v>
                </c:pt>
                <c:pt idx="73">
                  <c:v>1.383</c:v>
                </c:pt>
                <c:pt idx="74">
                  <c:v>1.4</c:v>
                </c:pt>
                <c:pt idx="75">
                  <c:v>1.416999999999974</c:v>
                </c:pt>
                <c:pt idx="76">
                  <c:v>1.432999999999976</c:v>
                </c:pt>
                <c:pt idx="77">
                  <c:v>1.45</c:v>
                </c:pt>
                <c:pt idx="78">
                  <c:v>1.466999999999978</c:v>
                </c:pt>
                <c:pt idx="79">
                  <c:v>1.482999999999979</c:v>
                </c:pt>
                <c:pt idx="80">
                  <c:v>1.51699999999998</c:v>
                </c:pt>
                <c:pt idx="81">
                  <c:v>1.532999999999981</c:v>
                </c:pt>
                <c:pt idx="82">
                  <c:v>1.55</c:v>
                </c:pt>
                <c:pt idx="83">
                  <c:v>1.566999999999982</c:v>
                </c:pt>
                <c:pt idx="84">
                  <c:v>1.583</c:v>
                </c:pt>
                <c:pt idx="85">
                  <c:v>1.6</c:v>
                </c:pt>
                <c:pt idx="86">
                  <c:v>1.617</c:v>
                </c:pt>
                <c:pt idx="87">
                  <c:v>1.633</c:v>
                </c:pt>
                <c:pt idx="88">
                  <c:v>1.65</c:v>
                </c:pt>
                <c:pt idx="89">
                  <c:v>1.667</c:v>
                </c:pt>
                <c:pt idx="90">
                  <c:v>1.683</c:v>
                </c:pt>
                <c:pt idx="91">
                  <c:v>1.700000000000003</c:v>
                </c:pt>
                <c:pt idx="92">
                  <c:v>1.716999999999981</c:v>
                </c:pt>
                <c:pt idx="93">
                  <c:v>1.750000000000003</c:v>
                </c:pt>
                <c:pt idx="94">
                  <c:v>1.766999999999984</c:v>
                </c:pt>
                <c:pt idx="95">
                  <c:v>1.782999999999984</c:v>
                </c:pt>
                <c:pt idx="96">
                  <c:v>1.8</c:v>
                </c:pt>
                <c:pt idx="97">
                  <c:v>1.816999999999982</c:v>
                </c:pt>
                <c:pt idx="98">
                  <c:v>1.833</c:v>
                </c:pt>
                <c:pt idx="99">
                  <c:v>1.867</c:v>
                </c:pt>
                <c:pt idx="100">
                  <c:v>1.883</c:v>
                </c:pt>
                <c:pt idx="101">
                  <c:v>1.9</c:v>
                </c:pt>
                <c:pt idx="102">
                  <c:v>1.916999999999995</c:v>
                </c:pt>
                <c:pt idx="103">
                  <c:v>1.932999999999995</c:v>
                </c:pt>
                <c:pt idx="104">
                  <c:v>1.950000000000014</c:v>
                </c:pt>
                <c:pt idx="105">
                  <c:v>1.966999999999996</c:v>
                </c:pt>
                <c:pt idx="106">
                  <c:v>1.982999999999997</c:v>
                </c:pt>
                <c:pt idx="107">
                  <c:v>2.0</c:v>
                </c:pt>
                <c:pt idx="108">
                  <c:v>2.032999999999998</c:v>
                </c:pt>
                <c:pt idx="109">
                  <c:v>2.05</c:v>
                </c:pt>
                <c:pt idx="110">
                  <c:v>2.067</c:v>
                </c:pt>
                <c:pt idx="111">
                  <c:v>2.083</c:v>
                </c:pt>
                <c:pt idx="112">
                  <c:v>2.1</c:v>
                </c:pt>
                <c:pt idx="113">
                  <c:v>2.117</c:v>
                </c:pt>
                <c:pt idx="114">
                  <c:v>2.133</c:v>
                </c:pt>
                <c:pt idx="115">
                  <c:v>2.15</c:v>
                </c:pt>
                <c:pt idx="116">
                  <c:v>2.167</c:v>
                </c:pt>
                <c:pt idx="117">
                  <c:v>2.183</c:v>
                </c:pt>
                <c:pt idx="118">
                  <c:v>2.2</c:v>
                </c:pt>
                <c:pt idx="119">
                  <c:v>2.233</c:v>
                </c:pt>
                <c:pt idx="120">
                  <c:v>2.25</c:v>
                </c:pt>
                <c:pt idx="121">
                  <c:v>2.267</c:v>
                </c:pt>
                <c:pt idx="122">
                  <c:v>2.283</c:v>
                </c:pt>
                <c:pt idx="123">
                  <c:v>2.3</c:v>
                </c:pt>
                <c:pt idx="124">
                  <c:v>2.316999999999957</c:v>
                </c:pt>
                <c:pt idx="125">
                  <c:v>2.332999999999973</c:v>
                </c:pt>
                <c:pt idx="126">
                  <c:v>2.349999999999999</c:v>
                </c:pt>
                <c:pt idx="127">
                  <c:v>2.367</c:v>
                </c:pt>
                <c:pt idx="128">
                  <c:v>2.4</c:v>
                </c:pt>
                <c:pt idx="129">
                  <c:v>2.416999999999997</c:v>
                </c:pt>
                <c:pt idx="130">
                  <c:v>2.432999999999997</c:v>
                </c:pt>
                <c:pt idx="131">
                  <c:v>2.45</c:v>
                </c:pt>
                <c:pt idx="132">
                  <c:v>2.467</c:v>
                </c:pt>
                <c:pt idx="133">
                  <c:v>2.483</c:v>
                </c:pt>
                <c:pt idx="134">
                  <c:v>2.5</c:v>
                </c:pt>
                <c:pt idx="135">
                  <c:v>2.516999999999998</c:v>
                </c:pt>
                <c:pt idx="136">
                  <c:v>2.532999999999998</c:v>
                </c:pt>
                <c:pt idx="137">
                  <c:v>2.55</c:v>
                </c:pt>
                <c:pt idx="138">
                  <c:v>2.567</c:v>
                </c:pt>
                <c:pt idx="139">
                  <c:v>2.583</c:v>
                </c:pt>
                <c:pt idx="140">
                  <c:v>2.617</c:v>
                </c:pt>
                <c:pt idx="141">
                  <c:v>2.633</c:v>
                </c:pt>
                <c:pt idx="142">
                  <c:v>2.65</c:v>
                </c:pt>
                <c:pt idx="143">
                  <c:v>2.667</c:v>
                </c:pt>
                <c:pt idx="144">
                  <c:v>2.683</c:v>
                </c:pt>
                <c:pt idx="145">
                  <c:v>2.7</c:v>
                </c:pt>
                <c:pt idx="146">
                  <c:v>2.717</c:v>
                </c:pt>
                <c:pt idx="147">
                  <c:v>2.733</c:v>
                </c:pt>
                <c:pt idx="148">
                  <c:v>2.75</c:v>
                </c:pt>
                <c:pt idx="149">
                  <c:v>2.767</c:v>
                </c:pt>
                <c:pt idx="150">
                  <c:v>2.783</c:v>
                </c:pt>
                <c:pt idx="151">
                  <c:v>2.8</c:v>
                </c:pt>
                <c:pt idx="152">
                  <c:v>2.832999999999973</c:v>
                </c:pt>
                <c:pt idx="153">
                  <c:v>2.849999999999999</c:v>
                </c:pt>
                <c:pt idx="154">
                  <c:v>2.867</c:v>
                </c:pt>
                <c:pt idx="155">
                  <c:v>2.9</c:v>
                </c:pt>
                <c:pt idx="156">
                  <c:v>2.916999999999997</c:v>
                </c:pt>
                <c:pt idx="157">
                  <c:v>2.932999999999997</c:v>
                </c:pt>
                <c:pt idx="158">
                  <c:v>2.95</c:v>
                </c:pt>
                <c:pt idx="159">
                  <c:v>2.967</c:v>
                </c:pt>
                <c:pt idx="160">
                  <c:v>2.983</c:v>
                </c:pt>
                <c:pt idx="161">
                  <c:v>3.0</c:v>
                </c:pt>
                <c:pt idx="162">
                  <c:v>3.032999999999998</c:v>
                </c:pt>
                <c:pt idx="163">
                  <c:v>3.05</c:v>
                </c:pt>
                <c:pt idx="164">
                  <c:v>3.067</c:v>
                </c:pt>
                <c:pt idx="165">
                  <c:v>3.083</c:v>
                </c:pt>
                <c:pt idx="166">
                  <c:v>3.1</c:v>
                </c:pt>
                <c:pt idx="167">
                  <c:v>3.117</c:v>
                </c:pt>
                <c:pt idx="168">
                  <c:v>3.133</c:v>
                </c:pt>
                <c:pt idx="169">
                  <c:v>3.15</c:v>
                </c:pt>
                <c:pt idx="170">
                  <c:v>3.167</c:v>
                </c:pt>
                <c:pt idx="171">
                  <c:v>3.183</c:v>
                </c:pt>
                <c:pt idx="172">
                  <c:v>3.2</c:v>
                </c:pt>
                <c:pt idx="173">
                  <c:v>3.217</c:v>
                </c:pt>
                <c:pt idx="174">
                  <c:v>3.233</c:v>
                </c:pt>
                <c:pt idx="175">
                  <c:v>3.267</c:v>
                </c:pt>
                <c:pt idx="176">
                  <c:v>3.283</c:v>
                </c:pt>
                <c:pt idx="177">
                  <c:v>3.3</c:v>
                </c:pt>
                <c:pt idx="178">
                  <c:v>3.316999999999957</c:v>
                </c:pt>
                <c:pt idx="179">
                  <c:v>3.332999999999973</c:v>
                </c:pt>
                <c:pt idx="180">
                  <c:v>3.349999999999999</c:v>
                </c:pt>
                <c:pt idx="181">
                  <c:v>3.367</c:v>
                </c:pt>
                <c:pt idx="182">
                  <c:v>3.383</c:v>
                </c:pt>
                <c:pt idx="183">
                  <c:v>3.4</c:v>
                </c:pt>
                <c:pt idx="184">
                  <c:v>3.416999999999997</c:v>
                </c:pt>
                <c:pt idx="185">
                  <c:v>3.432999999999997</c:v>
                </c:pt>
                <c:pt idx="186">
                  <c:v>3.45</c:v>
                </c:pt>
                <c:pt idx="187">
                  <c:v>3.467</c:v>
                </c:pt>
                <c:pt idx="188">
                  <c:v>3.483</c:v>
                </c:pt>
                <c:pt idx="189">
                  <c:v>3.5</c:v>
                </c:pt>
                <c:pt idx="190">
                  <c:v>3.532999999999998</c:v>
                </c:pt>
                <c:pt idx="191">
                  <c:v>3.55</c:v>
                </c:pt>
                <c:pt idx="192">
                  <c:v>3.567</c:v>
                </c:pt>
                <c:pt idx="193">
                  <c:v>3.583</c:v>
                </c:pt>
                <c:pt idx="194">
                  <c:v>3.6</c:v>
                </c:pt>
                <c:pt idx="195">
                  <c:v>3.617</c:v>
                </c:pt>
                <c:pt idx="196">
                  <c:v>3.633</c:v>
                </c:pt>
                <c:pt idx="197">
                  <c:v>3.65</c:v>
                </c:pt>
                <c:pt idx="198">
                  <c:v>3.667</c:v>
                </c:pt>
                <c:pt idx="199">
                  <c:v>3.683</c:v>
                </c:pt>
                <c:pt idx="200">
                  <c:v>3.717</c:v>
                </c:pt>
                <c:pt idx="201">
                  <c:v>3.733</c:v>
                </c:pt>
                <c:pt idx="202">
                  <c:v>3.75</c:v>
                </c:pt>
                <c:pt idx="203">
                  <c:v>3.767</c:v>
                </c:pt>
                <c:pt idx="204">
                  <c:v>3.783</c:v>
                </c:pt>
                <c:pt idx="205">
                  <c:v>3.8</c:v>
                </c:pt>
                <c:pt idx="206">
                  <c:v>3.816999999999957</c:v>
                </c:pt>
                <c:pt idx="207">
                  <c:v>3.832999999999973</c:v>
                </c:pt>
                <c:pt idx="208">
                  <c:v>3.867</c:v>
                </c:pt>
                <c:pt idx="209">
                  <c:v>3.883</c:v>
                </c:pt>
                <c:pt idx="210">
                  <c:v>3.9</c:v>
                </c:pt>
                <c:pt idx="211">
                  <c:v>3.916999999999997</c:v>
                </c:pt>
                <c:pt idx="212">
                  <c:v>3.932999999999997</c:v>
                </c:pt>
                <c:pt idx="213">
                  <c:v>3.967</c:v>
                </c:pt>
                <c:pt idx="214">
                  <c:v>4.0</c:v>
                </c:pt>
                <c:pt idx="215">
                  <c:v>4.016999999999999</c:v>
                </c:pt>
                <c:pt idx="216">
                  <c:v>4.033</c:v>
                </c:pt>
                <c:pt idx="217">
                  <c:v>4.05</c:v>
                </c:pt>
                <c:pt idx="218">
                  <c:v>4.066999999999997</c:v>
                </c:pt>
                <c:pt idx="219">
                  <c:v>4.083</c:v>
                </c:pt>
                <c:pt idx="220">
                  <c:v>4.1</c:v>
                </c:pt>
                <c:pt idx="221">
                  <c:v>4.116999999999996</c:v>
                </c:pt>
                <c:pt idx="222">
                  <c:v>4.133</c:v>
                </c:pt>
                <c:pt idx="223">
                  <c:v>4.149999999999999</c:v>
                </c:pt>
                <c:pt idx="224">
                  <c:v>4.182999999999994</c:v>
                </c:pt>
                <c:pt idx="225">
                  <c:v>4.2</c:v>
                </c:pt>
                <c:pt idx="226">
                  <c:v>4.217</c:v>
                </c:pt>
                <c:pt idx="227">
                  <c:v>4.233</c:v>
                </c:pt>
                <c:pt idx="228">
                  <c:v>4.25</c:v>
                </c:pt>
                <c:pt idx="229">
                  <c:v>4.266999999999999</c:v>
                </c:pt>
                <c:pt idx="230">
                  <c:v>4.283</c:v>
                </c:pt>
                <c:pt idx="231">
                  <c:v>4.3</c:v>
                </c:pt>
                <c:pt idx="232">
                  <c:v>4.316999999999997</c:v>
                </c:pt>
                <c:pt idx="233">
                  <c:v>4.333</c:v>
                </c:pt>
                <c:pt idx="234">
                  <c:v>4.366999999999995</c:v>
                </c:pt>
                <c:pt idx="235">
                  <c:v>4.383</c:v>
                </c:pt>
                <c:pt idx="236">
                  <c:v>4.4</c:v>
                </c:pt>
                <c:pt idx="237">
                  <c:v>4.417</c:v>
                </c:pt>
                <c:pt idx="238">
                  <c:v>4.433</c:v>
                </c:pt>
                <c:pt idx="239">
                  <c:v>4.45</c:v>
                </c:pt>
                <c:pt idx="240">
                  <c:v>4.467</c:v>
                </c:pt>
                <c:pt idx="241">
                  <c:v>4.483</c:v>
                </c:pt>
                <c:pt idx="242">
                  <c:v>4.5</c:v>
                </c:pt>
                <c:pt idx="243">
                  <c:v>4.516999999999999</c:v>
                </c:pt>
                <c:pt idx="244">
                  <c:v>4.533</c:v>
                </c:pt>
                <c:pt idx="245">
                  <c:v>4.55</c:v>
                </c:pt>
                <c:pt idx="246">
                  <c:v>4.583</c:v>
                </c:pt>
                <c:pt idx="247">
                  <c:v>4.6</c:v>
                </c:pt>
                <c:pt idx="248">
                  <c:v>4.616999999999995</c:v>
                </c:pt>
                <c:pt idx="249">
                  <c:v>4.633</c:v>
                </c:pt>
                <c:pt idx="250">
                  <c:v>4.649999999999998</c:v>
                </c:pt>
                <c:pt idx="251">
                  <c:v>4.666999999999986</c:v>
                </c:pt>
                <c:pt idx="252">
                  <c:v>4.7</c:v>
                </c:pt>
                <c:pt idx="253">
                  <c:v>4.717</c:v>
                </c:pt>
                <c:pt idx="254">
                  <c:v>4.733</c:v>
                </c:pt>
                <c:pt idx="255">
                  <c:v>4.75</c:v>
                </c:pt>
                <c:pt idx="256">
                  <c:v>4.766999999999998</c:v>
                </c:pt>
                <c:pt idx="257">
                  <c:v>4.783</c:v>
                </c:pt>
                <c:pt idx="258">
                  <c:v>4.8</c:v>
                </c:pt>
                <c:pt idx="259">
                  <c:v>4.816999999999997</c:v>
                </c:pt>
                <c:pt idx="260">
                  <c:v>4.833</c:v>
                </c:pt>
                <c:pt idx="261">
                  <c:v>4.85</c:v>
                </c:pt>
                <c:pt idx="262">
                  <c:v>4.883</c:v>
                </c:pt>
                <c:pt idx="263">
                  <c:v>4.9</c:v>
                </c:pt>
                <c:pt idx="264">
                  <c:v>4.917</c:v>
                </c:pt>
                <c:pt idx="265">
                  <c:v>4.933</c:v>
                </c:pt>
                <c:pt idx="266">
                  <c:v>4.95</c:v>
                </c:pt>
                <c:pt idx="267">
                  <c:v>4.967</c:v>
                </c:pt>
                <c:pt idx="268">
                  <c:v>4.983</c:v>
                </c:pt>
                <c:pt idx="269">
                  <c:v>5.016999999999999</c:v>
                </c:pt>
                <c:pt idx="270">
                  <c:v>5.033</c:v>
                </c:pt>
                <c:pt idx="271">
                  <c:v>5.05</c:v>
                </c:pt>
                <c:pt idx="272">
                  <c:v>5.066999999999997</c:v>
                </c:pt>
                <c:pt idx="273">
                  <c:v>5.083</c:v>
                </c:pt>
                <c:pt idx="274">
                  <c:v>5.1</c:v>
                </c:pt>
                <c:pt idx="275">
                  <c:v>5.116999999999996</c:v>
                </c:pt>
                <c:pt idx="276">
                  <c:v>5.133</c:v>
                </c:pt>
                <c:pt idx="277">
                  <c:v>5.149999999999999</c:v>
                </c:pt>
                <c:pt idx="278">
                  <c:v>5.166999999999994</c:v>
                </c:pt>
                <c:pt idx="279">
                  <c:v>5.2</c:v>
                </c:pt>
                <c:pt idx="280">
                  <c:v>5.217</c:v>
                </c:pt>
                <c:pt idx="281">
                  <c:v>5.233</c:v>
                </c:pt>
                <c:pt idx="282">
                  <c:v>5.25</c:v>
                </c:pt>
                <c:pt idx="283">
                  <c:v>5.266999999999999</c:v>
                </c:pt>
                <c:pt idx="284">
                  <c:v>5.283</c:v>
                </c:pt>
                <c:pt idx="285">
                  <c:v>5.3</c:v>
                </c:pt>
                <c:pt idx="286">
                  <c:v>5.316999999999997</c:v>
                </c:pt>
                <c:pt idx="287">
                  <c:v>5.35</c:v>
                </c:pt>
                <c:pt idx="288">
                  <c:v>5.366999999999995</c:v>
                </c:pt>
                <c:pt idx="289">
                  <c:v>5.383</c:v>
                </c:pt>
                <c:pt idx="290">
                  <c:v>5.4</c:v>
                </c:pt>
                <c:pt idx="291">
                  <c:v>5.417</c:v>
                </c:pt>
                <c:pt idx="292">
                  <c:v>5.433</c:v>
                </c:pt>
                <c:pt idx="293">
                  <c:v>5.45</c:v>
                </c:pt>
                <c:pt idx="294">
                  <c:v>5.467</c:v>
                </c:pt>
                <c:pt idx="295">
                  <c:v>5.483</c:v>
                </c:pt>
                <c:pt idx="296">
                  <c:v>5.5</c:v>
                </c:pt>
                <c:pt idx="297">
                  <c:v>5.516999999999999</c:v>
                </c:pt>
                <c:pt idx="298">
                  <c:v>5.533</c:v>
                </c:pt>
                <c:pt idx="299">
                  <c:v>5.55</c:v>
                </c:pt>
                <c:pt idx="300">
                  <c:v>5.566999999999997</c:v>
                </c:pt>
                <c:pt idx="301">
                  <c:v>5.6</c:v>
                </c:pt>
                <c:pt idx="302">
                  <c:v>5.616999999999995</c:v>
                </c:pt>
                <c:pt idx="303">
                  <c:v>5.633</c:v>
                </c:pt>
                <c:pt idx="304">
                  <c:v>5.649999999999998</c:v>
                </c:pt>
                <c:pt idx="305">
                  <c:v>5.666999999999986</c:v>
                </c:pt>
                <c:pt idx="306">
                  <c:v>5.682999999999994</c:v>
                </c:pt>
                <c:pt idx="307">
                  <c:v>5.7</c:v>
                </c:pt>
                <c:pt idx="308">
                  <c:v>5.733</c:v>
                </c:pt>
                <c:pt idx="309">
                  <c:v>5.75</c:v>
                </c:pt>
                <c:pt idx="310">
                  <c:v>5.766999999999998</c:v>
                </c:pt>
                <c:pt idx="311">
                  <c:v>5.783</c:v>
                </c:pt>
                <c:pt idx="312">
                  <c:v>5.8</c:v>
                </c:pt>
                <c:pt idx="313">
                  <c:v>5.816999999999997</c:v>
                </c:pt>
                <c:pt idx="314">
                  <c:v>5.833</c:v>
                </c:pt>
                <c:pt idx="315">
                  <c:v>5.85</c:v>
                </c:pt>
                <c:pt idx="316">
                  <c:v>5.866999999999995</c:v>
                </c:pt>
                <c:pt idx="317">
                  <c:v>5.9</c:v>
                </c:pt>
                <c:pt idx="318">
                  <c:v>5.917</c:v>
                </c:pt>
                <c:pt idx="319">
                  <c:v>5.933</c:v>
                </c:pt>
                <c:pt idx="320">
                  <c:v>5.95</c:v>
                </c:pt>
                <c:pt idx="321">
                  <c:v>5.967</c:v>
                </c:pt>
                <c:pt idx="322">
                  <c:v>5.983</c:v>
                </c:pt>
                <c:pt idx="323">
                  <c:v>6.0</c:v>
                </c:pt>
                <c:pt idx="324">
                  <c:v>6.016999999999999</c:v>
                </c:pt>
                <c:pt idx="325">
                  <c:v>6.033</c:v>
                </c:pt>
                <c:pt idx="326">
                  <c:v>6.05</c:v>
                </c:pt>
                <c:pt idx="327">
                  <c:v>6.083</c:v>
                </c:pt>
                <c:pt idx="328">
                  <c:v>6.1</c:v>
                </c:pt>
                <c:pt idx="329">
                  <c:v>6.116999999999996</c:v>
                </c:pt>
                <c:pt idx="330">
                  <c:v>6.133</c:v>
                </c:pt>
                <c:pt idx="331">
                  <c:v>6.149999999999999</c:v>
                </c:pt>
                <c:pt idx="332">
                  <c:v>6.166999999999994</c:v>
                </c:pt>
                <c:pt idx="333">
                  <c:v>6.182999999999994</c:v>
                </c:pt>
                <c:pt idx="334">
                  <c:v>6.2</c:v>
                </c:pt>
                <c:pt idx="335">
                  <c:v>6.233</c:v>
                </c:pt>
                <c:pt idx="336">
                  <c:v>6.25</c:v>
                </c:pt>
                <c:pt idx="337">
                  <c:v>6.283</c:v>
                </c:pt>
                <c:pt idx="338">
                  <c:v>6.3</c:v>
                </c:pt>
                <c:pt idx="339">
                  <c:v>6.316999999999997</c:v>
                </c:pt>
                <c:pt idx="340">
                  <c:v>6.333</c:v>
                </c:pt>
                <c:pt idx="341">
                  <c:v>6.35</c:v>
                </c:pt>
                <c:pt idx="342">
                  <c:v>6.383</c:v>
                </c:pt>
                <c:pt idx="343">
                  <c:v>6.4</c:v>
                </c:pt>
                <c:pt idx="344">
                  <c:v>6.417</c:v>
                </c:pt>
                <c:pt idx="345">
                  <c:v>6.45</c:v>
                </c:pt>
                <c:pt idx="346">
                  <c:v>6.467</c:v>
                </c:pt>
                <c:pt idx="347">
                  <c:v>6.483</c:v>
                </c:pt>
                <c:pt idx="348">
                  <c:v>6.5</c:v>
                </c:pt>
                <c:pt idx="349">
                  <c:v>6.516999999999999</c:v>
                </c:pt>
                <c:pt idx="350">
                  <c:v>6.533</c:v>
                </c:pt>
                <c:pt idx="351">
                  <c:v>6.566999999999997</c:v>
                </c:pt>
                <c:pt idx="352">
                  <c:v>6.6</c:v>
                </c:pt>
                <c:pt idx="353">
                  <c:v>6.616999999999995</c:v>
                </c:pt>
                <c:pt idx="354">
                  <c:v>6.633</c:v>
                </c:pt>
                <c:pt idx="355">
                  <c:v>6.649999999999998</c:v>
                </c:pt>
                <c:pt idx="356">
                  <c:v>6.666999999999986</c:v>
                </c:pt>
                <c:pt idx="357">
                  <c:v>6.682999999999994</c:v>
                </c:pt>
                <c:pt idx="358">
                  <c:v>6.7</c:v>
                </c:pt>
                <c:pt idx="359">
                  <c:v>6.717</c:v>
                </c:pt>
                <c:pt idx="360">
                  <c:v>6.733</c:v>
                </c:pt>
                <c:pt idx="361">
                  <c:v>6.75</c:v>
                </c:pt>
                <c:pt idx="362">
                  <c:v>6.783</c:v>
                </c:pt>
                <c:pt idx="363">
                  <c:v>6.8</c:v>
                </c:pt>
                <c:pt idx="364">
                  <c:v>6.816999999999997</c:v>
                </c:pt>
                <c:pt idx="365">
                  <c:v>6.833</c:v>
                </c:pt>
                <c:pt idx="366">
                  <c:v>6.85</c:v>
                </c:pt>
                <c:pt idx="367">
                  <c:v>6.866999999999995</c:v>
                </c:pt>
                <c:pt idx="368">
                  <c:v>6.883</c:v>
                </c:pt>
                <c:pt idx="369">
                  <c:v>6.9</c:v>
                </c:pt>
                <c:pt idx="370">
                  <c:v>6.933</c:v>
                </c:pt>
                <c:pt idx="371">
                  <c:v>6.95</c:v>
                </c:pt>
                <c:pt idx="372">
                  <c:v>6.967</c:v>
                </c:pt>
                <c:pt idx="373">
                  <c:v>6.983</c:v>
                </c:pt>
                <c:pt idx="374">
                  <c:v>7.0</c:v>
                </c:pt>
                <c:pt idx="375">
                  <c:v>7.016999999999999</c:v>
                </c:pt>
                <c:pt idx="376">
                  <c:v>7.033</c:v>
                </c:pt>
                <c:pt idx="377">
                  <c:v>7.05</c:v>
                </c:pt>
                <c:pt idx="378">
                  <c:v>7.066999999999997</c:v>
                </c:pt>
                <c:pt idx="379">
                  <c:v>7.083</c:v>
                </c:pt>
                <c:pt idx="380">
                  <c:v>7.1</c:v>
                </c:pt>
                <c:pt idx="381">
                  <c:v>7.116999999999996</c:v>
                </c:pt>
                <c:pt idx="382">
                  <c:v>7.133</c:v>
                </c:pt>
                <c:pt idx="383">
                  <c:v>7.149999999999999</c:v>
                </c:pt>
                <c:pt idx="384">
                  <c:v>7.182999999999994</c:v>
                </c:pt>
                <c:pt idx="385">
                  <c:v>7.2</c:v>
                </c:pt>
                <c:pt idx="386">
                  <c:v>7.217</c:v>
                </c:pt>
                <c:pt idx="387">
                  <c:v>7.233</c:v>
                </c:pt>
                <c:pt idx="388">
                  <c:v>7.25</c:v>
                </c:pt>
                <c:pt idx="389">
                  <c:v>7.266999999999999</c:v>
                </c:pt>
                <c:pt idx="390">
                  <c:v>7.283</c:v>
                </c:pt>
                <c:pt idx="391">
                  <c:v>7.3</c:v>
                </c:pt>
                <c:pt idx="392">
                  <c:v>7.316999999999997</c:v>
                </c:pt>
                <c:pt idx="393">
                  <c:v>7.333</c:v>
                </c:pt>
                <c:pt idx="394">
                  <c:v>7.366999999999995</c:v>
                </c:pt>
                <c:pt idx="395">
                  <c:v>7.383</c:v>
                </c:pt>
                <c:pt idx="396">
                  <c:v>7.4</c:v>
                </c:pt>
                <c:pt idx="397">
                  <c:v>7.417</c:v>
                </c:pt>
                <c:pt idx="398">
                  <c:v>7.433</c:v>
                </c:pt>
                <c:pt idx="399">
                  <c:v>7.45</c:v>
                </c:pt>
                <c:pt idx="400">
                  <c:v>7.483</c:v>
                </c:pt>
                <c:pt idx="401">
                  <c:v>7.516999999999999</c:v>
                </c:pt>
                <c:pt idx="402">
                  <c:v>7.533</c:v>
                </c:pt>
                <c:pt idx="403">
                  <c:v>7.55</c:v>
                </c:pt>
                <c:pt idx="404">
                  <c:v>7.566999999999997</c:v>
                </c:pt>
                <c:pt idx="405">
                  <c:v>7.583</c:v>
                </c:pt>
                <c:pt idx="406">
                  <c:v>7.6</c:v>
                </c:pt>
                <c:pt idx="407">
                  <c:v>7.616999999999995</c:v>
                </c:pt>
                <c:pt idx="408">
                  <c:v>7.633</c:v>
                </c:pt>
                <c:pt idx="409">
                  <c:v>7.649999999999998</c:v>
                </c:pt>
                <c:pt idx="410">
                  <c:v>7.666999999999986</c:v>
                </c:pt>
                <c:pt idx="411">
                  <c:v>7.7</c:v>
                </c:pt>
                <c:pt idx="412">
                  <c:v>7.717</c:v>
                </c:pt>
                <c:pt idx="413">
                  <c:v>7.733</c:v>
                </c:pt>
                <c:pt idx="414">
                  <c:v>7.75</c:v>
                </c:pt>
                <c:pt idx="415">
                  <c:v>7.766999999999998</c:v>
                </c:pt>
                <c:pt idx="416">
                  <c:v>7.783</c:v>
                </c:pt>
                <c:pt idx="417">
                  <c:v>7.8</c:v>
                </c:pt>
                <c:pt idx="418">
                  <c:v>7.816999999999997</c:v>
                </c:pt>
                <c:pt idx="419">
                  <c:v>7.833</c:v>
                </c:pt>
                <c:pt idx="420">
                  <c:v>7.85</c:v>
                </c:pt>
                <c:pt idx="421">
                  <c:v>7.866999999999995</c:v>
                </c:pt>
                <c:pt idx="422">
                  <c:v>7.9</c:v>
                </c:pt>
                <c:pt idx="423">
                  <c:v>7.917</c:v>
                </c:pt>
                <c:pt idx="424">
                  <c:v>7.933</c:v>
                </c:pt>
                <c:pt idx="425">
                  <c:v>7.95</c:v>
                </c:pt>
                <c:pt idx="426">
                  <c:v>7.967</c:v>
                </c:pt>
                <c:pt idx="427">
                  <c:v>7.983</c:v>
                </c:pt>
                <c:pt idx="428">
                  <c:v>8.0</c:v>
                </c:pt>
                <c:pt idx="429">
                  <c:v>8.017000000000001</c:v>
                </c:pt>
                <c:pt idx="430">
                  <c:v>8.05</c:v>
                </c:pt>
                <c:pt idx="431">
                  <c:v>8.067</c:v>
                </c:pt>
                <c:pt idx="432">
                  <c:v>8.1</c:v>
                </c:pt>
                <c:pt idx="433">
                  <c:v>8.117000000000001</c:v>
                </c:pt>
                <c:pt idx="434">
                  <c:v>8.133000000000001</c:v>
                </c:pt>
                <c:pt idx="435">
                  <c:v>8.15</c:v>
                </c:pt>
                <c:pt idx="436">
                  <c:v>8.167000000000001</c:v>
                </c:pt>
                <c:pt idx="437">
                  <c:v>8.183000000000001</c:v>
                </c:pt>
                <c:pt idx="438">
                  <c:v>8.200000000000001</c:v>
                </c:pt>
                <c:pt idx="439">
                  <c:v>8.217000000000001</c:v>
                </c:pt>
                <c:pt idx="440">
                  <c:v>8.233000000000001</c:v>
                </c:pt>
                <c:pt idx="441">
                  <c:v>8.25</c:v>
                </c:pt>
                <c:pt idx="442">
                  <c:v>8.267000000000001</c:v>
                </c:pt>
                <c:pt idx="443">
                  <c:v>8.283000000000001</c:v>
                </c:pt>
                <c:pt idx="444">
                  <c:v>8.3</c:v>
                </c:pt>
                <c:pt idx="445">
                  <c:v>8.317</c:v>
                </c:pt>
                <c:pt idx="446">
                  <c:v>8.350000000000006</c:v>
                </c:pt>
                <c:pt idx="447">
                  <c:v>8.367000000000002</c:v>
                </c:pt>
                <c:pt idx="448">
                  <c:v>8.383000000000002</c:v>
                </c:pt>
                <c:pt idx="449">
                  <c:v>8.4</c:v>
                </c:pt>
                <c:pt idx="450">
                  <c:v>8.417000000000001</c:v>
                </c:pt>
                <c:pt idx="451">
                  <c:v>8.433000000000001</c:v>
                </c:pt>
                <c:pt idx="452">
                  <c:v>8.450000000000002</c:v>
                </c:pt>
                <c:pt idx="453">
                  <c:v>8.467</c:v>
                </c:pt>
                <c:pt idx="454">
                  <c:v>8.5</c:v>
                </c:pt>
                <c:pt idx="455">
                  <c:v>8.517000000000001</c:v>
                </c:pt>
                <c:pt idx="456">
                  <c:v>8.533000000000001</c:v>
                </c:pt>
                <c:pt idx="457">
                  <c:v>8.55</c:v>
                </c:pt>
                <c:pt idx="458">
                  <c:v>8.567</c:v>
                </c:pt>
                <c:pt idx="459">
                  <c:v>8.583</c:v>
                </c:pt>
                <c:pt idx="460">
                  <c:v>8.6</c:v>
                </c:pt>
                <c:pt idx="461">
                  <c:v>8.617000000000001</c:v>
                </c:pt>
                <c:pt idx="462">
                  <c:v>8.633000000000001</c:v>
                </c:pt>
                <c:pt idx="463">
                  <c:v>8.667000000000001</c:v>
                </c:pt>
                <c:pt idx="464">
                  <c:v>8.683000000000001</c:v>
                </c:pt>
                <c:pt idx="465">
                  <c:v>8.700000000000001</c:v>
                </c:pt>
                <c:pt idx="466">
                  <c:v>8.716999999999998</c:v>
                </c:pt>
                <c:pt idx="467">
                  <c:v>8.732999999999998</c:v>
                </c:pt>
                <c:pt idx="468">
                  <c:v>8.75</c:v>
                </c:pt>
                <c:pt idx="469">
                  <c:v>8.767000000000001</c:v>
                </c:pt>
                <c:pt idx="470">
                  <c:v>8.783000000000001</c:v>
                </c:pt>
                <c:pt idx="471">
                  <c:v>8.8</c:v>
                </c:pt>
                <c:pt idx="472">
                  <c:v>8.817</c:v>
                </c:pt>
                <c:pt idx="473">
                  <c:v>8.850000000000006</c:v>
                </c:pt>
                <c:pt idx="474">
                  <c:v>8.867000000000002</c:v>
                </c:pt>
                <c:pt idx="475">
                  <c:v>8.883000000000002</c:v>
                </c:pt>
                <c:pt idx="476">
                  <c:v>8.9</c:v>
                </c:pt>
                <c:pt idx="477">
                  <c:v>8.917000000000001</c:v>
                </c:pt>
                <c:pt idx="478">
                  <c:v>8.950000000000002</c:v>
                </c:pt>
                <c:pt idx="479">
                  <c:v>8.967</c:v>
                </c:pt>
                <c:pt idx="480">
                  <c:v>8.983</c:v>
                </c:pt>
                <c:pt idx="481">
                  <c:v>9.0</c:v>
                </c:pt>
                <c:pt idx="482">
                  <c:v>9.017000000000001</c:v>
                </c:pt>
                <c:pt idx="483">
                  <c:v>9.033000000000001</c:v>
                </c:pt>
                <c:pt idx="484">
                  <c:v>9.05</c:v>
                </c:pt>
                <c:pt idx="485">
                  <c:v>9.067</c:v>
                </c:pt>
                <c:pt idx="486">
                  <c:v>9.083</c:v>
                </c:pt>
                <c:pt idx="487">
                  <c:v>9.1</c:v>
                </c:pt>
                <c:pt idx="488">
                  <c:v>9.117000000000001</c:v>
                </c:pt>
                <c:pt idx="489">
                  <c:v>9.133000000000001</c:v>
                </c:pt>
                <c:pt idx="490">
                  <c:v>9.15</c:v>
                </c:pt>
                <c:pt idx="491">
                  <c:v>9.167000000000001</c:v>
                </c:pt>
                <c:pt idx="492">
                  <c:v>9.183000000000001</c:v>
                </c:pt>
                <c:pt idx="493">
                  <c:v>9.217000000000001</c:v>
                </c:pt>
                <c:pt idx="494">
                  <c:v>9.233000000000001</c:v>
                </c:pt>
                <c:pt idx="495">
                  <c:v>9.25</c:v>
                </c:pt>
                <c:pt idx="496">
                  <c:v>9.267000000000001</c:v>
                </c:pt>
                <c:pt idx="497">
                  <c:v>9.283000000000001</c:v>
                </c:pt>
                <c:pt idx="498">
                  <c:v>9.3</c:v>
                </c:pt>
                <c:pt idx="499">
                  <c:v>9.317</c:v>
                </c:pt>
                <c:pt idx="500">
                  <c:v>9.333</c:v>
                </c:pt>
                <c:pt idx="501">
                  <c:v>9.350000000000006</c:v>
                </c:pt>
                <c:pt idx="502">
                  <c:v>9.367000000000002</c:v>
                </c:pt>
                <c:pt idx="503">
                  <c:v>9.383000000000002</c:v>
                </c:pt>
                <c:pt idx="504">
                  <c:v>9.417000000000001</c:v>
                </c:pt>
                <c:pt idx="505">
                  <c:v>9.433000000000001</c:v>
                </c:pt>
                <c:pt idx="506">
                  <c:v>9.450000000000002</c:v>
                </c:pt>
                <c:pt idx="507">
                  <c:v>9.467</c:v>
                </c:pt>
                <c:pt idx="508">
                  <c:v>9.483</c:v>
                </c:pt>
                <c:pt idx="509">
                  <c:v>9.5</c:v>
                </c:pt>
                <c:pt idx="510">
                  <c:v>9.517000000000001</c:v>
                </c:pt>
                <c:pt idx="511">
                  <c:v>9.533000000000001</c:v>
                </c:pt>
                <c:pt idx="512">
                  <c:v>9.567</c:v>
                </c:pt>
                <c:pt idx="513">
                  <c:v>9.583</c:v>
                </c:pt>
                <c:pt idx="514">
                  <c:v>9.6</c:v>
                </c:pt>
                <c:pt idx="515">
                  <c:v>9.617000000000001</c:v>
                </c:pt>
                <c:pt idx="516">
                  <c:v>9.633000000000001</c:v>
                </c:pt>
                <c:pt idx="517">
                  <c:v>9.65</c:v>
                </c:pt>
                <c:pt idx="518">
                  <c:v>9.667000000000001</c:v>
                </c:pt>
                <c:pt idx="519">
                  <c:v>9.683000000000001</c:v>
                </c:pt>
                <c:pt idx="520">
                  <c:v>9.700000000000001</c:v>
                </c:pt>
                <c:pt idx="521">
                  <c:v>9.716999999999998</c:v>
                </c:pt>
                <c:pt idx="522">
                  <c:v>9.732999999999998</c:v>
                </c:pt>
                <c:pt idx="523">
                  <c:v>9.767000000000001</c:v>
                </c:pt>
                <c:pt idx="524">
                  <c:v>9.783000000000001</c:v>
                </c:pt>
                <c:pt idx="525">
                  <c:v>9.8</c:v>
                </c:pt>
                <c:pt idx="526">
                  <c:v>9.817</c:v>
                </c:pt>
                <c:pt idx="527">
                  <c:v>9.833</c:v>
                </c:pt>
                <c:pt idx="528">
                  <c:v>9.850000000000006</c:v>
                </c:pt>
                <c:pt idx="529">
                  <c:v>9.867000000000002</c:v>
                </c:pt>
                <c:pt idx="530">
                  <c:v>9.883000000000002</c:v>
                </c:pt>
                <c:pt idx="531">
                  <c:v>9.9</c:v>
                </c:pt>
                <c:pt idx="532">
                  <c:v>9.917000000000001</c:v>
                </c:pt>
                <c:pt idx="533">
                  <c:v>9.950000000000002</c:v>
                </c:pt>
                <c:pt idx="534">
                  <c:v>9.967</c:v>
                </c:pt>
                <c:pt idx="535">
                  <c:v>9.983</c:v>
                </c:pt>
                <c:pt idx="536">
                  <c:v>10.0</c:v>
                </c:pt>
                <c:pt idx="537">
                  <c:v>10.017</c:v>
                </c:pt>
                <c:pt idx="538">
                  <c:v>10.033</c:v>
                </c:pt>
                <c:pt idx="539">
                  <c:v>10.05</c:v>
                </c:pt>
                <c:pt idx="540">
                  <c:v>10.067</c:v>
                </c:pt>
                <c:pt idx="541">
                  <c:v>10.083</c:v>
                </c:pt>
                <c:pt idx="542">
                  <c:v>10.1</c:v>
                </c:pt>
                <c:pt idx="543">
                  <c:v>10.117</c:v>
                </c:pt>
                <c:pt idx="544">
                  <c:v>10.133</c:v>
                </c:pt>
                <c:pt idx="545">
                  <c:v>10.167</c:v>
                </c:pt>
                <c:pt idx="546">
                  <c:v>10.183</c:v>
                </c:pt>
                <c:pt idx="547">
                  <c:v>10.2</c:v>
                </c:pt>
                <c:pt idx="548">
                  <c:v>10.217</c:v>
                </c:pt>
                <c:pt idx="549">
                  <c:v>10.233</c:v>
                </c:pt>
                <c:pt idx="550">
                  <c:v>10.25</c:v>
                </c:pt>
                <c:pt idx="551">
                  <c:v>10.267</c:v>
                </c:pt>
                <c:pt idx="552">
                  <c:v>10.283</c:v>
                </c:pt>
                <c:pt idx="553">
                  <c:v>10.3</c:v>
                </c:pt>
                <c:pt idx="554">
                  <c:v>10.317</c:v>
                </c:pt>
                <c:pt idx="555">
                  <c:v>10.333</c:v>
                </c:pt>
                <c:pt idx="556">
                  <c:v>10.35000000000003</c:v>
                </c:pt>
                <c:pt idx="557">
                  <c:v>10.367</c:v>
                </c:pt>
                <c:pt idx="558">
                  <c:v>10.383</c:v>
                </c:pt>
                <c:pt idx="559">
                  <c:v>10.417</c:v>
                </c:pt>
                <c:pt idx="560">
                  <c:v>10.433</c:v>
                </c:pt>
                <c:pt idx="561">
                  <c:v>10.45000000000001</c:v>
                </c:pt>
                <c:pt idx="562">
                  <c:v>10.467</c:v>
                </c:pt>
                <c:pt idx="563">
                  <c:v>10.483</c:v>
                </c:pt>
                <c:pt idx="564">
                  <c:v>10.5</c:v>
                </c:pt>
                <c:pt idx="565">
                  <c:v>10.517</c:v>
                </c:pt>
                <c:pt idx="566">
                  <c:v>10.533</c:v>
                </c:pt>
                <c:pt idx="567">
                  <c:v>10.55</c:v>
                </c:pt>
                <c:pt idx="568">
                  <c:v>10.567</c:v>
                </c:pt>
                <c:pt idx="569">
                  <c:v>10.583</c:v>
                </c:pt>
                <c:pt idx="570">
                  <c:v>10.617</c:v>
                </c:pt>
                <c:pt idx="571">
                  <c:v>10.633</c:v>
                </c:pt>
                <c:pt idx="572">
                  <c:v>10.65</c:v>
                </c:pt>
                <c:pt idx="573">
                  <c:v>10.667</c:v>
                </c:pt>
                <c:pt idx="574">
                  <c:v>10.683</c:v>
                </c:pt>
                <c:pt idx="575">
                  <c:v>10.7</c:v>
                </c:pt>
                <c:pt idx="576">
                  <c:v>10.717</c:v>
                </c:pt>
                <c:pt idx="577">
                  <c:v>10.733</c:v>
                </c:pt>
                <c:pt idx="578">
                  <c:v>10.75</c:v>
                </c:pt>
                <c:pt idx="579">
                  <c:v>10.783</c:v>
                </c:pt>
                <c:pt idx="580">
                  <c:v>10.8</c:v>
                </c:pt>
                <c:pt idx="581">
                  <c:v>10.817</c:v>
                </c:pt>
                <c:pt idx="582">
                  <c:v>10.833</c:v>
                </c:pt>
                <c:pt idx="583">
                  <c:v>10.85000000000003</c:v>
                </c:pt>
                <c:pt idx="584">
                  <c:v>10.867</c:v>
                </c:pt>
                <c:pt idx="585">
                  <c:v>10.883</c:v>
                </c:pt>
                <c:pt idx="586">
                  <c:v>10.9</c:v>
                </c:pt>
                <c:pt idx="587">
                  <c:v>10.917</c:v>
                </c:pt>
                <c:pt idx="588">
                  <c:v>10.933</c:v>
                </c:pt>
                <c:pt idx="589">
                  <c:v>10.95000000000001</c:v>
                </c:pt>
                <c:pt idx="590">
                  <c:v>10.967</c:v>
                </c:pt>
                <c:pt idx="591">
                  <c:v>10.983</c:v>
                </c:pt>
                <c:pt idx="592">
                  <c:v>11.0</c:v>
                </c:pt>
                <c:pt idx="593">
                  <c:v>11.017</c:v>
                </c:pt>
                <c:pt idx="594">
                  <c:v>11.05</c:v>
                </c:pt>
                <c:pt idx="595">
                  <c:v>11.067</c:v>
                </c:pt>
                <c:pt idx="596">
                  <c:v>11.083</c:v>
                </c:pt>
                <c:pt idx="597">
                  <c:v>11.1</c:v>
                </c:pt>
                <c:pt idx="598">
                  <c:v>11.117</c:v>
                </c:pt>
                <c:pt idx="599">
                  <c:v>11.133</c:v>
                </c:pt>
                <c:pt idx="600">
                  <c:v>11.15</c:v>
                </c:pt>
                <c:pt idx="601">
                  <c:v>11.167</c:v>
                </c:pt>
                <c:pt idx="602">
                  <c:v>11.183</c:v>
                </c:pt>
                <c:pt idx="603">
                  <c:v>11.2</c:v>
                </c:pt>
                <c:pt idx="604">
                  <c:v>11.217</c:v>
                </c:pt>
                <c:pt idx="605">
                  <c:v>11.25</c:v>
                </c:pt>
                <c:pt idx="606">
                  <c:v>11.267</c:v>
                </c:pt>
                <c:pt idx="607">
                  <c:v>11.283</c:v>
                </c:pt>
                <c:pt idx="608">
                  <c:v>11.3</c:v>
                </c:pt>
                <c:pt idx="609">
                  <c:v>11.317</c:v>
                </c:pt>
                <c:pt idx="610">
                  <c:v>11.333</c:v>
                </c:pt>
                <c:pt idx="611">
                  <c:v>11.35000000000003</c:v>
                </c:pt>
                <c:pt idx="612">
                  <c:v>11.367</c:v>
                </c:pt>
                <c:pt idx="613">
                  <c:v>11.383</c:v>
                </c:pt>
                <c:pt idx="614">
                  <c:v>11.4</c:v>
                </c:pt>
                <c:pt idx="615">
                  <c:v>11.417</c:v>
                </c:pt>
                <c:pt idx="616">
                  <c:v>11.45000000000001</c:v>
                </c:pt>
                <c:pt idx="617">
                  <c:v>11.467</c:v>
                </c:pt>
                <c:pt idx="618">
                  <c:v>11.483</c:v>
                </c:pt>
                <c:pt idx="619">
                  <c:v>11.5</c:v>
                </c:pt>
                <c:pt idx="620">
                  <c:v>11.517</c:v>
                </c:pt>
                <c:pt idx="621">
                  <c:v>11.533</c:v>
                </c:pt>
                <c:pt idx="622">
                  <c:v>11.55</c:v>
                </c:pt>
                <c:pt idx="623">
                  <c:v>11.567</c:v>
                </c:pt>
                <c:pt idx="624">
                  <c:v>11.583</c:v>
                </c:pt>
                <c:pt idx="625">
                  <c:v>11.6</c:v>
                </c:pt>
                <c:pt idx="626">
                  <c:v>11.617</c:v>
                </c:pt>
                <c:pt idx="627">
                  <c:v>11.633</c:v>
                </c:pt>
                <c:pt idx="628">
                  <c:v>11.667</c:v>
                </c:pt>
                <c:pt idx="629">
                  <c:v>11.683</c:v>
                </c:pt>
                <c:pt idx="630">
                  <c:v>11.717</c:v>
                </c:pt>
                <c:pt idx="631">
                  <c:v>11.733</c:v>
                </c:pt>
                <c:pt idx="632">
                  <c:v>11.75</c:v>
                </c:pt>
                <c:pt idx="633">
                  <c:v>11.767</c:v>
                </c:pt>
                <c:pt idx="634">
                  <c:v>11.783</c:v>
                </c:pt>
                <c:pt idx="635">
                  <c:v>11.8</c:v>
                </c:pt>
                <c:pt idx="636">
                  <c:v>11.817</c:v>
                </c:pt>
                <c:pt idx="637">
                  <c:v>11.833</c:v>
                </c:pt>
                <c:pt idx="638">
                  <c:v>11.867</c:v>
                </c:pt>
                <c:pt idx="639">
                  <c:v>11.883</c:v>
                </c:pt>
                <c:pt idx="640">
                  <c:v>11.9</c:v>
                </c:pt>
                <c:pt idx="641">
                  <c:v>11.917</c:v>
                </c:pt>
                <c:pt idx="642">
                  <c:v>11.933</c:v>
                </c:pt>
                <c:pt idx="643">
                  <c:v>11.95000000000001</c:v>
                </c:pt>
                <c:pt idx="644">
                  <c:v>11.967</c:v>
                </c:pt>
                <c:pt idx="645">
                  <c:v>12.0</c:v>
                </c:pt>
                <c:pt idx="646">
                  <c:v>12.033</c:v>
                </c:pt>
                <c:pt idx="647">
                  <c:v>12.05</c:v>
                </c:pt>
                <c:pt idx="648">
                  <c:v>12.067</c:v>
                </c:pt>
                <c:pt idx="649">
                  <c:v>12.083</c:v>
                </c:pt>
                <c:pt idx="650">
                  <c:v>12.1</c:v>
                </c:pt>
                <c:pt idx="651">
                  <c:v>12.117</c:v>
                </c:pt>
                <c:pt idx="652">
                  <c:v>12.133</c:v>
                </c:pt>
                <c:pt idx="653">
                  <c:v>12.167</c:v>
                </c:pt>
                <c:pt idx="654">
                  <c:v>12.183</c:v>
                </c:pt>
                <c:pt idx="655">
                  <c:v>12.217</c:v>
                </c:pt>
                <c:pt idx="656">
                  <c:v>12.233</c:v>
                </c:pt>
                <c:pt idx="657">
                  <c:v>12.25</c:v>
                </c:pt>
                <c:pt idx="658">
                  <c:v>12.267</c:v>
                </c:pt>
                <c:pt idx="659">
                  <c:v>12.283</c:v>
                </c:pt>
                <c:pt idx="660">
                  <c:v>12.3</c:v>
                </c:pt>
                <c:pt idx="661">
                  <c:v>12.317</c:v>
                </c:pt>
                <c:pt idx="662">
                  <c:v>12.333</c:v>
                </c:pt>
                <c:pt idx="663">
                  <c:v>12.35000000000003</c:v>
                </c:pt>
                <c:pt idx="664">
                  <c:v>12.383</c:v>
                </c:pt>
                <c:pt idx="665">
                  <c:v>12.4</c:v>
                </c:pt>
                <c:pt idx="666">
                  <c:v>12.417</c:v>
                </c:pt>
                <c:pt idx="667">
                  <c:v>12.433</c:v>
                </c:pt>
                <c:pt idx="668">
                  <c:v>12.45000000000001</c:v>
                </c:pt>
                <c:pt idx="669">
                  <c:v>12.467</c:v>
                </c:pt>
                <c:pt idx="670">
                  <c:v>12.483</c:v>
                </c:pt>
                <c:pt idx="671">
                  <c:v>12.5</c:v>
                </c:pt>
                <c:pt idx="672">
                  <c:v>12.517</c:v>
                </c:pt>
                <c:pt idx="673">
                  <c:v>12.533</c:v>
                </c:pt>
                <c:pt idx="674">
                  <c:v>12.55</c:v>
                </c:pt>
                <c:pt idx="675">
                  <c:v>12.567</c:v>
                </c:pt>
                <c:pt idx="676">
                  <c:v>12.6</c:v>
                </c:pt>
                <c:pt idx="677">
                  <c:v>12.617</c:v>
                </c:pt>
                <c:pt idx="678">
                  <c:v>12.65</c:v>
                </c:pt>
                <c:pt idx="679">
                  <c:v>12.667</c:v>
                </c:pt>
                <c:pt idx="680">
                  <c:v>12.683</c:v>
                </c:pt>
                <c:pt idx="681">
                  <c:v>12.7</c:v>
                </c:pt>
                <c:pt idx="682">
                  <c:v>12.717</c:v>
                </c:pt>
                <c:pt idx="683">
                  <c:v>12.733</c:v>
                </c:pt>
                <c:pt idx="684">
                  <c:v>12.75</c:v>
                </c:pt>
                <c:pt idx="685">
                  <c:v>12.767</c:v>
                </c:pt>
                <c:pt idx="686">
                  <c:v>12.783</c:v>
                </c:pt>
                <c:pt idx="687">
                  <c:v>12.817</c:v>
                </c:pt>
                <c:pt idx="688">
                  <c:v>12.833</c:v>
                </c:pt>
                <c:pt idx="689">
                  <c:v>12.85000000000003</c:v>
                </c:pt>
                <c:pt idx="690">
                  <c:v>12.867</c:v>
                </c:pt>
                <c:pt idx="691">
                  <c:v>12.883</c:v>
                </c:pt>
                <c:pt idx="692">
                  <c:v>12.9</c:v>
                </c:pt>
                <c:pt idx="693">
                  <c:v>12.917</c:v>
                </c:pt>
                <c:pt idx="694">
                  <c:v>12.933</c:v>
                </c:pt>
                <c:pt idx="695">
                  <c:v>12.967</c:v>
                </c:pt>
                <c:pt idx="696">
                  <c:v>12.983</c:v>
                </c:pt>
                <c:pt idx="697">
                  <c:v>13.0</c:v>
                </c:pt>
                <c:pt idx="698">
                  <c:v>13.017</c:v>
                </c:pt>
                <c:pt idx="699">
                  <c:v>13.033</c:v>
                </c:pt>
                <c:pt idx="700">
                  <c:v>13.05</c:v>
                </c:pt>
                <c:pt idx="701">
                  <c:v>13.067</c:v>
                </c:pt>
                <c:pt idx="702">
                  <c:v>13.083</c:v>
                </c:pt>
                <c:pt idx="703">
                  <c:v>13.1</c:v>
                </c:pt>
                <c:pt idx="704">
                  <c:v>13.133</c:v>
                </c:pt>
                <c:pt idx="705">
                  <c:v>13.167</c:v>
                </c:pt>
                <c:pt idx="706">
                  <c:v>13.183</c:v>
                </c:pt>
                <c:pt idx="707">
                  <c:v>13.2</c:v>
                </c:pt>
                <c:pt idx="708">
                  <c:v>13.217</c:v>
                </c:pt>
                <c:pt idx="709">
                  <c:v>13.233</c:v>
                </c:pt>
                <c:pt idx="710">
                  <c:v>13.25</c:v>
                </c:pt>
                <c:pt idx="711">
                  <c:v>13.267</c:v>
                </c:pt>
                <c:pt idx="712">
                  <c:v>13.283</c:v>
                </c:pt>
                <c:pt idx="713">
                  <c:v>13.3</c:v>
                </c:pt>
                <c:pt idx="714">
                  <c:v>13.333</c:v>
                </c:pt>
                <c:pt idx="715">
                  <c:v>13.35000000000003</c:v>
                </c:pt>
                <c:pt idx="716">
                  <c:v>13.367</c:v>
                </c:pt>
                <c:pt idx="717">
                  <c:v>13.383</c:v>
                </c:pt>
                <c:pt idx="718">
                  <c:v>13.4</c:v>
                </c:pt>
                <c:pt idx="719">
                  <c:v>13.417</c:v>
                </c:pt>
                <c:pt idx="720">
                  <c:v>13.433</c:v>
                </c:pt>
                <c:pt idx="721">
                  <c:v>13.45000000000001</c:v>
                </c:pt>
                <c:pt idx="722">
                  <c:v>13.467</c:v>
                </c:pt>
                <c:pt idx="723">
                  <c:v>13.483</c:v>
                </c:pt>
                <c:pt idx="724">
                  <c:v>13.5</c:v>
                </c:pt>
                <c:pt idx="725">
                  <c:v>13.517</c:v>
                </c:pt>
                <c:pt idx="726">
                  <c:v>13.533</c:v>
                </c:pt>
                <c:pt idx="727">
                  <c:v>13.567</c:v>
                </c:pt>
                <c:pt idx="728">
                  <c:v>13.583</c:v>
                </c:pt>
                <c:pt idx="729">
                  <c:v>13.6</c:v>
                </c:pt>
                <c:pt idx="730">
                  <c:v>13.617</c:v>
                </c:pt>
                <c:pt idx="731">
                  <c:v>13.633</c:v>
                </c:pt>
                <c:pt idx="732">
                  <c:v>13.65</c:v>
                </c:pt>
                <c:pt idx="733">
                  <c:v>13.667</c:v>
                </c:pt>
                <c:pt idx="734">
                  <c:v>13.683</c:v>
                </c:pt>
                <c:pt idx="735">
                  <c:v>13.7</c:v>
                </c:pt>
                <c:pt idx="736">
                  <c:v>13.733</c:v>
                </c:pt>
                <c:pt idx="737">
                  <c:v>13.75</c:v>
                </c:pt>
                <c:pt idx="738">
                  <c:v>13.767</c:v>
                </c:pt>
                <c:pt idx="739">
                  <c:v>13.783</c:v>
                </c:pt>
                <c:pt idx="740">
                  <c:v>13.8</c:v>
                </c:pt>
                <c:pt idx="741">
                  <c:v>13.817</c:v>
                </c:pt>
                <c:pt idx="742">
                  <c:v>13.833</c:v>
                </c:pt>
                <c:pt idx="743">
                  <c:v>13.85000000000003</c:v>
                </c:pt>
                <c:pt idx="744">
                  <c:v>13.867</c:v>
                </c:pt>
                <c:pt idx="745">
                  <c:v>13.883</c:v>
                </c:pt>
                <c:pt idx="746">
                  <c:v>13.9</c:v>
                </c:pt>
                <c:pt idx="747">
                  <c:v>13.933</c:v>
                </c:pt>
                <c:pt idx="748">
                  <c:v>13.95000000000001</c:v>
                </c:pt>
                <c:pt idx="749">
                  <c:v>13.967</c:v>
                </c:pt>
                <c:pt idx="750">
                  <c:v>13.983</c:v>
                </c:pt>
                <c:pt idx="751">
                  <c:v>14.0</c:v>
                </c:pt>
                <c:pt idx="752">
                  <c:v>14.017</c:v>
                </c:pt>
                <c:pt idx="753">
                  <c:v>14.033</c:v>
                </c:pt>
                <c:pt idx="754">
                  <c:v>14.05</c:v>
                </c:pt>
                <c:pt idx="755">
                  <c:v>14.067</c:v>
                </c:pt>
                <c:pt idx="756">
                  <c:v>14.083</c:v>
                </c:pt>
                <c:pt idx="757">
                  <c:v>14.1</c:v>
                </c:pt>
                <c:pt idx="758">
                  <c:v>14.117</c:v>
                </c:pt>
                <c:pt idx="759">
                  <c:v>14.133</c:v>
                </c:pt>
                <c:pt idx="760">
                  <c:v>14.15</c:v>
                </c:pt>
                <c:pt idx="761">
                  <c:v>14.183</c:v>
                </c:pt>
                <c:pt idx="762">
                  <c:v>14.2</c:v>
                </c:pt>
                <c:pt idx="763">
                  <c:v>14.217</c:v>
                </c:pt>
                <c:pt idx="764">
                  <c:v>14.233</c:v>
                </c:pt>
                <c:pt idx="765">
                  <c:v>14.25</c:v>
                </c:pt>
                <c:pt idx="766">
                  <c:v>14.267</c:v>
                </c:pt>
                <c:pt idx="767">
                  <c:v>14.283</c:v>
                </c:pt>
                <c:pt idx="768">
                  <c:v>14.3</c:v>
                </c:pt>
                <c:pt idx="769">
                  <c:v>14.317</c:v>
                </c:pt>
                <c:pt idx="770">
                  <c:v>14.333</c:v>
                </c:pt>
                <c:pt idx="771">
                  <c:v>14.367</c:v>
                </c:pt>
                <c:pt idx="772">
                  <c:v>14.383</c:v>
                </c:pt>
                <c:pt idx="773">
                  <c:v>14.4</c:v>
                </c:pt>
                <c:pt idx="774">
                  <c:v>14.417</c:v>
                </c:pt>
                <c:pt idx="775">
                  <c:v>14.433</c:v>
                </c:pt>
                <c:pt idx="776">
                  <c:v>14.45000000000001</c:v>
                </c:pt>
                <c:pt idx="777">
                  <c:v>14.467</c:v>
                </c:pt>
                <c:pt idx="778">
                  <c:v>14.483</c:v>
                </c:pt>
                <c:pt idx="779">
                  <c:v>14.5</c:v>
                </c:pt>
                <c:pt idx="780">
                  <c:v>14.517</c:v>
                </c:pt>
                <c:pt idx="781">
                  <c:v>14.533</c:v>
                </c:pt>
                <c:pt idx="782">
                  <c:v>14.567</c:v>
                </c:pt>
                <c:pt idx="783">
                  <c:v>14.583</c:v>
                </c:pt>
                <c:pt idx="784">
                  <c:v>14.6</c:v>
                </c:pt>
                <c:pt idx="785">
                  <c:v>14.617</c:v>
                </c:pt>
                <c:pt idx="786">
                  <c:v>14.633</c:v>
                </c:pt>
                <c:pt idx="787">
                  <c:v>14.65</c:v>
                </c:pt>
                <c:pt idx="788">
                  <c:v>14.667</c:v>
                </c:pt>
                <c:pt idx="789">
                  <c:v>14.683</c:v>
                </c:pt>
                <c:pt idx="790">
                  <c:v>14.7</c:v>
                </c:pt>
                <c:pt idx="791">
                  <c:v>14.717</c:v>
                </c:pt>
                <c:pt idx="792">
                  <c:v>14.75</c:v>
                </c:pt>
                <c:pt idx="793">
                  <c:v>14.767</c:v>
                </c:pt>
                <c:pt idx="794">
                  <c:v>14.783</c:v>
                </c:pt>
                <c:pt idx="795">
                  <c:v>14.8</c:v>
                </c:pt>
                <c:pt idx="796">
                  <c:v>14.817</c:v>
                </c:pt>
                <c:pt idx="797">
                  <c:v>14.833</c:v>
                </c:pt>
                <c:pt idx="798">
                  <c:v>14.85000000000003</c:v>
                </c:pt>
                <c:pt idx="799">
                  <c:v>14.867</c:v>
                </c:pt>
                <c:pt idx="800">
                  <c:v>14.883</c:v>
                </c:pt>
                <c:pt idx="801">
                  <c:v>14.917</c:v>
                </c:pt>
                <c:pt idx="802">
                  <c:v>14.933</c:v>
                </c:pt>
                <c:pt idx="803">
                  <c:v>14.95000000000001</c:v>
                </c:pt>
                <c:pt idx="804">
                  <c:v>14.967</c:v>
                </c:pt>
                <c:pt idx="805">
                  <c:v>14.983</c:v>
                </c:pt>
                <c:pt idx="806">
                  <c:v>15.0</c:v>
                </c:pt>
                <c:pt idx="807">
                  <c:v>15.017</c:v>
                </c:pt>
                <c:pt idx="808">
                  <c:v>15.033</c:v>
                </c:pt>
                <c:pt idx="809">
                  <c:v>15.05</c:v>
                </c:pt>
                <c:pt idx="810">
                  <c:v>15.067</c:v>
                </c:pt>
                <c:pt idx="811">
                  <c:v>15.083</c:v>
                </c:pt>
                <c:pt idx="812">
                  <c:v>15.1</c:v>
                </c:pt>
                <c:pt idx="813">
                  <c:v>15.133</c:v>
                </c:pt>
                <c:pt idx="814">
                  <c:v>15.15</c:v>
                </c:pt>
                <c:pt idx="815">
                  <c:v>15.167</c:v>
                </c:pt>
                <c:pt idx="816">
                  <c:v>15.183</c:v>
                </c:pt>
                <c:pt idx="817">
                  <c:v>15.2</c:v>
                </c:pt>
                <c:pt idx="818">
                  <c:v>15.217</c:v>
                </c:pt>
                <c:pt idx="819">
                  <c:v>15.233</c:v>
                </c:pt>
                <c:pt idx="820">
                  <c:v>15.267</c:v>
                </c:pt>
                <c:pt idx="821">
                  <c:v>15.283</c:v>
                </c:pt>
                <c:pt idx="822">
                  <c:v>15.3</c:v>
                </c:pt>
                <c:pt idx="823">
                  <c:v>15.317</c:v>
                </c:pt>
                <c:pt idx="824">
                  <c:v>15.333</c:v>
                </c:pt>
                <c:pt idx="825">
                  <c:v>15.35000000000003</c:v>
                </c:pt>
                <c:pt idx="826">
                  <c:v>15.367</c:v>
                </c:pt>
                <c:pt idx="827">
                  <c:v>15.383</c:v>
                </c:pt>
                <c:pt idx="828">
                  <c:v>15.4</c:v>
                </c:pt>
                <c:pt idx="829">
                  <c:v>15.417</c:v>
                </c:pt>
                <c:pt idx="830">
                  <c:v>15.433</c:v>
                </c:pt>
                <c:pt idx="831">
                  <c:v>15.45000000000001</c:v>
                </c:pt>
                <c:pt idx="832">
                  <c:v>15.483</c:v>
                </c:pt>
                <c:pt idx="833">
                  <c:v>15.5</c:v>
                </c:pt>
                <c:pt idx="834">
                  <c:v>15.517</c:v>
                </c:pt>
                <c:pt idx="835">
                  <c:v>15.533</c:v>
                </c:pt>
                <c:pt idx="836">
                  <c:v>15.55</c:v>
                </c:pt>
                <c:pt idx="837">
                  <c:v>15.567</c:v>
                </c:pt>
                <c:pt idx="838">
                  <c:v>15.583</c:v>
                </c:pt>
                <c:pt idx="839">
                  <c:v>15.6</c:v>
                </c:pt>
                <c:pt idx="840">
                  <c:v>15.617</c:v>
                </c:pt>
                <c:pt idx="841">
                  <c:v>15.633</c:v>
                </c:pt>
                <c:pt idx="842">
                  <c:v>15.667</c:v>
                </c:pt>
                <c:pt idx="843">
                  <c:v>15.683</c:v>
                </c:pt>
                <c:pt idx="844">
                  <c:v>15.7</c:v>
                </c:pt>
                <c:pt idx="845">
                  <c:v>15.717</c:v>
                </c:pt>
                <c:pt idx="846">
                  <c:v>15.733</c:v>
                </c:pt>
                <c:pt idx="847">
                  <c:v>15.75</c:v>
                </c:pt>
                <c:pt idx="848">
                  <c:v>15.767</c:v>
                </c:pt>
                <c:pt idx="849">
                  <c:v>15.783</c:v>
                </c:pt>
                <c:pt idx="850">
                  <c:v>15.8</c:v>
                </c:pt>
                <c:pt idx="851">
                  <c:v>15.817</c:v>
                </c:pt>
                <c:pt idx="852">
                  <c:v>15.833</c:v>
                </c:pt>
                <c:pt idx="853">
                  <c:v>15.85000000000003</c:v>
                </c:pt>
                <c:pt idx="854">
                  <c:v>15.883</c:v>
                </c:pt>
                <c:pt idx="855">
                  <c:v>15.9</c:v>
                </c:pt>
                <c:pt idx="856">
                  <c:v>15.917</c:v>
                </c:pt>
                <c:pt idx="857">
                  <c:v>15.933</c:v>
                </c:pt>
                <c:pt idx="858">
                  <c:v>15.95000000000001</c:v>
                </c:pt>
                <c:pt idx="859">
                  <c:v>15.967</c:v>
                </c:pt>
                <c:pt idx="860">
                  <c:v>16.0</c:v>
                </c:pt>
                <c:pt idx="861">
                  <c:v>16.017</c:v>
                </c:pt>
                <c:pt idx="862">
                  <c:v>16.033</c:v>
                </c:pt>
                <c:pt idx="863">
                  <c:v>16.05</c:v>
                </c:pt>
                <c:pt idx="864">
                  <c:v>16.067</c:v>
                </c:pt>
                <c:pt idx="865">
                  <c:v>16.08299999999979</c:v>
                </c:pt>
                <c:pt idx="866">
                  <c:v>16.1</c:v>
                </c:pt>
                <c:pt idx="867">
                  <c:v>16.11700000000024</c:v>
                </c:pt>
                <c:pt idx="868">
                  <c:v>16.15</c:v>
                </c:pt>
                <c:pt idx="869">
                  <c:v>16.16700000000001</c:v>
                </c:pt>
                <c:pt idx="870">
                  <c:v>16.183</c:v>
                </c:pt>
                <c:pt idx="871">
                  <c:v>16.2</c:v>
                </c:pt>
                <c:pt idx="872">
                  <c:v>16.217</c:v>
                </c:pt>
                <c:pt idx="873">
                  <c:v>16.233</c:v>
                </c:pt>
                <c:pt idx="874">
                  <c:v>16.25</c:v>
                </c:pt>
                <c:pt idx="875">
                  <c:v>16.26699999999999</c:v>
                </c:pt>
                <c:pt idx="876">
                  <c:v>16.28299999999969</c:v>
                </c:pt>
                <c:pt idx="877">
                  <c:v>16.3</c:v>
                </c:pt>
                <c:pt idx="878">
                  <c:v>16.33299999999999</c:v>
                </c:pt>
                <c:pt idx="879">
                  <c:v>16.35</c:v>
                </c:pt>
                <c:pt idx="880">
                  <c:v>16.367</c:v>
                </c:pt>
                <c:pt idx="881">
                  <c:v>16.38299999999989</c:v>
                </c:pt>
                <c:pt idx="882">
                  <c:v>16.4</c:v>
                </c:pt>
                <c:pt idx="883">
                  <c:v>16.41700000000001</c:v>
                </c:pt>
                <c:pt idx="884">
                  <c:v>16.433</c:v>
                </c:pt>
                <c:pt idx="885">
                  <c:v>16.45</c:v>
                </c:pt>
                <c:pt idx="886">
                  <c:v>16.46699999999989</c:v>
                </c:pt>
                <c:pt idx="887">
                  <c:v>16.5</c:v>
                </c:pt>
                <c:pt idx="888">
                  <c:v>16.517</c:v>
                </c:pt>
                <c:pt idx="889">
                  <c:v>16.533</c:v>
                </c:pt>
                <c:pt idx="890">
                  <c:v>16.55</c:v>
                </c:pt>
                <c:pt idx="891">
                  <c:v>16.567</c:v>
                </c:pt>
                <c:pt idx="892">
                  <c:v>16.58299999999979</c:v>
                </c:pt>
                <c:pt idx="893">
                  <c:v>16.6</c:v>
                </c:pt>
                <c:pt idx="894">
                  <c:v>16.61700000000024</c:v>
                </c:pt>
                <c:pt idx="895">
                  <c:v>16.633</c:v>
                </c:pt>
                <c:pt idx="896">
                  <c:v>16.65</c:v>
                </c:pt>
                <c:pt idx="897">
                  <c:v>16.683</c:v>
                </c:pt>
                <c:pt idx="898">
                  <c:v>16.7</c:v>
                </c:pt>
                <c:pt idx="899">
                  <c:v>16.717</c:v>
                </c:pt>
                <c:pt idx="900">
                  <c:v>16.733</c:v>
                </c:pt>
                <c:pt idx="901">
                  <c:v>16.75</c:v>
                </c:pt>
                <c:pt idx="902">
                  <c:v>16.76699999999999</c:v>
                </c:pt>
                <c:pt idx="903">
                  <c:v>16.78299999999968</c:v>
                </c:pt>
                <c:pt idx="904">
                  <c:v>16.8</c:v>
                </c:pt>
                <c:pt idx="905">
                  <c:v>16.83299999999999</c:v>
                </c:pt>
                <c:pt idx="906">
                  <c:v>16.85</c:v>
                </c:pt>
                <c:pt idx="907">
                  <c:v>16.867</c:v>
                </c:pt>
                <c:pt idx="908">
                  <c:v>16.88299999999989</c:v>
                </c:pt>
                <c:pt idx="909">
                  <c:v>16.9</c:v>
                </c:pt>
                <c:pt idx="910">
                  <c:v>16.91700000000001</c:v>
                </c:pt>
                <c:pt idx="911">
                  <c:v>16.933</c:v>
                </c:pt>
                <c:pt idx="912">
                  <c:v>16.95</c:v>
                </c:pt>
                <c:pt idx="913">
                  <c:v>16.96699999999989</c:v>
                </c:pt>
                <c:pt idx="914">
                  <c:v>16.98299999999962</c:v>
                </c:pt>
                <c:pt idx="915">
                  <c:v>17.0</c:v>
                </c:pt>
                <c:pt idx="916">
                  <c:v>17.017</c:v>
                </c:pt>
                <c:pt idx="917">
                  <c:v>17.033</c:v>
                </c:pt>
                <c:pt idx="918">
                  <c:v>17.05</c:v>
                </c:pt>
                <c:pt idx="919">
                  <c:v>17.08299999999979</c:v>
                </c:pt>
                <c:pt idx="920">
                  <c:v>17.1</c:v>
                </c:pt>
                <c:pt idx="921">
                  <c:v>17.11700000000024</c:v>
                </c:pt>
                <c:pt idx="922">
                  <c:v>17.133</c:v>
                </c:pt>
                <c:pt idx="923">
                  <c:v>17.15</c:v>
                </c:pt>
                <c:pt idx="924">
                  <c:v>17.16700000000001</c:v>
                </c:pt>
                <c:pt idx="925">
                  <c:v>17.183</c:v>
                </c:pt>
                <c:pt idx="926">
                  <c:v>17.2</c:v>
                </c:pt>
                <c:pt idx="927">
                  <c:v>17.217</c:v>
                </c:pt>
                <c:pt idx="928">
                  <c:v>17.233</c:v>
                </c:pt>
                <c:pt idx="929">
                  <c:v>17.25</c:v>
                </c:pt>
                <c:pt idx="930">
                  <c:v>17.26699999999999</c:v>
                </c:pt>
                <c:pt idx="931">
                  <c:v>17.28299999999969</c:v>
                </c:pt>
                <c:pt idx="932">
                  <c:v>17.31700000000014</c:v>
                </c:pt>
                <c:pt idx="933">
                  <c:v>17.35</c:v>
                </c:pt>
                <c:pt idx="934">
                  <c:v>17.38299999999989</c:v>
                </c:pt>
                <c:pt idx="935">
                  <c:v>17.4</c:v>
                </c:pt>
                <c:pt idx="936">
                  <c:v>17.433</c:v>
                </c:pt>
                <c:pt idx="937">
                  <c:v>17.45</c:v>
                </c:pt>
                <c:pt idx="938">
                  <c:v>17.46699999999989</c:v>
                </c:pt>
                <c:pt idx="939">
                  <c:v>17.48299999999962</c:v>
                </c:pt>
                <c:pt idx="940">
                  <c:v>17.5</c:v>
                </c:pt>
                <c:pt idx="941">
                  <c:v>17.517</c:v>
                </c:pt>
                <c:pt idx="942">
                  <c:v>17.533</c:v>
                </c:pt>
                <c:pt idx="943">
                  <c:v>17.55</c:v>
                </c:pt>
                <c:pt idx="944">
                  <c:v>17.567</c:v>
                </c:pt>
                <c:pt idx="945">
                  <c:v>17.58299999999979</c:v>
                </c:pt>
                <c:pt idx="946">
                  <c:v>17.6</c:v>
                </c:pt>
                <c:pt idx="947">
                  <c:v>17.633</c:v>
                </c:pt>
                <c:pt idx="948">
                  <c:v>17.65</c:v>
                </c:pt>
                <c:pt idx="949">
                  <c:v>17.66700000000001</c:v>
                </c:pt>
                <c:pt idx="950">
                  <c:v>17.683</c:v>
                </c:pt>
                <c:pt idx="951">
                  <c:v>17.7</c:v>
                </c:pt>
                <c:pt idx="952">
                  <c:v>17.717</c:v>
                </c:pt>
                <c:pt idx="953">
                  <c:v>17.733</c:v>
                </c:pt>
                <c:pt idx="954">
                  <c:v>17.75</c:v>
                </c:pt>
                <c:pt idx="955">
                  <c:v>17.76699999999999</c:v>
                </c:pt>
                <c:pt idx="956">
                  <c:v>17.8</c:v>
                </c:pt>
                <c:pt idx="957">
                  <c:v>17.81700000000014</c:v>
                </c:pt>
                <c:pt idx="958">
                  <c:v>17.83299999999999</c:v>
                </c:pt>
                <c:pt idx="959">
                  <c:v>17.85</c:v>
                </c:pt>
                <c:pt idx="960">
                  <c:v>17.867</c:v>
                </c:pt>
                <c:pt idx="961">
                  <c:v>17.88299999999989</c:v>
                </c:pt>
                <c:pt idx="962">
                  <c:v>17.9</c:v>
                </c:pt>
                <c:pt idx="963">
                  <c:v>17.91700000000001</c:v>
                </c:pt>
                <c:pt idx="964">
                  <c:v>17.933</c:v>
                </c:pt>
                <c:pt idx="965">
                  <c:v>17.96699999999989</c:v>
                </c:pt>
                <c:pt idx="966">
                  <c:v>17.98299999999962</c:v>
                </c:pt>
                <c:pt idx="967">
                  <c:v>18.0</c:v>
                </c:pt>
                <c:pt idx="968">
                  <c:v>18.017</c:v>
                </c:pt>
                <c:pt idx="969">
                  <c:v>18.033</c:v>
                </c:pt>
                <c:pt idx="970">
                  <c:v>18.05</c:v>
                </c:pt>
                <c:pt idx="971">
                  <c:v>18.067</c:v>
                </c:pt>
                <c:pt idx="972">
                  <c:v>18.08299999999979</c:v>
                </c:pt>
                <c:pt idx="973">
                  <c:v>18.11700000000024</c:v>
                </c:pt>
                <c:pt idx="974">
                  <c:v>18.133</c:v>
                </c:pt>
                <c:pt idx="975">
                  <c:v>18.15</c:v>
                </c:pt>
                <c:pt idx="976">
                  <c:v>18.183</c:v>
                </c:pt>
                <c:pt idx="977">
                  <c:v>18.2</c:v>
                </c:pt>
                <c:pt idx="978">
                  <c:v>18.217</c:v>
                </c:pt>
                <c:pt idx="979">
                  <c:v>18.233</c:v>
                </c:pt>
                <c:pt idx="980">
                  <c:v>18.25</c:v>
                </c:pt>
                <c:pt idx="981">
                  <c:v>18.26699999999999</c:v>
                </c:pt>
                <c:pt idx="982">
                  <c:v>18.28299999999969</c:v>
                </c:pt>
                <c:pt idx="983">
                  <c:v>18.3</c:v>
                </c:pt>
                <c:pt idx="984">
                  <c:v>18.33299999999999</c:v>
                </c:pt>
                <c:pt idx="985">
                  <c:v>18.35</c:v>
                </c:pt>
                <c:pt idx="986">
                  <c:v>18.367</c:v>
                </c:pt>
                <c:pt idx="987">
                  <c:v>18.38299999999989</c:v>
                </c:pt>
                <c:pt idx="988">
                  <c:v>18.4</c:v>
                </c:pt>
                <c:pt idx="989">
                  <c:v>18.41700000000001</c:v>
                </c:pt>
                <c:pt idx="990">
                  <c:v>18.433</c:v>
                </c:pt>
                <c:pt idx="991">
                  <c:v>18.45</c:v>
                </c:pt>
                <c:pt idx="992">
                  <c:v>18.46699999999989</c:v>
                </c:pt>
                <c:pt idx="993">
                  <c:v>18.48299999999962</c:v>
                </c:pt>
                <c:pt idx="994">
                  <c:v>18.517</c:v>
                </c:pt>
                <c:pt idx="995">
                  <c:v>18.533</c:v>
                </c:pt>
                <c:pt idx="996">
                  <c:v>18.55</c:v>
                </c:pt>
                <c:pt idx="997">
                  <c:v>18.567</c:v>
                </c:pt>
                <c:pt idx="998">
                  <c:v>18.58299999999979</c:v>
                </c:pt>
                <c:pt idx="999">
                  <c:v>18.6</c:v>
                </c:pt>
                <c:pt idx="1000">
                  <c:v>18.61700000000024</c:v>
                </c:pt>
                <c:pt idx="1001">
                  <c:v>18.633</c:v>
                </c:pt>
                <c:pt idx="1002">
                  <c:v>18.65</c:v>
                </c:pt>
                <c:pt idx="1003">
                  <c:v>18.66700000000001</c:v>
                </c:pt>
                <c:pt idx="1004">
                  <c:v>18.683</c:v>
                </c:pt>
                <c:pt idx="1005">
                  <c:v>18.717</c:v>
                </c:pt>
                <c:pt idx="1006">
                  <c:v>18.75</c:v>
                </c:pt>
                <c:pt idx="1007">
                  <c:v>18.76699999999999</c:v>
                </c:pt>
                <c:pt idx="1008">
                  <c:v>18.78299999999968</c:v>
                </c:pt>
                <c:pt idx="1009">
                  <c:v>18.8</c:v>
                </c:pt>
                <c:pt idx="1010">
                  <c:v>18.81700000000014</c:v>
                </c:pt>
                <c:pt idx="1011">
                  <c:v>18.83299999999999</c:v>
                </c:pt>
                <c:pt idx="1012">
                  <c:v>18.85</c:v>
                </c:pt>
                <c:pt idx="1013">
                  <c:v>18.867</c:v>
                </c:pt>
                <c:pt idx="1014">
                  <c:v>18.88299999999989</c:v>
                </c:pt>
                <c:pt idx="1015">
                  <c:v>18.9</c:v>
                </c:pt>
                <c:pt idx="1016">
                  <c:v>18.933</c:v>
                </c:pt>
                <c:pt idx="1017">
                  <c:v>18.95</c:v>
                </c:pt>
                <c:pt idx="1018">
                  <c:v>18.96699999999989</c:v>
                </c:pt>
                <c:pt idx="1019">
                  <c:v>18.98299999999962</c:v>
                </c:pt>
                <c:pt idx="1020">
                  <c:v>19.0</c:v>
                </c:pt>
                <c:pt idx="1021">
                  <c:v>19.017</c:v>
                </c:pt>
                <c:pt idx="1022">
                  <c:v>19.033</c:v>
                </c:pt>
                <c:pt idx="1023">
                  <c:v>19.05</c:v>
                </c:pt>
                <c:pt idx="1024">
                  <c:v>19.067</c:v>
                </c:pt>
                <c:pt idx="1025">
                  <c:v>19.08299999999979</c:v>
                </c:pt>
                <c:pt idx="1026">
                  <c:v>19.1</c:v>
                </c:pt>
                <c:pt idx="1027">
                  <c:v>19.133</c:v>
                </c:pt>
                <c:pt idx="1028">
                  <c:v>19.15</c:v>
                </c:pt>
                <c:pt idx="1029">
                  <c:v>19.16700000000001</c:v>
                </c:pt>
                <c:pt idx="1030">
                  <c:v>19.183</c:v>
                </c:pt>
                <c:pt idx="1031">
                  <c:v>19.2</c:v>
                </c:pt>
                <c:pt idx="1032">
                  <c:v>19.217</c:v>
                </c:pt>
                <c:pt idx="1033">
                  <c:v>19.233</c:v>
                </c:pt>
                <c:pt idx="1034">
                  <c:v>19.25</c:v>
                </c:pt>
                <c:pt idx="1035">
                  <c:v>19.26699999999999</c:v>
                </c:pt>
                <c:pt idx="1036">
                  <c:v>19.28299999999969</c:v>
                </c:pt>
                <c:pt idx="1037">
                  <c:v>19.3</c:v>
                </c:pt>
                <c:pt idx="1038">
                  <c:v>19.31700000000014</c:v>
                </c:pt>
                <c:pt idx="1039">
                  <c:v>19.33299999999999</c:v>
                </c:pt>
                <c:pt idx="1040">
                  <c:v>19.35</c:v>
                </c:pt>
                <c:pt idx="1041">
                  <c:v>19.367</c:v>
                </c:pt>
                <c:pt idx="1042">
                  <c:v>19.4</c:v>
                </c:pt>
                <c:pt idx="1043">
                  <c:v>19.41700000000001</c:v>
                </c:pt>
                <c:pt idx="1044">
                  <c:v>19.433</c:v>
                </c:pt>
                <c:pt idx="1045">
                  <c:v>19.45</c:v>
                </c:pt>
                <c:pt idx="1046">
                  <c:v>19.46699999999989</c:v>
                </c:pt>
                <c:pt idx="1047">
                  <c:v>19.48299999999962</c:v>
                </c:pt>
                <c:pt idx="1048">
                  <c:v>19.5</c:v>
                </c:pt>
                <c:pt idx="1049">
                  <c:v>19.517</c:v>
                </c:pt>
                <c:pt idx="1050">
                  <c:v>19.533</c:v>
                </c:pt>
                <c:pt idx="1051">
                  <c:v>19.55</c:v>
                </c:pt>
                <c:pt idx="1052">
                  <c:v>19.58299999999979</c:v>
                </c:pt>
                <c:pt idx="1053">
                  <c:v>19.6</c:v>
                </c:pt>
                <c:pt idx="1054">
                  <c:v>19.61700000000024</c:v>
                </c:pt>
                <c:pt idx="1055">
                  <c:v>19.633</c:v>
                </c:pt>
                <c:pt idx="1056">
                  <c:v>19.65</c:v>
                </c:pt>
                <c:pt idx="1057">
                  <c:v>19.66700000000001</c:v>
                </c:pt>
                <c:pt idx="1058">
                  <c:v>19.683</c:v>
                </c:pt>
                <c:pt idx="1059">
                  <c:v>19.7</c:v>
                </c:pt>
                <c:pt idx="1060">
                  <c:v>19.717</c:v>
                </c:pt>
                <c:pt idx="1061">
                  <c:v>19.75</c:v>
                </c:pt>
                <c:pt idx="1062">
                  <c:v>19.76699999999999</c:v>
                </c:pt>
                <c:pt idx="1063">
                  <c:v>19.78299999999968</c:v>
                </c:pt>
                <c:pt idx="1064">
                  <c:v>19.8</c:v>
                </c:pt>
                <c:pt idx="1065">
                  <c:v>19.81700000000014</c:v>
                </c:pt>
                <c:pt idx="1066">
                  <c:v>19.83299999999999</c:v>
                </c:pt>
                <c:pt idx="1067">
                  <c:v>19.85</c:v>
                </c:pt>
                <c:pt idx="1068">
                  <c:v>19.867</c:v>
                </c:pt>
                <c:pt idx="1069">
                  <c:v>19.88299999999989</c:v>
                </c:pt>
                <c:pt idx="1070">
                  <c:v>19.9</c:v>
                </c:pt>
                <c:pt idx="1071">
                  <c:v>19.91700000000001</c:v>
                </c:pt>
                <c:pt idx="1072">
                  <c:v>19.933</c:v>
                </c:pt>
                <c:pt idx="1073">
                  <c:v>19.95</c:v>
                </c:pt>
                <c:pt idx="1074">
                  <c:v>19.96699999999989</c:v>
                </c:pt>
                <c:pt idx="1075">
                  <c:v>19.98299999999962</c:v>
                </c:pt>
                <c:pt idx="1076">
                  <c:v>20.017</c:v>
                </c:pt>
                <c:pt idx="1077">
                  <c:v>20.033</c:v>
                </c:pt>
                <c:pt idx="1078">
                  <c:v>20.05</c:v>
                </c:pt>
                <c:pt idx="1079">
                  <c:v>20.067</c:v>
                </c:pt>
                <c:pt idx="1080">
                  <c:v>20.08299999999979</c:v>
                </c:pt>
                <c:pt idx="1081">
                  <c:v>20.1</c:v>
                </c:pt>
                <c:pt idx="1082">
                  <c:v>20.11700000000024</c:v>
                </c:pt>
                <c:pt idx="1083">
                  <c:v>20.133</c:v>
                </c:pt>
                <c:pt idx="1084">
                  <c:v>20.15</c:v>
                </c:pt>
                <c:pt idx="1085">
                  <c:v>20.16700000000001</c:v>
                </c:pt>
                <c:pt idx="1086">
                  <c:v>20.183</c:v>
                </c:pt>
                <c:pt idx="1087">
                  <c:v>20.217</c:v>
                </c:pt>
                <c:pt idx="1088">
                  <c:v>20.233</c:v>
                </c:pt>
                <c:pt idx="1089">
                  <c:v>20.25</c:v>
                </c:pt>
                <c:pt idx="1090">
                  <c:v>20.26699999999999</c:v>
                </c:pt>
                <c:pt idx="1091">
                  <c:v>20.28299999999969</c:v>
                </c:pt>
                <c:pt idx="1092">
                  <c:v>20.3</c:v>
                </c:pt>
                <c:pt idx="1093">
                  <c:v>20.31700000000014</c:v>
                </c:pt>
                <c:pt idx="1094">
                  <c:v>20.33299999999999</c:v>
                </c:pt>
                <c:pt idx="1095">
                  <c:v>20.35</c:v>
                </c:pt>
                <c:pt idx="1096">
                  <c:v>20.367</c:v>
                </c:pt>
                <c:pt idx="1097">
                  <c:v>20.38299999999989</c:v>
                </c:pt>
                <c:pt idx="1098">
                  <c:v>20.4</c:v>
                </c:pt>
                <c:pt idx="1099">
                  <c:v>20.41700000000001</c:v>
                </c:pt>
                <c:pt idx="1100">
                  <c:v>20.433</c:v>
                </c:pt>
                <c:pt idx="1101">
                  <c:v>20.46699999999989</c:v>
                </c:pt>
                <c:pt idx="1102">
                  <c:v>20.48299999999962</c:v>
                </c:pt>
                <c:pt idx="1103">
                  <c:v>20.5</c:v>
                </c:pt>
                <c:pt idx="1104">
                  <c:v>20.517</c:v>
                </c:pt>
                <c:pt idx="1105">
                  <c:v>20.533</c:v>
                </c:pt>
                <c:pt idx="1106">
                  <c:v>20.55</c:v>
                </c:pt>
                <c:pt idx="1107">
                  <c:v>20.567</c:v>
                </c:pt>
                <c:pt idx="1108">
                  <c:v>20.58299999999979</c:v>
                </c:pt>
                <c:pt idx="1109">
                  <c:v>20.6</c:v>
                </c:pt>
                <c:pt idx="1110">
                  <c:v>20.61700000000024</c:v>
                </c:pt>
                <c:pt idx="1111">
                  <c:v>20.65000000000003</c:v>
                </c:pt>
                <c:pt idx="1112">
                  <c:v>20.66700000000001</c:v>
                </c:pt>
                <c:pt idx="1113">
                  <c:v>20.683</c:v>
                </c:pt>
                <c:pt idx="1114">
                  <c:v>20.7</c:v>
                </c:pt>
                <c:pt idx="1115">
                  <c:v>20.717</c:v>
                </c:pt>
                <c:pt idx="1116">
                  <c:v>20.733</c:v>
                </c:pt>
                <c:pt idx="1117">
                  <c:v>20.75</c:v>
                </c:pt>
                <c:pt idx="1118">
                  <c:v>20.76699999999999</c:v>
                </c:pt>
                <c:pt idx="1119">
                  <c:v>20.8</c:v>
                </c:pt>
                <c:pt idx="1120">
                  <c:v>20.81700000000014</c:v>
                </c:pt>
                <c:pt idx="1121">
                  <c:v>20.83299999999999</c:v>
                </c:pt>
                <c:pt idx="1122">
                  <c:v>20.85</c:v>
                </c:pt>
                <c:pt idx="1123">
                  <c:v>20.867</c:v>
                </c:pt>
                <c:pt idx="1124">
                  <c:v>20.88299999999989</c:v>
                </c:pt>
                <c:pt idx="1125">
                  <c:v>20.9</c:v>
                </c:pt>
                <c:pt idx="1126">
                  <c:v>20.91700000000001</c:v>
                </c:pt>
                <c:pt idx="1127">
                  <c:v>20.933</c:v>
                </c:pt>
                <c:pt idx="1128">
                  <c:v>20.95</c:v>
                </c:pt>
                <c:pt idx="1129">
                  <c:v>20.98299999999962</c:v>
                </c:pt>
                <c:pt idx="1130">
                  <c:v>21.0</c:v>
                </c:pt>
                <c:pt idx="1131">
                  <c:v>21.017</c:v>
                </c:pt>
                <c:pt idx="1132">
                  <c:v>21.033</c:v>
                </c:pt>
                <c:pt idx="1133">
                  <c:v>21.05</c:v>
                </c:pt>
                <c:pt idx="1134">
                  <c:v>21.067</c:v>
                </c:pt>
                <c:pt idx="1135">
                  <c:v>21.08299999999979</c:v>
                </c:pt>
                <c:pt idx="1136">
                  <c:v>21.1</c:v>
                </c:pt>
                <c:pt idx="1137">
                  <c:v>21.11700000000024</c:v>
                </c:pt>
                <c:pt idx="1138">
                  <c:v>21.133</c:v>
                </c:pt>
                <c:pt idx="1139">
                  <c:v>21.16700000000001</c:v>
                </c:pt>
                <c:pt idx="1140">
                  <c:v>21.183</c:v>
                </c:pt>
                <c:pt idx="1141">
                  <c:v>21.2</c:v>
                </c:pt>
                <c:pt idx="1142">
                  <c:v>21.217</c:v>
                </c:pt>
                <c:pt idx="1143">
                  <c:v>21.233</c:v>
                </c:pt>
                <c:pt idx="1144">
                  <c:v>21.25</c:v>
                </c:pt>
                <c:pt idx="1145">
                  <c:v>21.26699999999999</c:v>
                </c:pt>
                <c:pt idx="1146">
                  <c:v>21.28299999999969</c:v>
                </c:pt>
                <c:pt idx="1147">
                  <c:v>21.3</c:v>
                </c:pt>
                <c:pt idx="1148">
                  <c:v>21.31700000000014</c:v>
                </c:pt>
                <c:pt idx="1149">
                  <c:v>21.33299999999999</c:v>
                </c:pt>
                <c:pt idx="1150">
                  <c:v>21.35</c:v>
                </c:pt>
                <c:pt idx="1151">
                  <c:v>21.38299999999989</c:v>
                </c:pt>
                <c:pt idx="1152">
                  <c:v>21.4</c:v>
                </c:pt>
                <c:pt idx="1153">
                  <c:v>21.41700000000001</c:v>
                </c:pt>
                <c:pt idx="1154">
                  <c:v>21.433</c:v>
                </c:pt>
                <c:pt idx="1155">
                  <c:v>21.45</c:v>
                </c:pt>
                <c:pt idx="1156">
                  <c:v>21.46699999999989</c:v>
                </c:pt>
                <c:pt idx="1157">
                  <c:v>21.48299999999962</c:v>
                </c:pt>
                <c:pt idx="1158">
                  <c:v>21.5</c:v>
                </c:pt>
                <c:pt idx="1159">
                  <c:v>21.517</c:v>
                </c:pt>
                <c:pt idx="1160">
                  <c:v>21.533</c:v>
                </c:pt>
                <c:pt idx="1161">
                  <c:v>21.55</c:v>
                </c:pt>
                <c:pt idx="1162">
                  <c:v>21.567</c:v>
                </c:pt>
                <c:pt idx="1163">
                  <c:v>21.58299999999979</c:v>
                </c:pt>
                <c:pt idx="1164">
                  <c:v>21.61700000000024</c:v>
                </c:pt>
                <c:pt idx="1165">
                  <c:v>21.633</c:v>
                </c:pt>
                <c:pt idx="1166">
                  <c:v>21.65000000000003</c:v>
                </c:pt>
                <c:pt idx="1167">
                  <c:v>21.66700000000001</c:v>
                </c:pt>
                <c:pt idx="1168">
                  <c:v>21.683</c:v>
                </c:pt>
                <c:pt idx="1169">
                  <c:v>21.7</c:v>
                </c:pt>
                <c:pt idx="1170">
                  <c:v>21.717</c:v>
                </c:pt>
                <c:pt idx="1171">
                  <c:v>21.733</c:v>
                </c:pt>
                <c:pt idx="1172">
                  <c:v>21.75</c:v>
                </c:pt>
                <c:pt idx="1173">
                  <c:v>21.78299999999968</c:v>
                </c:pt>
                <c:pt idx="1174">
                  <c:v>21.8</c:v>
                </c:pt>
                <c:pt idx="1175">
                  <c:v>21.81700000000014</c:v>
                </c:pt>
                <c:pt idx="1176">
                  <c:v>21.83299999999999</c:v>
                </c:pt>
                <c:pt idx="1177">
                  <c:v>21.85</c:v>
                </c:pt>
                <c:pt idx="1178">
                  <c:v>21.867</c:v>
                </c:pt>
                <c:pt idx="1179">
                  <c:v>21.88299999999989</c:v>
                </c:pt>
                <c:pt idx="1180">
                  <c:v>21.9</c:v>
                </c:pt>
                <c:pt idx="1181">
                  <c:v>21.91700000000001</c:v>
                </c:pt>
                <c:pt idx="1182">
                  <c:v>21.95</c:v>
                </c:pt>
                <c:pt idx="1183">
                  <c:v>21.96699999999989</c:v>
                </c:pt>
                <c:pt idx="1184">
                  <c:v>21.98299999999962</c:v>
                </c:pt>
                <c:pt idx="1185">
                  <c:v>22.0</c:v>
                </c:pt>
                <c:pt idx="1186">
                  <c:v>22.017</c:v>
                </c:pt>
                <c:pt idx="1187">
                  <c:v>22.033</c:v>
                </c:pt>
                <c:pt idx="1188">
                  <c:v>22.05</c:v>
                </c:pt>
                <c:pt idx="1189">
                  <c:v>22.067</c:v>
                </c:pt>
                <c:pt idx="1190">
                  <c:v>22.08299999999979</c:v>
                </c:pt>
                <c:pt idx="1191">
                  <c:v>22.1</c:v>
                </c:pt>
                <c:pt idx="1192">
                  <c:v>22.11700000000024</c:v>
                </c:pt>
                <c:pt idx="1193">
                  <c:v>22.133</c:v>
                </c:pt>
                <c:pt idx="1194">
                  <c:v>22.16700000000001</c:v>
                </c:pt>
                <c:pt idx="1195">
                  <c:v>22.183</c:v>
                </c:pt>
                <c:pt idx="1196">
                  <c:v>22.2</c:v>
                </c:pt>
                <c:pt idx="1197">
                  <c:v>22.217</c:v>
                </c:pt>
                <c:pt idx="1198">
                  <c:v>22.233</c:v>
                </c:pt>
                <c:pt idx="1199">
                  <c:v>22.25</c:v>
                </c:pt>
                <c:pt idx="1200">
                  <c:v>22.26699999999999</c:v>
                </c:pt>
                <c:pt idx="1201">
                  <c:v>22.28299999999969</c:v>
                </c:pt>
                <c:pt idx="1202">
                  <c:v>22.31700000000014</c:v>
                </c:pt>
                <c:pt idx="1203">
                  <c:v>22.33299999999999</c:v>
                </c:pt>
                <c:pt idx="1204">
                  <c:v>22.35</c:v>
                </c:pt>
                <c:pt idx="1205">
                  <c:v>22.367</c:v>
                </c:pt>
                <c:pt idx="1206">
                  <c:v>22.38299999999989</c:v>
                </c:pt>
                <c:pt idx="1207">
                  <c:v>22.4</c:v>
                </c:pt>
                <c:pt idx="1208">
                  <c:v>22.41700000000001</c:v>
                </c:pt>
                <c:pt idx="1209">
                  <c:v>22.433</c:v>
                </c:pt>
                <c:pt idx="1210">
                  <c:v>22.45</c:v>
                </c:pt>
                <c:pt idx="1211">
                  <c:v>22.46699999999989</c:v>
                </c:pt>
                <c:pt idx="1212">
                  <c:v>22.5</c:v>
                </c:pt>
                <c:pt idx="1213">
                  <c:v>22.517</c:v>
                </c:pt>
                <c:pt idx="1214">
                  <c:v>22.533</c:v>
                </c:pt>
                <c:pt idx="1215">
                  <c:v>22.55</c:v>
                </c:pt>
                <c:pt idx="1216">
                  <c:v>22.567</c:v>
                </c:pt>
                <c:pt idx="1217">
                  <c:v>22.58299999999979</c:v>
                </c:pt>
                <c:pt idx="1218">
                  <c:v>22.6</c:v>
                </c:pt>
                <c:pt idx="1219">
                  <c:v>22.61700000000024</c:v>
                </c:pt>
                <c:pt idx="1220">
                  <c:v>22.633</c:v>
                </c:pt>
                <c:pt idx="1221">
                  <c:v>22.65000000000003</c:v>
                </c:pt>
                <c:pt idx="1222">
                  <c:v>22.66700000000001</c:v>
                </c:pt>
                <c:pt idx="1223">
                  <c:v>22.683</c:v>
                </c:pt>
                <c:pt idx="1224">
                  <c:v>22.7</c:v>
                </c:pt>
                <c:pt idx="1225">
                  <c:v>22.733</c:v>
                </c:pt>
                <c:pt idx="1226">
                  <c:v>22.75</c:v>
                </c:pt>
                <c:pt idx="1227">
                  <c:v>22.76699999999999</c:v>
                </c:pt>
                <c:pt idx="1228">
                  <c:v>22.78299999999968</c:v>
                </c:pt>
                <c:pt idx="1229">
                  <c:v>22.8</c:v>
                </c:pt>
                <c:pt idx="1230">
                  <c:v>22.81700000000014</c:v>
                </c:pt>
                <c:pt idx="1231">
                  <c:v>22.83299999999999</c:v>
                </c:pt>
                <c:pt idx="1232">
                  <c:v>22.85</c:v>
                </c:pt>
                <c:pt idx="1233">
                  <c:v>22.867</c:v>
                </c:pt>
                <c:pt idx="1234">
                  <c:v>22.9</c:v>
                </c:pt>
                <c:pt idx="1235">
                  <c:v>22.933</c:v>
                </c:pt>
                <c:pt idx="1236">
                  <c:v>22.96699999999989</c:v>
                </c:pt>
                <c:pt idx="1237">
                  <c:v>23.0</c:v>
                </c:pt>
                <c:pt idx="1238">
                  <c:v>23.017</c:v>
                </c:pt>
                <c:pt idx="1239">
                  <c:v>23.033</c:v>
                </c:pt>
                <c:pt idx="1240">
                  <c:v>23.05</c:v>
                </c:pt>
                <c:pt idx="1241">
                  <c:v>23.067</c:v>
                </c:pt>
                <c:pt idx="1242">
                  <c:v>23.08299999999979</c:v>
                </c:pt>
                <c:pt idx="1243">
                  <c:v>23.1</c:v>
                </c:pt>
                <c:pt idx="1244">
                  <c:v>23.11700000000024</c:v>
                </c:pt>
                <c:pt idx="1245">
                  <c:v>23.133</c:v>
                </c:pt>
                <c:pt idx="1246">
                  <c:v>23.15000000000003</c:v>
                </c:pt>
                <c:pt idx="1247">
                  <c:v>23.16700000000001</c:v>
                </c:pt>
                <c:pt idx="1248">
                  <c:v>23.183</c:v>
                </c:pt>
                <c:pt idx="1249">
                  <c:v>23.2</c:v>
                </c:pt>
                <c:pt idx="1250">
                  <c:v>23.217</c:v>
                </c:pt>
                <c:pt idx="1251">
                  <c:v>23.25</c:v>
                </c:pt>
                <c:pt idx="1252">
                  <c:v>23.26699999999999</c:v>
                </c:pt>
                <c:pt idx="1253">
                  <c:v>23.28299999999969</c:v>
                </c:pt>
                <c:pt idx="1254">
                  <c:v>23.3</c:v>
                </c:pt>
                <c:pt idx="1255">
                  <c:v>23.31700000000014</c:v>
                </c:pt>
                <c:pt idx="1256">
                  <c:v>23.33299999999999</c:v>
                </c:pt>
                <c:pt idx="1257">
                  <c:v>23.35</c:v>
                </c:pt>
                <c:pt idx="1258">
                  <c:v>23.367</c:v>
                </c:pt>
                <c:pt idx="1259">
                  <c:v>23.4</c:v>
                </c:pt>
                <c:pt idx="1260">
                  <c:v>23.433</c:v>
                </c:pt>
                <c:pt idx="1261">
                  <c:v>23.45</c:v>
                </c:pt>
                <c:pt idx="1262">
                  <c:v>23.46699999999989</c:v>
                </c:pt>
                <c:pt idx="1263">
                  <c:v>23.48299999999962</c:v>
                </c:pt>
                <c:pt idx="1264">
                  <c:v>23.5</c:v>
                </c:pt>
                <c:pt idx="1265">
                  <c:v>23.517</c:v>
                </c:pt>
                <c:pt idx="1266">
                  <c:v>23.533</c:v>
                </c:pt>
                <c:pt idx="1267">
                  <c:v>23.55</c:v>
                </c:pt>
                <c:pt idx="1268">
                  <c:v>23.567</c:v>
                </c:pt>
                <c:pt idx="1269">
                  <c:v>23.58299999999979</c:v>
                </c:pt>
                <c:pt idx="1270">
                  <c:v>23.6</c:v>
                </c:pt>
                <c:pt idx="1271">
                  <c:v>23.61700000000024</c:v>
                </c:pt>
                <c:pt idx="1272">
                  <c:v>23.65000000000003</c:v>
                </c:pt>
                <c:pt idx="1273">
                  <c:v>23.66700000000001</c:v>
                </c:pt>
                <c:pt idx="1274">
                  <c:v>23.683</c:v>
                </c:pt>
                <c:pt idx="1275">
                  <c:v>23.7</c:v>
                </c:pt>
                <c:pt idx="1276">
                  <c:v>23.717</c:v>
                </c:pt>
                <c:pt idx="1277">
                  <c:v>23.733</c:v>
                </c:pt>
                <c:pt idx="1278">
                  <c:v>23.75</c:v>
                </c:pt>
                <c:pt idx="1279">
                  <c:v>23.76699999999999</c:v>
                </c:pt>
                <c:pt idx="1280">
                  <c:v>23.78299999999968</c:v>
                </c:pt>
                <c:pt idx="1281">
                  <c:v>23.8</c:v>
                </c:pt>
                <c:pt idx="1282">
                  <c:v>23.81700000000014</c:v>
                </c:pt>
                <c:pt idx="1283">
                  <c:v>23.85</c:v>
                </c:pt>
                <c:pt idx="1284">
                  <c:v>23.867</c:v>
                </c:pt>
                <c:pt idx="1285">
                  <c:v>23.88299999999989</c:v>
                </c:pt>
                <c:pt idx="1286">
                  <c:v>23.9</c:v>
                </c:pt>
                <c:pt idx="1287">
                  <c:v>23.91700000000001</c:v>
                </c:pt>
                <c:pt idx="1288">
                  <c:v>23.933</c:v>
                </c:pt>
                <c:pt idx="1289">
                  <c:v>23.95</c:v>
                </c:pt>
                <c:pt idx="1290">
                  <c:v>23.96699999999989</c:v>
                </c:pt>
                <c:pt idx="1291">
                  <c:v>23.98299999999962</c:v>
                </c:pt>
                <c:pt idx="1292">
                  <c:v>24.017</c:v>
                </c:pt>
                <c:pt idx="1293">
                  <c:v>24.033</c:v>
                </c:pt>
                <c:pt idx="1294">
                  <c:v>24.05</c:v>
                </c:pt>
                <c:pt idx="1295">
                  <c:v>24.067</c:v>
                </c:pt>
                <c:pt idx="1296">
                  <c:v>24.08299999999979</c:v>
                </c:pt>
                <c:pt idx="1297">
                  <c:v>24.1</c:v>
                </c:pt>
                <c:pt idx="1298">
                  <c:v>24.11700000000024</c:v>
                </c:pt>
                <c:pt idx="1299">
                  <c:v>24.133</c:v>
                </c:pt>
                <c:pt idx="1300">
                  <c:v>24.15000000000003</c:v>
                </c:pt>
                <c:pt idx="1301">
                  <c:v>24.16700000000001</c:v>
                </c:pt>
                <c:pt idx="1302">
                  <c:v>24.183</c:v>
                </c:pt>
                <c:pt idx="1303">
                  <c:v>24.2</c:v>
                </c:pt>
                <c:pt idx="1304">
                  <c:v>24.217</c:v>
                </c:pt>
                <c:pt idx="1305">
                  <c:v>24.25</c:v>
                </c:pt>
                <c:pt idx="1306">
                  <c:v>24.26699999999999</c:v>
                </c:pt>
                <c:pt idx="1307">
                  <c:v>24.28299999999969</c:v>
                </c:pt>
                <c:pt idx="1308">
                  <c:v>24.3</c:v>
                </c:pt>
                <c:pt idx="1309">
                  <c:v>24.31700000000014</c:v>
                </c:pt>
                <c:pt idx="1310">
                  <c:v>24.33299999999999</c:v>
                </c:pt>
                <c:pt idx="1311">
                  <c:v>24.35</c:v>
                </c:pt>
                <c:pt idx="1312">
                  <c:v>24.367</c:v>
                </c:pt>
                <c:pt idx="1313">
                  <c:v>24.4</c:v>
                </c:pt>
                <c:pt idx="1314">
                  <c:v>24.41700000000001</c:v>
                </c:pt>
                <c:pt idx="1315">
                  <c:v>24.433</c:v>
                </c:pt>
                <c:pt idx="1316">
                  <c:v>24.45</c:v>
                </c:pt>
                <c:pt idx="1317">
                  <c:v>24.46699999999989</c:v>
                </c:pt>
                <c:pt idx="1318">
                  <c:v>24.48299999999962</c:v>
                </c:pt>
                <c:pt idx="1319">
                  <c:v>24.5</c:v>
                </c:pt>
                <c:pt idx="1320">
                  <c:v>24.517</c:v>
                </c:pt>
                <c:pt idx="1321">
                  <c:v>24.55</c:v>
                </c:pt>
                <c:pt idx="1322">
                  <c:v>24.567</c:v>
                </c:pt>
                <c:pt idx="1323">
                  <c:v>24.58299999999979</c:v>
                </c:pt>
                <c:pt idx="1324">
                  <c:v>24.6</c:v>
                </c:pt>
                <c:pt idx="1325">
                  <c:v>24.61700000000024</c:v>
                </c:pt>
                <c:pt idx="1326">
                  <c:v>24.633</c:v>
                </c:pt>
                <c:pt idx="1327">
                  <c:v>24.65000000000003</c:v>
                </c:pt>
                <c:pt idx="1328">
                  <c:v>24.66700000000001</c:v>
                </c:pt>
                <c:pt idx="1329">
                  <c:v>24.683</c:v>
                </c:pt>
                <c:pt idx="1330">
                  <c:v>24.717</c:v>
                </c:pt>
                <c:pt idx="1331">
                  <c:v>24.733</c:v>
                </c:pt>
                <c:pt idx="1332">
                  <c:v>24.75</c:v>
                </c:pt>
                <c:pt idx="1333">
                  <c:v>24.76699999999999</c:v>
                </c:pt>
                <c:pt idx="1334">
                  <c:v>24.78299999999968</c:v>
                </c:pt>
                <c:pt idx="1335">
                  <c:v>24.8</c:v>
                </c:pt>
                <c:pt idx="1336">
                  <c:v>24.81700000000014</c:v>
                </c:pt>
                <c:pt idx="1337">
                  <c:v>24.83299999999999</c:v>
                </c:pt>
                <c:pt idx="1338">
                  <c:v>24.85</c:v>
                </c:pt>
                <c:pt idx="1339">
                  <c:v>24.867</c:v>
                </c:pt>
                <c:pt idx="1340">
                  <c:v>24.88299999999989</c:v>
                </c:pt>
                <c:pt idx="1341">
                  <c:v>24.91700000000001</c:v>
                </c:pt>
                <c:pt idx="1342">
                  <c:v>24.933</c:v>
                </c:pt>
                <c:pt idx="1343">
                  <c:v>24.95</c:v>
                </c:pt>
                <c:pt idx="1344">
                  <c:v>24.96699999999989</c:v>
                </c:pt>
                <c:pt idx="1345">
                  <c:v>24.98299999999962</c:v>
                </c:pt>
                <c:pt idx="1346">
                  <c:v>25.0</c:v>
                </c:pt>
                <c:pt idx="1347">
                  <c:v>25.017</c:v>
                </c:pt>
                <c:pt idx="1348">
                  <c:v>25.033</c:v>
                </c:pt>
                <c:pt idx="1349">
                  <c:v>25.05</c:v>
                </c:pt>
                <c:pt idx="1350">
                  <c:v>25.067</c:v>
                </c:pt>
                <c:pt idx="1351">
                  <c:v>25.08299999999979</c:v>
                </c:pt>
                <c:pt idx="1352">
                  <c:v>25.1</c:v>
                </c:pt>
                <c:pt idx="1353">
                  <c:v>25.11700000000024</c:v>
                </c:pt>
                <c:pt idx="1354">
                  <c:v>25.133</c:v>
                </c:pt>
                <c:pt idx="1355">
                  <c:v>25.16700000000001</c:v>
                </c:pt>
                <c:pt idx="1356">
                  <c:v>25.183</c:v>
                </c:pt>
                <c:pt idx="1357">
                  <c:v>25.2</c:v>
                </c:pt>
                <c:pt idx="1358">
                  <c:v>25.217</c:v>
                </c:pt>
                <c:pt idx="1359">
                  <c:v>25.233</c:v>
                </c:pt>
                <c:pt idx="1360">
                  <c:v>25.25</c:v>
                </c:pt>
                <c:pt idx="1361">
                  <c:v>25.26699999999999</c:v>
                </c:pt>
                <c:pt idx="1362">
                  <c:v>25.28299999999969</c:v>
                </c:pt>
                <c:pt idx="1363">
                  <c:v>25.3</c:v>
                </c:pt>
                <c:pt idx="1364">
                  <c:v>25.31700000000014</c:v>
                </c:pt>
                <c:pt idx="1365">
                  <c:v>25.33299999999999</c:v>
                </c:pt>
                <c:pt idx="1366">
                  <c:v>25.35</c:v>
                </c:pt>
                <c:pt idx="1367">
                  <c:v>25.367</c:v>
                </c:pt>
                <c:pt idx="1368">
                  <c:v>25.38299999999989</c:v>
                </c:pt>
                <c:pt idx="1369">
                  <c:v>25.4</c:v>
                </c:pt>
                <c:pt idx="1370">
                  <c:v>25.433</c:v>
                </c:pt>
                <c:pt idx="1371">
                  <c:v>25.45</c:v>
                </c:pt>
                <c:pt idx="1372">
                  <c:v>25.46699999999989</c:v>
                </c:pt>
                <c:pt idx="1373">
                  <c:v>25.48299999999962</c:v>
                </c:pt>
                <c:pt idx="1374">
                  <c:v>25.5</c:v>
                </c:pt>
                <c:pt idx="1375">
                  <c:v>25.517</c:v>
                </c:pt>
                <c:pt idx="1376">
                  <c:v>25.533</c:v>
                </c:pt>
                <c:pt idx="1377">
                  <c:v>25.55</c:v>
                </c:pt>
                <c:pt idx="1378">
                  <c:v>25.58299999999979</c:v>
                </c:pt>
                <c:pt idx="1379">
                  <c:v>25.6</c:v>
                </c:pt>
                <c:pt idx="1380">
                  <c:v>25.61700000000024</c:v>
                </c:pt>
                <c:pt idx="1381">
                  <c:v>25.633</c:v>
                </c:pt>
                <c:pt idx="1382">
                  <c:v>25.65000000000003</c:v>
                </c:pt>
                <c:pt idx="1383">
                  <c:v>25.66700000000001</c:v>
                </c:pt>
                <c:pt idx="1384">
                  <c:v>25.683</c:v>
                </c:pt>
                <c:pt idx="1385">
                  <c:v>25.7</c:v>
                </c:pt>
                <c:pt idx="1386">
                  <c:v>25.717</c:v>
                </c:pt>
                <c:pt idx="1387">
                  <c:v>25.733</c:v>
                </c:pt>
                <c:pt idx="1388">
                  <c:v>25.75</c:v>
                </c:pt>
                <c:pt idx="1389">
                  <c:v>25.76699999999999</c:v>
                </c:pt>
                <c:pt idx="1390">
                  <c:v>25.78299999999968</c:v>
                </c:pt>
                <c:pt idx="1391">
                  <c:v>25.81700000000014</c:v>
                </c:pt>
                <c:pt idx="1392">
                  <c:v>25.83299999999999</c:v>
                </c:pt>
                <c:pt idx="1393">
                  <c:v>25.85</c:v>
                </c:pt>
                <c:pt idx="1394">
                  <c:v>25.867</c:v>
                </c:pt>
                <c:pt idx="1395">
                  <c:v>25.88299999999989</c:v>
                </c:pt>
                <c:pt idx="1396">
                  <c:v>25.9</c:v>
                </c:pt>
                <c:pt idx="1397">
                  <c:v>25.91700000000001</c:v>
                </c:pt>
                <c:pt idx="1398">
                  <c:v>25.933</c:v>
                </c:pt>
                <c:pt idx="1399">
                  <c:v>25.95</c:v>
                </c:pt>
                <c:pt idx="1400">
                  <c:v>25.96699999999989</c:v>
                </c:pt>
                <c:pt idx="1401">
                  <c:v>26.0</c:v>
                </c:pt>
                <c:pt idx="1402">
                  <c:v>26.017</c:v>
                </c:pt>
                <c:pt idx="1403">
                  <c:v>26.033</c:v>
                </c:pt>
                <c:pt idx="1404">
                  <c:v>26.05</c:v>
                </c:pt>
                <c:pt idx="1405">
                  <c:v>26.067</c:v>
                </c:pt>
                <c:pt idx="1406">
                  <c:v>26.08299999999979</c:v>
                </c:pt>
                <c:pt idx="1407">
                  <c:v>26.1</c:v>
                </c:pt>
                <c:pt idx="1408">
                  <c:v>26.11700000000024</c:v>
                </c:pt>
                <c:pt idx="1409">
                  <c:v>26.15000000000003</c:v>
                </c:pt>
                <c:pt idx="1410">
                  <c:v>26.16700000000001</c:v>
                </c:pt>
                <c:pt idx="1411">
                  <c:v>26.183</c:v>
                </c:pt>
                <c:pt idx="1412">
                  <c:v>26.2</c:v>
                </c:pt>
                <c:pt idx="1413">
                  <c:v>26.217</c:v>
                </c:pt>
                <c:pt idx="1414">
                  <c:v>26.233</c:v>
                </c:pt>
                <c:pt idx="1415">
                  <c:v>26.25</c:v>
                </c:pt>
                <c:pt idx="1416">
                  <c:v>26.26699999999999</c:v>
                </c:pt>
                <c:pt idx="1417">
                  <c:v>26.28299999999969</c:v>
                </c:pt>
                <c:pt idx="1418">
                  <c:v>26.3</c:v>
                </c:pt>
                <c:pt idx="1419">
                  <c:v>26.31700000000014</c:v>
                </c:pt>
                <c:pt idx="1420">
                  <c:v>26.33299999999999</c:v>
                </c:pt>
                <c:pt idx="1421">
                  <c:v>26.35</c:v>
                </c:pt>
                <c:pt idx="1422">
                  <c:v>26.38299999999989</c:v>
                </c:pt>
                <c:pt idx="1423">
                  <c:v>26.4</c:v>
                </c:pt>
                <c:pt idx="1424">
                  <c:v>26.41700000000001</c:v>
                </c:pt>
                <c:pt idx="1425">
                  <c:v>26.433</c:v>
                </c:pt>
                <c:pt idx="1426">
                  <c:v>26.45</c:v>
                </c:pt>
                <c:pt idx="1427">
                  <c:v>26.46699999999989</c:v>
                </c:pt>
                <c:pt idx="1428">
                  <c:v>26.48299999999962</c:v>
                </c:pt>
                <c:pt idx="1429">
                  <c:v>26.5</c:v>
                </c:pt>
                <c:pt idx="1430">
                  <c:v>26.517</c:v>
                </c:pt>
                <c:pt idx="1431">
                  <c:v>26.533</c:v>
                </c:pt>
                <c:pt idx="1432">
                  <c:v>26.55</c:v>
                </c:pt>
                <c:pt idx="1433">
                  <c:v>26.567</c:v>
                </c:pt>
                <c:pt idx="1434">
                  <c:v>26.6</c:v>
                </c:pt>
                <c:pt idx="1435">
                  <c:v>26.61700000000024</c:v>
                </c:pt>
                <c:pt idx="1436">
                  <c:v>26.633</c:v>
                </c:pt>
                <c:pt idx="1437">
                  <c:v>26.65000000000003</c:v>
                </c:pt>
                <c:pt idx="1438">
                  <c:v>26.66700000000001</c:v>
                </c:pt>
                <c:pt idx="1439">
                  <c:v>26.683</c:v>
                </c:pt>
                <c:pt idx="1440">
                  <c:v>26.7</c:v>
                </c:pt>
                <c:pt idx="1441">
                  <c:v>26.717</c:v>
                </c:pt>
                <c:pt idx="1442">
                  <c:v>26.733</c:v>
                </c:pt>
                <c:pt idx="1443">
                  <c:v>26.76699999999999</c:v>
                </c:pt>
                <c:pt idx="1444">
                  <c:v>26.78299999999968</c:v>
                </c:pt>
                <c:pt idx="1445">
                  <c:v>26.8</c:v>
                </c:pt>
                <c:pt idx="1446">
                  <c:v>26.81700000000014</c:v>
                </c:pt>
                <c:pt idx="1447">
                  <c:v>26.83299999999999</c:v>
                </c:pt>
                <c:pt idx="1448">
                  <c:v>26.85</c:v>
                </c:pt>
                <c:pt idx="1449">
                  <c:v>26.867</c:v>
                </c:pt>
                <c:pt idx="1450">
                  <c:v>26.88299999999989</c:v>
                </c:pt>
                <c:pt idx="1451">
                  <c:v>26.9</c:v>
                </c:pt>
                <c:pt idx="1452">
                  <c:v>26.91700000000001</c:v>
                </c:pt>
                <c:pt idx="1453">
                  <c:v>26.933</c:v>
                </c:pt>
                <c:pt idx="1454">
                  <c:v>26.95</c:v>
                </c:pt>
                <c:pt idx="1455">
                  <c:v>26.98299999999962</c:v>
                </c:pt>
                <c:pt idx="1456">
                  <c:v>27.017</c:v>
                </c:pt>
                <c:pt idx="1457">
                  <c:v>27.033</c:v>
                </c:pt>
                <c:pt idx="1458">
                  <c:v>27.05</c:v>
                </c:pt>
                <c:pt idx="1459">
                  <c:v>27.067</c:v>
                </c:pt>
                <c:pt idx="1460">
                  <c:v>27.08299999999979</c:v>
                </c:pt>
                <c:pt idx="1461">
                  <c:v>27.1</c:v>
                </c:pt>
                <c:pt idx="1462">
                  <c:v>27.11700000000024</c:v>
                </c:pt>
                <c:pt idx="1463">
                  <c:v>27.133</c:v>
                </c:pt>
                <c:pt idx="1464">
                  <c:v>27.15000000000003</c:v>
                </c:pt>
                <c:pt idx="1465">
                  <c:v>27.16700000000001</c:v>
                </c:pt>
                <c:pt idx="1466">
                  <c:v>27.2</c:v>
                </c:pt>
                <c:pt idx="1467">
                  <c:v>27.217</c:v>
                </c:pt>
                <c:pt idx="1468">
                  <c:v>27.233</c:v>
                </c:pt>
                <c:pt idx="1469">
                  <c:v>27.25</c:v>
                </c:pt>
                <c:pt idx="1470">
                  <c:v>27.26699999999999</c:v>
                </c:pt>
                <c:pt idx="1471">
                  <c:v>27.28299999999969</c:v>
                </c:pt>
                <c:pt idx="1472">
                  <c:v>27.3</c:v>
                </c:pt>
                <c:pt idx="1473">
                  <c:v>27.31700000000014</c:v>
                </c:pt>
                <c:pt idx="1474">
                  <c:v>27.33299999999999</c:v>
                </c:pt>
                <c:pt idx="1475">
                  <c:v>27.35</c:v>
                </c:pt>
                <c:pt idx="1476">
                  <c:v>27.38299999999989</c:v>
                </c:pt>
                <c:pt idx="1477">
                  <c:v>27.4</c:v>
                </c:pt>
                <c:pt idx="1478">
                  <c:v>27.41700000000001</c:v>
                </c:pt>
                <c:pt idx="1479">
                  <c:v>27.433</c:v>
                </c:pt>
                <c:pt idx="1480">
                  <c:v>27.45</c:v>
                </c:pt>
                <c:pt idx="1481">
                  <c:v>27.46699999999989</c:v>
                </c:pt>
                <c:pt idx="1482">
                  <c:v>27.48299999999962</c:v>
                </c:pt>
                <c:pt idx="1483">
                  <c:v>27.5</c:v>
                </c:pt>
                <c:pt idx="1484">
                  <c:v>27.533</c:v>
                </c:pt>
                <c:pt idx="1485">
                  <c:v>27.55</c:v>
                </c:pt>
                <c:pt idx="1486">
                  <c:v>27.567</c:v>
                </c:pt>
                <c:pt idx="1487">
                  <c:v>27.58299999999979</c:v>
                </c:pt>
                <c:pt idx="1488">
                  <c:v>27.6</c:v>
                </c:pt>
                <c:pt idx="1489">
                  <c:v>27.61700000000024</c:v>
                </c:pt>
                <c:pt idx="1490">
                  <c:v>27.633</c:v>
                </c:pt>
                <c:pt idx="1491">
                  <c:v>27.65000000000003</c:v>
                </c:pt>
                <c:pt idx="1492">
                  <c:v>27.66700000000001</c:v>
                </c:pt>
                <c:pt idx="1493">
                  <c:v>27.683</c:v>
                </c:pt>
                <c:pt idx="1494">
                  <c:v>27.717</c:v>
                </c:pt>
                <c:pt idx="1495">
                  <c:v>27.733</c:v>
                </c:pt>
                <c:pt idx="1496">
                  <c:v>27.75</c:v>
                </c:pt>
                <c:pt idx="1497">
                  <c:v>27.76699999999999</c:v>
                </c:pt>
                <c:pt idx="1498">
                  <c:v>27.78299999999968</c:v>
                </c:pt>
                <c:pt idx="1499">
                  <c:v>27.8</c:v>
                </c:pt>
                <c:pt idx="1500">
                  <c:v>27.81700000000014</c:v>
                </c:pt>
                <c:pt idx="1501">
                  <c:v>27.83299999999999</c:v>
                </c:pt>
                <c:pt idx="1502">
                  <c:v>27.85</c:v>
                </c:pt>
                <c:pt idx="1503">
                  <c:v>27.867</c:v>
                </c:pt>
                <c:pt idx="1504">
                  <c:v>27.9</c:v>
                </c:pt>
                <c:pt idx="1505">
                  <c:v>27.91700000000001</c:v>
                </c:pt>
                <c:pt idx="1506">
                  <c:v>27.933</c:v>
                </c:pt>
                <c:pt idx="1507">
                  <c:v>27.95</c:v>
                </c:pt>
                <c:pt idx="1508">
                  <c:v>27.96699999999989</c:v>
                </c:pt>
                <c:pt idx="1509">
                  <c:v>27.98299999999962</c:v>
                </c:pt>
                <c:pt idx="1510">
                  <c:v>28.0</c:v>
                </c:pt>
                <c:pt idx="1511">
                  <c:v>28.017</c:v>
                </c:pt>
                <c:pt idx="1512">
                  <c:v>28.033</c:v>
                </c:pt>
                <c:pt idx="1513">
                  <c:v>28.05</c:v>
                </c:pt>
                <c:pt idx="1514">
                  <c:v>28.067</c:v>
                </c:pt>
                <c:pt idx="1515">
                  <c:v>28.1</c:v>
                </c:pt>
                <c:pt idx="1516">
                  <c:v>28.11700000000024</c:v>
                </c:pt>
                <c:pt idx="1517">
                  <c:v>28.133</c:v>
                </c:pt>
                <c:pt idx="1518">
                  <c:v>28.15000000000003</c:v>
                </c:pt>
                <c:pt idx="1519">
                  <c:v>28.16700000000001</c:v>
                </c:pt>
                <c:pt idx="1520">
                  <c:v>28.183</c:v>
                </c:pt>
                <c:pt idx="1521">
                  <c:v>28.2</c:v>
                </c:pt>
                <c:pt idx="1522">
                  <c:v>28.233</c:v>
                </c:pt>
                <c:pt idx="1523">
                  <c:v>28.25</c:v>
                </c:pt>
                <c:pt idx="1524">
                  <c:v>28.26699999999999</c:v>
                </c:pt>
                <c:pt idx="1525">
                  <c:v>28.28299999999969</c:v>
                </c:pt>
                <c:pt idx="1526">
                  <c:v>28.3</c:v>
                </c:pt>
                <c:pt idx="1527">
                  <c:v>28.31700000000014</c:v>
                </c:pt>
                <c:pt idx="1528">
                  <c:v>28.33299999999999</c:v>
                </c:pt>
                <c:pt idx="1529">
                  <c:v>28.35</c:v>
                </c:pt>
                <c:pt idx="1530">
                  <c:v>28.367</c:v>
                </c:pt>
                <c:pt idx="1531">
                  <c:v>28.4</c:v>
                </c:pt>
                <c:pt idx="1532">
                  <c:v>28.41700000000001</c:v>
                </c:pt>
                <c:pt idx="1533">
                  <c:v>28.433</c:v>
                </c:pt>
                <c:pt idx="1534">
                  <c:v>28.45</c:v>
                </c:pt>
                <c:pt idx="1535">
                  <c:v>28.46699999999989</c:v>
                </c:pt>
                <c:pt idx="1536">
                  <c:v>28.48299999999962</c:v>
                </c:pt>
                <c:pt idx="1537">
                  <c:v>28.5</c:v>
                </c:pt>
                <c:pt idx="1538">
                  <c:v>28.517</c:v>
                </c:pt>
                <c:pt idx="1539">
                  <c:v>28.533</c:v>
                </c:pt>
                <c:pt idx="1540">
                  <c:v>28.55</c:v>
                </c:pt>
                <c:pt idx="1541">
                  <c:v>28.567</c:v>
                </c:pt>
                <c:pt idx="1542">
                  <c:v>28.58299999999979</c:v>
                </c:pt>
                <c:pt idx="1543">
                  <c:v>28.61700000000024</c:v>
                </c:pt>
                <c:pt idx="1544">
                  <c:v>28.633</c:v>
                </c:pt>
                <c:pt idx="1545">
                  <c:v>28.65000000000003</c:v>
                </c:pt>
                <c:pt idx="1546">
                  <c:v>28.66700000000001</c:v>
                </c:pt>
                <c:pt idx="1547">
                  <c:v>28.683</c:v>
                </c:pt>
                <c:pt idx="1548">
                  <c:v>28.7</c:v>
                </c:pt>
                <c:pt idx="1549">
                  <c:v>28.717</c:v>
                </c:pt>
                <c:pt idx="1550">
                  <c:v>28.75</c:v>
                </c:pt>
                <c:pt idx="1551">
                  <c:v>28.76699999999999</c:v>
                </c:pt>
                <c:pt idx="1552">
                  <c:v>28.8</c:v>
                </c:pt>
                <c:pt idx="1553">
                  <c:v>28.83299999999999</c:v>
                </c:pt>
                <c:pt idx="1554">
                  <c:v>28.85</c:v>
                </c:pt>
                <c:pt idx="1555">
                  <c:v>28.867</c:v>
                </c:pt>
                <c:pt idx="1556">
                  <c:v>28.88299999999989</c:v>
                </c:pt>
                <c:pt idx="1557">
                  <c:v>28.9</c:v>
                </c:pt>
                <c:pt idx="1558">
                  <c:v>28.91700000000001</c:v>
                </c:pt>
                <c:pt idx="1559">
                  <c:v>28.933</c:v>
                </c:pt>
                <c:pt idx="1560">
                  <c:v>28.96699999999989</c:v>
                </c:pt>
                <c:pt idx="1561">
                  <c:v>29.0</c:v>
                </c:pt>
                <c:pt idx="1562">
                  <c:v>29.017</c:v>
                </c:pt>
                <c:pt idx="1563">
                  <c:v>29.033</c:v>
                </c:pt>
                <c:pt idx="1564">
                  <c:v>29.05</c:v>
                </c:pt>
                <c:pt idx="1565">
                  <c:v>29.067</c:v>
                </c:pt>
                <c:pt idx="1566">
                  <c:v>29.08299999999979</c:v>
                </c:pt>
                <c:pt idx="1567">
                  <c:v>29.1</c:v>
                </c:pt>
                <c:pt idx="1568">
                  <c:v>29.11700000000024</c:v>
                </c:pt>
                <c:pt idx="1569">
                  <c:v>29.133</c:v>
                </c:pt>
                <c:pt idx="1570">
                  <c:v>29.15000000000003</c:v>
                </c:pt>
                <c:pt idx="1571">
                  <c:v>29.183</c:v>
                </c:pt>
                <c:pt idx="1572">
                  <c:v>29.2</c:v>
                </c:pt>
                <c:pt idx="1573">
                  <c:v>29.217</c:v>
                </c:pt>
                <c:pt idx="1574">
                  <c:v>29.233</c:v>
                </c:pt>
                <c:pt idx="1575">
                  <c:v>29.25</c:v>
                </c:pt>
                <c:pt idx="1576">
                  <c:v>29.26699999999999</c:v>
                </c:pt>
                <c:pt idx="1577">
                  <c:v>29.28299999999969</c:v>
                </c:pt>
                <c:pt idx="1578">
                  <c:v>29.3</c:v>
                </c:pt>
                <c:pt idx="1579">
                  <c:v>29.33299999999999</c:v>
                </c:pt>
                <c:pt idx="1580">
                  <c:v>29.35</c:v>
                </c:pt>
                <c:pt idx="1581">
                  <c:v>29.367</c:v>
                </c:pt>
                <c:pt idx="1582">
                  <c:v>29.38299999999989</c:v>
                </c:pt>
                <c:pt idx="1583">
                  <c:v>29.41700000000001</c:v>
                </c:pt>
                <c:pt idx="1584">
                  <c:v>29.433</c:v>
                </c:pt>
                <c:pt idx="1585">
                  <c:v>29.45</c:v>
                </c:pt>
                <c:pt idx="1586">
                  <c:v>29.46699999999989</c:v>
                </c:pt>
                <c:pt idx="1587">
                  <c:v>29.48299999999962</c:v>
                </c:pt>
                <c:pt idx="1588">
                  <c:v>29.5</c:v>
                </c:pt>
                <c:pt idx="1589">
                  <c:v>29.517</c:v>
                </c:pt>
                <c:pt idx="1590">
                  <c:v>29.533</c:v>
                </c:pt>
                <c:pt idx="1591">
                  <c:v>29.55</c:v>
                </c:pt>
                <c:pt idx="1592">
                  <c:v>29.567</c:v>
                </c:pt>
                <c:pt idx="1593">
                  <c:v>29.6</c:v>
                </c:pt>
                <c:pt idx="1594">
                  <c:v>29.61700000000024</c:v>
                </c:pt>
                <c:pt idx="1595">
                  <c:v>29.633</c:v>
                </c:pt>
                <c:pt idx="1596">
                  <c:v>29.65000000000003</c:v>
                </c:pt>
                <c:pt idx="1597">
                  <c:v>29.66700000000001</c:v>
                </c:pt>
                <c:pt idx="1598">
                  <c:v>29.683</c:v>
                </c:pt>
                <c:pt idx="1599">
                  <c:v>29.7</c:v>
                </c:pt>
                <c:pt idx="1600">
                  <c:v>29.717</c:v>
                </c:pt>
                <c:pt idx="1601">
                  <c:v>29.733</c:v>
                </c:pt>
                <c:pt idx="1602">
                  <c:v>29.76699999999999</c:v>
                </c:pt>
                <c:pt idx="1603">
                  <c:v>29.78299999999968</c:v>
                </c:pt>
                <c:pt idx="1604">
                  <c:v>29.81700000000014</c:v>
                </c:pt>
                <c:pt idx="1605">
                  <c:v>29.83299999999999</c:v>
                </c:pt>
                <c:pt idx="1606">
                  <c:v>29.85</c:v>
                </c:pt>
                <c:pt idx="1607">
                  <c:v>29.867</c:v>
                </c:pt>
                <c:pt idx="1608">
                  <c:v>29.88299999999989</c:v>
                </c:pt>
                <c:pt idx="1609">
                  <c:v>29.9</c:v>
                </c:pt>
                <c:pt idx="1610">
                  <c:v>29.91700000000001</c:v>
                </c:pt>
                <c:pt idx="1611">
                  <c:v>29.933</c:v>
                </c:pt>
                <c:pt idx="1612">
                  <c:v>29.95</c:v>
                </c:pt>
                <c:pt idx="1613">
                  <c:v>29.96699999999989</c:v>
                </c:pt>
                <c:pt idx="1614">
                  <c:v>29.98299999999962</c:v>
                </c:pt>
                <c:pt idx="1615">
                  <c:v>30.0</c:v>
                </c:pt>
                <c:pt idx="1616">
                  <c:v>30.017</c:v>
                </c:pt>
                <c:pt idx="1617">
                  <c:v>30.05</c:v>
                </c:pt>
                <c:pt idx="1618">
                  <c:v>30.067</c:v>
                </c:pt>
                <c:pt idx="1619">
                  <c:v>30.08299999999979</c:v>
                </c:pt>
                <c:pt idx="1620">
                  <c:v>30.1</c:v>
                </c:pt>
                <c:pt idx="1621">
                  <c:v>30.11700000000024</c:v>
                </c:pt>
                <c:pt idx="1622">
                  <c:v>30.133</c:v>
                </c:pt>
                <c:pt idx="1623">
                  <c:v>30.15000000000003</c:v>
                </c:pt>
                <c:pt idx="1624">
                  <c:v>30.16700000000001</c:v>
                </c:pt>
                <c:pt idx="1625">
                  <c:v>30.183</c:v>
                </c:pt>
                <c:pt idx="1626">
                  <c:v>30.2</c:v>
                </c:pt>
                <c:pt idx="1627">
                  <c:v>30.217</c:v>
                </c:pt>
                <c:pt idx="1628">
                  <c:v>30.233</c:v>
                </c:pt>
                <c:pt idx="1629">
                  <c:v>30.25</c:v>
                </c:pt>
                <c:pt idx="1630">
                  <c:v>30.26699999999999</c:v>
                </c:pt>
                <c:pt idx="1631">
                  <c:v>30.28299999999969</c:v>
                </c:pt>
                <c:pt idx="1632">
                  <c:v>30.3</c:v>
                </c:pt>
                <c:pt idx="1633">
                  <c:v>30.33299999999999</c:v>
                </c:pt>
                <c:pt idx="1634">
                  <c:v>30.35</c:v>
                </c:pt>
                <c:pt idx="1635">
                  <c:v>30.367</c:v>
                </c:pt>
                <c:pt idx="1636">
                  <c:v>30.38299999999989</c:v>
                </c:pt>
                <c:pt idx="1637">
                  <c:v>30.4</c:v>
                </c:pt>
                <c:pt idx="1638">
                  <c:v>30.41700000000001</c:v>
                </c:pt>
                <c:pt idx="1639">
                  <c:v>30.433</c:v>
                </c:pt>
                <c:pt idx="1640">
                  <c:v>30.45</c:v>
                </c:pt>
                <c:pt idx="1641">
                  <c:v>30.46699999999989</c:v>
                </c:pt>
                <c:pt idx="1642">
                  <c:v>30.48299999999962</c:v>
                </c:pt>
                <c:pt idx="1643">
                  <c:v>30.5</c:v>
                </c:pt>
                <c:pt idx="1644">
                  <c:v>30.533</c:v>
                </c:pt>
                <c:pt idx="1645">
                  <c:v>30.55</c:v>
                </c:pt>
                <c:pt idx="1646">
                  <c:v>30.567</c:v>
                </c:pt>
                <c:pt idx="1647">
                  <c:v>30.58299999999979</c:v>
                </c:pt>
                <c:pt idx="1648">
                  <c:v>30.6</c:v>
                </c:pt>
                <c:pt idx="1649">
                  <c:v>30.61700000000024</c:v>
                </c:pt>
                <c:pt idx="1650">
                  <c:v>30.633</c:v>
                </c:pt>
                <c:pt idx="1651">
                  <c:v>30.65000000000003</c:v>
                </c:pt>
                <c:pt idx="1652">
                  <c:v>30.66700000000001</c:v>
                </c:pt>
                <c:pt idx="1653">
                  <c:v>30.683</c:v>
                </c:pt>
                <c:pt idx="1654">
                  <c:v>30.717</c:v>
                </c:pt>
                <c:pt idx="1655">
                  <c:v>30.733</c:v>
                </c:pt>
                <c:pt idx="1656">
                  <c:v>30.75</c:v>
                </c:pt>
                <c:pt idx="1657">
                  <c:v>30.76699999999999</c:v>
                </c:pt>
                <c:pt idx="1658">
                  <c:v>30.78299999999968</c:v>
                </c:pt>
                <c:pt idx="1659">
                  <c:v>30.8</c:v>
                </c:pt>
                <c:pt idx="1660">
                  <c:v>30.81700000000014</c:v>
                </c:pt>
                <c:pt idx="1661">
                  <c:v>30.83299999999999</c:v>
                </c:pt>
                <c:pt idx="1662">
                  <c:v>30.85</c:v>
                </c:pt>
                <c:pt idx="1663">
                  <c:v>30.867</c:v>
                </c:pt>
                <c:pt idx="1664">
                  <c:v>30.88299999999989</c:v>
                </c:pt>
                <c:pt idx="1665">
                  <c:v>30.9</c:v>
                </c:pt>
                <c:pt idx="1666">
                  <c:v>30.933</c:v>
                </c:pt>
                <c:pt idx="1667">
                  <c:v>30.95</c:v>
                </c:pt>
                <c:pt idx="1668">
                  <c:v>30.96699999999989</c:v>
                </c:pt>
                <c:pt idx="1669">
                  <c:v>30.98299999999962</c:v>
                </c:pt>
                <c:pt idx="1670">
                  <c:v>31.0</c:v>
                </c:pt>
                <c:pt idx="1671">
                  <c:v>31.017</c:v>
                </c:pt>
                <c:pt idx="1672">
                  <c:v>31.033</c:v>
                </c:pt>
                <c:pt idx="1673">
                  <c:v>31.05</c:v>
                </c:pt>
                <c:pt idx="1674">
                  <c:v>31.067</c:v>
                </c:pt>
                <c:pt idx="1675">
                  <c:v>31.08299999999979</c:v>
                </c:pt>
                <c:pt idx="1676">
                  <c:v>31.11700000000024</c:v>
                </c:pt>
                <c:pt idx="1677">
                  <c:v>31.133</c:v>
                </c:pt>
                <c:pt idx="1678">
                  <c:v>31.15000000000003</c:v>
                </c:pt>
                <c:pt idx="1679">
                  <c:v>31.16700000000001</c:v>
                </c:pt>
                <c:pt idx="1680">
                  <c:v>31.183</c:v>
                </c:pt>
                <c:pt idx="1681">
                  <c:v>31.2</c:v>
                </c:pt>
                <c:pt idx="1682">
                  <c:v>31.217</c:v>
                </c:pt>
                <c:pt idx="1683">
                  <c:v>31.233</c:v>
                </c:pt>
                <c:pt idx="1684">
                  <c:v>31.26699999999999</c:v>
                </c:pt>
                <c:pt idx="1685">
                  <c:v>31.28299999999969</c:v>
                </c:pt>
                <c:pt idx="1686">
                  <c:v>31.31700000000014</c:v>
                </c:pt>
                <c:pt idx="1687">
                  <c:v>31.33299999999999</c:v>
                </c:pt>
                <c:pt idx="1688">
                  <c:v>31.35</c:v>
                </c:pt>
                <c:pt idx="1689">
                  <c:v>31.367</c:v>
                </c:pt>
                <c:pt idx="1690">
                  <c:v>31.38299999999989</c:v>
                </c:pt>
                <c:pt idx="1691">
                  <c:v>31.4</c:v>
                </c:pt>
                <c:pt idx="1692">
                  <c:v>31.41700000000001</c:v>
                </c:pt>
                <c:pt idx="1693">
                  <c:v>31.433</c:v>
                </c:pt>
                <c:pt idx="1694">
                  <c:v>31.45</c:v>
                </c:pt>
                <c:pt idx="1695">
                  <c:v>31.46699999999989</c:v>
                </c:pt>
                <c:pt idx="1696">
                  <c:v>31.48299999999962</c:v>
                </c:pt>
                <c:pt idx="1697">
                  <c:v>31.517</c:v>
                </c:pt>
                <c:pt idx="1698">
                  <c:v>31.533</c:v>
                </c:pt>
                <c:pt idx="1699">
                  <c:v>31.55</c:v>
                </c:pt>
                <c:pt idx="1700">
                  <c:v>31.567</c:v>
                </c:pt>
                <c:pt idx="1701">
                  <c:v>31.58299999999979</c:v>
                </c:pt>
                <c:pt idx="1702">
                  <c:v>31.6</c:v>
                </c:pt>
                <c:pt idx="1703">
                  <c:v>31.61700000000024</c:v>
                </c:pt>
                <c:pt idx="1704">
                  <c:v>31.633</c:v>
                </c:pt>
                <c:pt idx="1705">
                  <c:v>31.65000000000003</c:v>
                </c:pt>
                <c:pt idx="1706">
                  <c:v>31.66700000000001</c:v>
                </c:pt>
                <c:pt idx="1707">
                  <c:v>31.683</c:v>
                </c:pt>
                <c:pt idx="1708">
                  <c:v>31.717</c:v>
                </c:pt>
                <c:pt idx="1709">
                  <c:v>31.733</c:v>
                </c:pt>
                <c:pt idx="1710">
                  <c:v>31.75</c:v>
                </c:pt>
                <c:pt idx="1711">
                  <c:v>31.76699999999999</c:v>
                </c:pt>
                <c:pt idx="1712">
                  <c:v>31.78299999999968</c:v>
                </c:pt>
                <c:pt idx="1713">
                  <c:v>31.8</c:v>
                </c:pt>
                <c:pt idx="1714">
                  <c:v>31.81700000000014</c:v>
                </c:pt>
                <c:pt idx="1715">
                  <c:v>31.83299999999999</c:v>
                </c:pt>
                <c:pt idx="1716">
                  <c:v>31.85</c:v>
                </c:pt>
                <c:pt idx="1717">
                  <c:v>31.867</c:v>
                </c:pt>
                <c:pt idx="1718">
                  <c:v>31.88299999999989</c:v>
                </c:pt>
                <c:pt idx="1719">
                  <c:v>31.91700000000001</c:v>
                </c:pt>
                <c:pt idx="1720">
                  <c:v>31.933</c:v>
                </c:pt>
                <c:pt idx="1721">
                  <c:v>31.95</c:v>
                </c:pt>
                <c:pt idx="1722">
                  <c:v>31.96699999999989</c:v>
                </c:pt>
                <c:pt idx="1723">
                  <c:v>31.98299999999962</c:v>
                </c:pt>
                <c:pt idx="1724">
                  <c:v>32.0</c:v>
                </c:pt>
                <c:pt idx="1725">
                  <c:v>32.017</c:v>
                </c:pt>
                <c:pt idx="1726">
                  <c:v>32.033</c:v>
                </c:pt>
                <c:pt idx="1727">
                  <c:v>32.05</c:v>
                </c:pt>
                <c:pt idx="1728">
                  <c:v>32.08300000000001</c:v>
                </c:pt>
                <c:pt idx="1729">
                  <c:v>32.1</c:v>
                </c:pt>
                <c:pt idx="1730">
                  <c:v>32.117</c:v>
                </c:pt>
                <c:pt idx="1731">
                  <c:v>32.133</c:v>
                </c:pt>
                <c:pt idx="1732">
                  <c:v>32.15</c:v>
                </c:pt>
                <c:pt idx="1733">
                  <c:v>32.167</c:v>
                </c:pt>
                <c:pt idx="1734">
                  <c:v>32.183</c:v>
                </c:pt>
                <c:pt idx="1735">
                  <c:v>32.2</c:v>
                </c:pt>
                <c:pt idx="1736">
                  <c:v>32.21700000000001</c:v>
                </c:pt>
                <c:pt idx="1737">
                  <c:v>32.23300000000001</c:v>
                </c:pt>
                <c:pt idx="1738">
                  <c:v>32.267</c:v>
                </c:pt>
                <c:pt idx="1739">
                  <c:v>32.283</c:v>
                </c:pt>
                <c:pt idx="1740">
                  <c:v>32.3</c:v>
                </c:pt>
                <c:pt idx="1741">
                  <c:v>32.317</c:v>
                </c:pt>
                <c:pt idx="1742">
                  <c:v>32.33300000000001</c:v>
                </c:pt>
                <c:pt idx="1743">
                  <c:v>32.35</c:v>
                </c:pt>
                <c:pt idx="1744">
                  <c:v>32.367</c:v>
                </c:pt>
                <c:pt idx="1745">
                  <c:v>32.383</c:v>
                </c:pt>
                <c:pt idx="1746">
                  <c:v>32.4</c:v>
                </c:pt>
                <c:pt idx="1747">
                  <c:v>32.417</c:v>
                </c:pt>
                <c:pt idx="1748">
                  <c:v>32.433</c:v>
                </c:pt>
                <c:pt idx="1749">
                  <c:v>32.46700000000001</c:v>
                </c:pt>
                <c:pt idx="1750">
                  <c:v>32.483</c:v>
                </c:pt>
                <c:pt idx="1751">
                  <c:v>32.5</c:v>
                </c:pt>
                <c:pt idx="1752">
                  <c:v>32.517</c:v>
                </c:pt>
                <c:pt idx="1753">
                  <c:v>32.533</c:v>
                </c:pt>
                <c:pt idx="1754">
                  <c:v>32.55</c:v>
                </c:pt>
                <c:pt idx="1755">
                  <c:v>32.567</c:v>
                </c:pt>
                <c:pt idx="1756">
                  <c:v>32.58300000000001</c:v>
                </c:pt>
                <c:pt idx="1757">
                  <c:v>32.6</c:v>
                </c:pt>
                <c:pt idx="1758">
                  <c:v>32.617</c:v>
                </c:pt>
                <c:pt idx="1759">
                  <c:v>32.65</c:v>
                </c:pt>
                <c:pt idx="1760">
                  <c:v>32.667</c:v>
                </c:pt>
                <c:pt idx="1761">
                  <c:v>32.683</c:v>
                </c:pt>
                <c:pt idx="1762">
                  <c:v>32.7</c:v>
                </c:pt>
                <c:pt idx="1763">
                  <c:v>32.71700000000001</c:v>
                </c:pt>
                <c:pt idx="1764">
                  <c:v>32.73300000000001</c:v>
                </c:pt>
                <c:pt idx="1765">
                  <c:v>32.75</c:v>
                </c:pt>
                <c:pt idx="1766">
                  <c:v>32.767</c:v>
                </c:pt>
                <c:pt idx="1767">
                  <c:v>32.783</c:v>
                </c:pt>
                <c:pt idx="1768">
                  <c:v>32.8</c:v>
                </c:pt>
                <c:pt idx="1769">
                  <c:v>32.83300000000001</c:v>
                </c:pt>
                <c:pt idx="1770">
                  <c:v>32.85</c:v>
                </c:pt>
                <c:pt idx="1771">
                  <c:v>32.867</c:v>
                </c:pt>
                <c:pt idx="1772">
                  <c:v>32.883</c:v>
                </c:pt>
                <c:pt idx="1773">
                  <c:v>32.9</c:v>
                </c:pt>
                <c:pt idx="1774">
                  <c:v>32.917</c:v>
                </c:pt>
                <c:pt idx="1775">
                  <c:v>32.933</c:v>
                </c:pt>
                <c:pt idx="1776">
                  <c:v>32.95</c:v>
                </c:pt>
                <c:pt idx="1777">
                  <c:v>32.96700000000001</c:v>
                </c:pt>
                <c:pt idx="1778">
                  <c:v>32.983</c:v>
                </c:pt>
                <c:pt idx="1779">
                  <c:v>33.0</c:v>
                </c:pt>
                <c:pt idx="1780">
                  <c:v>33.017</c:v>
                </c:pt>
                <c:pt idx="1781">
                  <c:v>33.033</c:v>
                </c:pt>
                <c:pt idx="1782">
                  <c:v>33.05</c:v>
                </c:pt>
                <c:pt idx="1783">
                  <c:v>33.08300000000001</c:v>
                </c:pt>
                <c:pt idx="1784">
                  <c:v>33.1</c:v>
                </c:pt>
                <c:pt idx="1785">
                  <c:v>33.117</c:v>
                </c:pt>
                <c:pt idx="1786">
                  <c:v>33.133</c:v>
                </c:pt>
                <c:pt idx="1787">
                  <c:v>33.15</c:v>
                </c:pt>
                <c:pt idx="1788">
                  <c:v>33.167</c:v>
                </c:pt>
                <c:pt idx="1789">
                  <c:v>33.183</c:v>
                </c:pt>
                <c:pt idx="1790">
                  <c:v>33.2</c:v>
                </c:pt>
                <c:pt idx="1791">
                  <c:v>33.21700000000001</c:v>
                </c:pt>
                <c:pt idx="1792">
                  <c:v>33.23300000000001</c:v>
                </c:pt>
                <c:pt idx="1793">
                  <c:v>33.25</c:v>
                </c:pt>
                <c:pt idx="1794">
                  <c:v>33.267</c:v>
                </c:pt>
                <c:pt idx="1795">
                  <c:v>33.3</c:v>
                </c:pt>
                <c:pt idx="1796">
                  <c:v>33.317</c:v>
                </c:pt>
                <c:pt idx="1797">
                  <c:v>33.33300000000001</c:v>
                </c:pt>
                <c:pt idx="1798">
                  <c:v>33.35</c:v>
                </c:pt>
                <c:pt idx="1799">
                  <c:v>33.367</c:v>
                </c:pt>
                <c:pt idx="1800">
                  <c:v>33.383</c:v>
                </c:pt>
                <c:pt idx="1801">
                  <c:v>33.4</c:v>
                </c:pt>
                <c:pt idx="1802">
                  <c:v>33.417</c:v>
                </c:pt>
                <c:pt idx="1803">
                  <c:v>33.433</c:v>
                </c:pt>
                <c:pt idx="1804">
                  <c:v>33.46700000000001</c:v>
                </c:pt>
                <c:pt idx="1805">
                  <c:v>33.483</c:v>
                </c:pt>
                <c:pt idx="1806">
                  <c:v>33.5</c:v>
                </c:pt>
                <c:pt idx="1807">
                  <c:v>33.517</c:v>
                </c:pt>
                <c:pt idx="1808">
                  <c:v>33.533</c:v>
                </c:pt>
                <c:pt idx="1809">
                  <c:v>33.55</c:v>
                </c:pt>
                <c:pt idx="1810">
                  <c:v>33.567</c:v>
                </c:pt>
                <c:pt idx="1811">
                  <c:v>33.58300000000001</c:v>
                </c:pt>
                <c:pt idx="1812">
                  <c:v>33.6</c:v>
                </c:pt>
                <c:pt idx="1813">
                  <c:v>33.617</c:v>
                </c:pt>
                <c:pt idx="1814">
                  <c:v>33.633</c:v>
                </c:pt>
                <c:pt idx="1815">
                  <c:v>33.667</c:v>
                </c:pt>
                <c:pt idx="1816">
                  <c:v>33.683</c:v>
                </c:pt>
                <c:pt idx="1817">
                  <c:v>33.7</c:v>
                </c:pt>
                <c:pt idx="1818">
                  <c:v>33.71700000000001</c:v>
                </c:pt>
                <c:pt idx="1819">
                  <c:v>33.73300000000001</c:v>
                </c:pt>
                <c:pt idx="1820">
                  <c:v>33.75</c:v>
                </c:pt>
                <c:pt idx="1821">
                  <c:v>33.767</c:v>
                </c:pt>
                <c:pt idx="1822">
                  <c:v>33.783</c:v>
                </c:pt>
                <c:pt idx="1823">
                  <c:v>33.8</c:v>
                </c:pt>
                <c:pt idx="1824">
                  <c:v>33.817</c:v>
                </c:pt>
                <c:pt idx="1825">
                  <c:v>33.83300000000001</c:v>
                </c:pt>
                <c:pt idx="1826">
                  <c:v>33.85</c:v>
                </c:pt>
                <c:pt idx="1827">
                  <c:v>33.867</c:v>
                </c:pt>
                <c:pt idx="1828">
                  <c:v>33.9</c:v>
                </c:pt>
                <c:pt idx="1829">
                  <c:v>33.917</c:v>
                </c:pt>
                <c:pt idx="1830">
                  <c:v>33.933</c:v>
                </c:pt>
                <c:pt idx="1831">
                  <c:v>33.96700000000001</c:v>
                </c:pt>
                <c:pt idx="1832">
                  <c:v>33.983</c:v>
                </c:pt>
                <c:pt idx="1833">
                  <c:v>34.0</c:v>
                </c:pt>
                <c:pt idx="1834">
                  <c:v>34.017</c:v>
                </c:pt>
                <c:pt idx="1835">
                  <c:v>34.033</c:v>
                </c:pt>
                <c:pt idx="1836">
                  <c:v>34.05</c:v>
                </c:pt>
                <c:pt idx="1837">
                  <c:v>34.067</c:v>
                </c:pt>
                <c:pt idx="1838">
                  <c:v>34.08300000000001</c:v>
                </c:pt>
                <c:pt idx="1839">
                  <c:v>34.1</c:v>
                </c:pt>
                <c:pt idx="1840">
                  <c:v>34.117</c:v>
                </c:pt>
                <c:pt idx="1841">
                  <c:v>34.15</c:v>
                </c:pt>
                <c:pt idx="1842">
                  <c:v>34.167</c:v>
                </c:pt>
                <c:pt idx="1843">
                  <c:v>34.183</c:v>
                </c:pt>
                <c:pt idx="1844">
                  <c:v>34.2</c:v>
                </c:pt>
                <c:pt idx="1845">
                  <c:v>34.23300000000001</c:v>
                </c:pt>
                <c:pt idx="1846">
                  <c:v>34.25</c:v>
                </c:pt>
                <c:pt idx="1847">
                  <c:v>34.267</c:v>
                </c:pt>
                <c:pt idx="1848">
                  <c:v>34.283</c:v>
                </c:pt>
                <c:pt idx="1849">
                  <c:v>34.3</c:v>
                </c:pt>
                <c:pt idx="1850">
                  <c:v>34.317</c:v>
                </c:pt>
                <c:pt idx="1851">
                  <c:v>34.33300000000001</c:v>
                </c:pt>
                <c:pt idx="1852">
                  <c:v>34.35</c:v>
                </c:pt>
                <c:pt idx="1853">
                  <c:v>34.367</c:v>
                </c:pt>
                <c:pt idx="1854">
                  <c:v>34.4</c:v>
                </c:pt>
                <c:pt idx="1855">
                  <c:v>34.417</c:v>
                </c:pt>
                <c:pt idx="1856">
                  <c:v>34.433</c:v>
                </c:pt>
                <c:pt idx="1857">
                  <c:v>34.45</c:v>
                </c:pt>
                <c:pt idx="1858">
                  <c:v>34.46700000000001</c:v>
                </c:pt>
                <c:pt idx="1859">
                  <c:v>34.483</c:v>
                </c:pt>
                <c:pt idx="1860">
                  <c:v>34.517</c:v>
                </c:pt>
                <c:pt idx="1861">
                  <c:v>34.533</c:v>
                </c:pt>
                <c:pt idx="1862">
                  <c:v>34.567</c:v>
                </c:pt>
                <c:pt idx="1863">
                  <c:v>34.58300000000001</c:v>
                </c:pt>
                <c:pt idx="1864">
                  <c:v>34.6</c:v>
                </c:pt>
                <c:pt idx="1865">
                  <c:v>34.617</c:v>
                </c:pt>
                <c:pt idx="1866">
                  <c:v>34.633</c:v>
                </c:pt>
                <c:pt idx="1867">
                  <c:v>34.65</c:v>
                </c:pt>
                <c:pt idx="1868">
                  <c:v>34.667</c:v>
                </c:pt>
                <c:pt idx="1869">
                  <c:v>34.683</c:v>
                </c:pt>
                <c:pt idx="1870">
                  <c:v>34.71700000000001</c:v>
                </c:pt>
                <c:pt idx="1871">
                  <c:v>34.75</c:v>
                </c:pt>
                <c:pt idx="1872">
                  <c:v>34.767</c:v>
                </c:pt>
                <c:pt idx="1873">
                  <c:v>34.783</c:v>
                </c:pt>
                <c:pt idx="1874">
                  <c:v>34.8</c:v>
                </c:pt>
                <c:pt idx="1875">
                  <c:v>34.817</c:v>
                </c:pt>
                <c:pt idx="1876">
                  <c:v>34.83300000000001</c:v>
                </c:pt>
                <c:pt idx="1877">
                  <c:v>34.85</c:v>
                </c:pt>
                <c:pt idx="1878">
                  <c:v>34.867</c:v>
                </c:pt>
                <c:pt idx="1879">
                  <c:v>34.883</c:v>
                </c:pt>
                <c:pt idx="1880">
                  <c:v>34.917</c:v>
                </c:pt>
                <c:pt idx="1881">
                  <c:v>34.933</c:v>
                </c:pt>
                <c:pt idx="1882">
                  <c:v>34.95</c:v>
                </c:pt>
                <c:pt idx="1883">
                  <c:v>34.96700000000001</c:v>
                </c:pt>
                <c:pt idx="1884">
                  <c:v>34.983</c:v>
                </c:pt>
                <c:pt idx="1885">
                  <c:v>35.0</c:v>
                </c:pt>
                <c:pt idx="1886">
                  <c:v>35.017</c:v>
                </c:pt>
                <c:pt idx="1887">
                  <c:v>35.033</c:v>
                </c:pt>
                <c:pt idx="1888">
                  <c:v>35.05</c:v>
                </c:pt>
                <c:pt idx="1889">
                  <c:v>35.067</c:v>
                </c:pt>
                <c:pt idx="1890">
                  <c:v>35.08300000000001</c:v>
                </c:pt>
                <c:pt idx="1891">
                  <c:v>35.1</c:v>
                </c:pt>
                <c:pt idx="1892">
                  <c:v>35.133</c:v>
                </c:pt>
                <c:pt idx="1893">
                  <c:v>35.15</c:v>
                </c:pt>
                <c:pt idx="1894">
                  <c:v>35.167</c:v>
                </c:pt>
                <c:pt idx="1895">
                  <c:v>35.183</c:v>
                </c:pt>
                <c:pt idx="1896">
                  <c:v>35.2</c:v>
                </c:pt>
                <c:pt idx="1897">
                  <c:v>35.21700000000001</c:v>
                </c:pt>
                <c:pt idx="1898">
                  <c:v>35.23300000000001</c:v>
                </c:pt>
                <c:pt idx="1899">
                  <c:v>35.25</c:v>
                </c:pt>
                <c:pt idx="1900">
                  <c:v>35.267</c:v>
                </c:pt>
                <c:pt idx="1901">
                  <c:v>35.283</c:v>
                </c:pt>
                <c:pt idx="1902">
                  <c:v>35.317</c:v>
                </c:pt>
                <c:pt idx="1903">
                  <c:v>35.33300000000001</c:v>
                </c:pt>
                <c:pt idx="1904">
                  <c:v>35.35</c:v>
                </c:pt>
                <c:pt idx="1905">
                  <c:v>35.367</c:v>
                </c:pt>
                <c:pt idx="1906">
                  <c:v>35.383</c:v>
                </c:pt>
                <c:pt idx="1907">
                  <c:v>35.4</c:v>
                </c:pt>
                <c:pt idx="1908">
                  <c:v>35.417</c:v>
                </c:pt>
                <c:pt idx="1909">
                  <c:v>35.45</c:v>
                </c:pt>
                <c:pt idx="1910">
                  <c:v>35.46700000000001</c:v>
                </c:pt>
                <c:pt idx="1911">
                  <c:v>35.483</c:v>
                </c:pt>
                <c:pt idx="1912">
                  <c:v>35.5</c:v>
                </c:pt>
                <c:pt idx="1913">
                  <c:v>35.517</c:v>
                </c:pt>
                <c:pt idx="1914">
                  <c:v>35.533</c:v>
                </c:pt>
                <c:pt idx="1915">
                  <c:v>35.55</c:v>
                </c:pt>
                <c:pt idx="1916">
                  <c:v>35.567</c:v>
                </c:pt>
                <c:pt idx="1917">
                  <c:v>35.58300000000001</c:v>
                </c:pt>
                <c:pt idx="1918">
                  <c:v>35.6</c:v>
                </c:pt>
                <c:pt idx="1919">
                  <c:v>35.633</c:v>
                </c:pt>
                <c:pt idx="1920">
                  <c:v>35.65</c:v>
                </c:pt>
                <c:pt idx="1921">
                  <c:v>35.667</c:v>
                </c:pt>
                <c:pt idx="1922">
                  <c:v>35.683</c:v>
                </c:pt>
                <c:pt idx="1923">
                  <c:v>35.7</c:v>
                </c:pt>
                <c:pt idx="1924">
                  <c:v>35.71700000000001</c:v>
                </c:pt>
                <c:pt idx="1925">
                  <c:v>35.73300000000001</c:v>
                </c:pt>
                <c:pt idx="1926">
                  <c:v>35.75</c:v>
                </c:pt>
                <c:pt idx="1927">
                  <c:v>35.767</c:v>
                </c:pt>
                <c:pt idx="1928">
                  <c:v>35.783</c:v>
                </c:pt>
                <c:pt idx="1929">
                  <c:v>35.8</c:v>
                </c:pt>
                <c:pt idx="1930">
                  <c:v>35.83300000000001</c:v>
                </c:pt>
                <c:pt idx="1931">
                  <c:v>35.85</c:v>
                </c:pt>
                <c:pt idx="1932">
                  <c:v>35.867</c:v>
                </c:pt>
                <c:pt idx="1933">
                  <c:v>35.883</c:v>
                </c:pt>
                <c:pt idx="1934">
                  <c:v>35.9</c:v>
                </c:pt>
                <c:pt idx="1935">
                  <c:v>35.917</c:v>
                </c:pt>
                <c:pt idx="1936">
                  <c:v>35.933</c:v>
                </c:pt>
                <c:pt idx="1937">
                  <c:v>35.95</c:v>
                </c:pt>
                <c:pt idx="1938">
                  <c:v>35.96700000000001</c:v>
                </c:pt>
                <c:pt idx="1939">
                  <c:v>35.983</c:v>
                </c:pt>
                <c:pt idx="1940">
                  <c:v>36.0</c:v>
                </c:pt>
                <c:pt idx="1941">
                  <c:v>36.033</c:v>
                </c:pt>
                <c:pt idx="1942">
                  <c:v>36.05</c:v>
                </c:pt>
                <c:pt idx="1943">
                  <c:v>36.067</c:v>
                </c:pt>
                <c:pt idx="1944">
                  <c:v>36.08300000000001</c:v>
                </c:pt>
                <c:pt idx="1945">
                  <c:v>36.1</c:v>
                </c:pt>
                <c:pt idx="1946">
                  <c:v>36.117</c:v>
                </c:pt>
                <c:pt idx="1947">
                  <c:v>36.133</c:v>
                </c:pt>
                <c:pt idx="1948">
                  <c:v>36.15</c:v>
                </c:pt>
                <c:pt idx="1949">
                  <c:v>36.167</c:v>
                </c:pt>
                <c:pt idx="1950">
                  <c:v>36.183</c:v>
                </c:pt>
                <c:pt idx="1951">
                  <c:v>36.2</c:v>
                </c:pt>
                <c:pt idx="1952">
                  <c:v>36.21700000000001</c:v>
                </c:pt>
                <c:pt idx="1953">
                  <c:v>36.25</c:v>
                </c:pt>
                <c:pt idx="1954">
                  <c:v>36.267</c:v>
                </c:pt>
                <c:pt idx="1955">
                  <c:v>36.283</c:v>
                </c:pt>
                <c:pt idx="1956">
                  <c:v>36.3</c:v>
                </c:pt>
                <c:pt idx="1957">
                  <c:v>36.317</c:v>
                </c:pt>
                <c:pt idx="1958">
                  <c:v>36.33300000000001</c:v>
                </c:pt>
                <c:pt idx="1959">
                  <c:v>36.35</c:v>
                </c:pt>
                <c:pt idx="1960">
                  <c:v>36.367</c:v>
                </c:pt>
                <c:pt idx="1961">
                  <c:v>36.383</c:v>
                </c:pt>
                <c:pt idx="1962">
                  <c:v>36.4</c:v>
                </c:pt>
                <c:pt idx="1963">
                  <c:v>36.433</c:v>
                </c:pt>
                <c:pt idx="1964">
                  <c:v>36.45</c:v>
                </c:pt>
                <c:pt idx="1965">
                  <c:v>36.46700000000001</c:v>
                </c:pt>
                <c:pt idx="1966">
                  <c:v>36.483</c:v>
                </c:pt>
                <c:pt idx="1967">
                  <c:v>36.5</c:v>
                </c:pt>
                <c:pt idx="1968">
                  <c:v>36.517</c:v>
                </c:pt>
                <c:pt idx="1969">
                  <c:v>36.533</c:v>
                </c:pt>
                <c:pt idx="1970">
                  <c:v>36.567</c:v>
                </c:pt>
                <c:pt idx="1971">
                  <c:v>36.58300000000001</c:v>
                </c:pt>
                <c:pt idx="1972">
                  <c:v>36.6</c:v>
                </c:pt>
                <c:pt idx="1973">
                  <c:v>36.617</c:v>
                </c:pt>
                <c:pt idx="1974">
                  <c:v>36.633</c:v>
                </c:pt>
                <c:pt idx="1975">
                  <c:v>36.65</c:v>
                </c:pt>
                <c:pt idx="1976">
                  <c:v>36.667</c:v>
                </c:pt>
                <c:pt idx="1977">
                  <c:v>36.683</c:v>
                </c:pt>
                <c:pt idx="1978">
                  <c:v>36.71700000000001</c:v>
                </c:pt>
                <c:pt idx="1979">
                  <c:v>36.73300000000001</c:v>
                </c:pt>
                <c:pt idx="1980">
                  <c:v>36.75</c:v>
                </c:pt>
                <c:pt idx="1981">
                  <c:v>36.767</c:v>
                </c:pt>
                <c:pt idx="1982">
                  <c:v>36.783</c:v>
                </c:pt>
                <c:pt idx="1983">
                  <c:v>36.8</c:v>
                </c:pt>
                <c:pt idx="1984">
                  <c:v>36.817</c:v>
                </c:pt>
                <c:pt idx="1985">
                  <c:v>36.83300000000001</c:v>
                </c:pt>
                <c:pt idx="1986">
                  <c:v>36.867</c:v>
                </c:pt>
                <c:pt idx="1987">
                  <c:v>36.883</c:v>
                </c:pt>
                <c:pt idx="1988">
                  <c:v>36.9</c:v>
                </c:pt>
                <c:pt idx="1989">
                  <c:v>36.917</c:v>
                </c:pt>
                <c:pt idx="1990">
                  <c:v>36.933</c:v>
                </c:pt>
                <c:pt idx="1991">
                  <c:v>36.95</c:v>
                </c:pt>
                <c:pt idx="1992">
                  <c:v>36.96700000000001</c:v>
                </c:pt>
                <c:pt idx="1993">
                  <c:v>36.983</c:v>
                </c:pt>
                <c:pt idx="1994">
                  <c:v>37.0</c:v>
                </c:pt>
                <c:pt idx="1995">
                  <c:v>37.033</c:v>
                </c:pt>
                <c:pt idx="1996">
                  <c:v>37.05</c:v>
                </c:pt>
                <c:pt idx="1997">
                  <c:v>37.067</c:v>
                </c:pt>
                <c:pt idx="1998">
                  <c:v>37.08300000000001</c:v>
                </c:pt>
                <c:pt idx="1999">
                  <c:v>37.1</c:v>
                </c:pt>
                <c:pt idx="2000">
                  <c:v>37.117</c:v>
                </c:pt>
                <c:pt idx="2001">
                  <c:v>37.133</c:v>
                </c:pt>
                <c:pt idx="2002">
                  <c:v>37.15</c:v>
                </c:pt>
                <c:pt idx="2003">
                  <c:v>37.167</c:v>
                </c:pt>
                <c:pt idx="2004">
                  <c:v>37.183</c:v>
                </c:pt>
                <c:pt idx="2005">
                  <c:v>37.2</c:v>
                </c:pt>
                <c:pt idx="2006">
                  <c:v>37.23300000000001</c:v>
                </c:pt>
                <c:pt idx="2007">
                  <c:v>37.25</c:v>
                </c:pt>
                <c:pt idx="2008">
                  <c:v>37.267</c:v>
                </c:pt>
                <c:pt idx="2009">
                  <c:v>37.283</c:v>
                </c:pt>
                <c:pt idx="2010">
                  <c:v>37.3</c:v>
                </c:pt>
                <c:pt idx="2011">
                  <c:v>37.317</c:v>
                </c:pt>
                <c:pt idx="2012">
                  <c:v>37.33300000000001</c:v>
                </c:pt>
                <c:pt idx="2013">
                  <c:v>37.367</c:v>
                </c:pt>
                <c:pt idx="2014">
                  <c:v>37.383</c:v>
                </c:pt>
                <c:pt idx="2015">
                  <c:v>37.4</c:v>
                </c:pt>
                <c:pt idx="2016">
                  <c:v>37.417</c:v>
                </c:pt>
                <c:pt idx="2017">
                  <c:v>37.433</c:v>
                </c:pt>
                <c:pt idx="2018">
                  <c:v>37.45</c:v>
                </c:pt>
                <c:pt idx="2019">
                  <c:v>37.46700000000001</c:v>
                </c:pt>
                <c:pt idx="2020">
                  <c:v>37.483</c:v>
                </c:pt>
                <c:pt idx="2021">
                  <c:v>37.5</c:v>
                </c:pt>
                <c:pt idx="2022">
                  <c:v>37.533</c:v>
                </c:pt>
                <c:pt idx="2023">
                  <c:v>37.55</c:v>
                </c:pt>
                <c:pt idx="2024">
                  <c:v>37.567</c:v>
                </c:pt>
                <c:pt idx="2025">
                  <c:v>37.58300000000001</c:v>
                </c:pt>
                <c:pt idx="2026">
                  <c:v>37.6</c:v>
                </c:pt>
                <c:pt idx="2027">
                  <c:v>37.617</c:v>
                </c:pt>
                <c:pt idx="2028">
                  <c:v>37.633</c:v>
                </c:pt>
                <c:pt idx="2029">
                  <c:v>37.65</c:v>
                </c:pt>
                <c:pt idx="2030">
                  <c:v>37.667</c:v>
                </c:pt>
                <c:pt idx="2031">
                  <c:v>37.683</c:v>
                </c:pt>
                <c:pt idx="2032">
                  <c:v>37.7</c:v>
                </c:pt>
                <c:pt idx="2033">
                  <c:v>37.73300000000001</c:v>
                </c:pt>
                <c:pt idx="2034">
                  <c:v>37.75</c:v>
                </c:pt>
                <c:pt idx="2035">
                  <c:v>37.767</c:v>
                </c:pt>
                <c:pt idx="2036">
                  <c:v>37.783</c:v>
                </c:pt>
                <c:pt idx="2037">
                  <c:v>37.8</c:v>
                </c:pt>
                <c:pt idx="2038">
                  <c:v>37.817</c:v>
                </c:pt>
                <c:pt idx="2039">
                  <c:v>37.83300000000001</c:v>
                </c:pt>
                <c:pt idx="2040">
                  <c:v>37.85</c:v>
                </c:pt>
                <c:pt idx="2041">
                  <c:v>37.867</c:v>
                </c:pt>
                <c:pt idx="2042">
                  <c:v>37.883</c:v>
                </c:pt>
                <c:pt idx="2043">
                  <c:v>37.917</c:v>
                </c:pt>
                <c:pt idx="2044">
                  <c:v>37.933</c:v>
                </c:pt>
                <c:pt idx="2045">
                  <c:v>37.95</c:v>
                </c:pt>
                <c:pt idx="2046">
                  <c:v>37.96700000000001</c:v>
                </c:pt>
                <c:pt idx="2047">
                  <c:v>37.983</c:v>
                </c:pt>
                <c:pt idx="2048">
                  <c:v>38.0</c:v>
                </c:pt>
                <c:pt idx="2049">
                  <c:v>38.017</c:v>
                </c:pt>
                <c:pt idx="2050">
                  <c:v>38.033</c:v>
                </c:pt>
                <c:pt idx="2051">
                  <c:v>38.05</c:v>
                </c:pt>
                <c:pt idx="2052">
                  <c:v>38.067</c:v>
                </c:pt>
                <c:pt idx="2053">
                  <c:v>38.1</c:v>
                </c:pt>
                <c:pt idx="2054">
                  <c:v>38.117</c:v>
                </c:pt>
                <c:pt idx="2055">
                  <c:v>38.133</c:v>
                </c:pt>
                <c:pt idx="2056">
                  <c:v>38.15</c:v>
                </c:pt>
                <c:pt idx="2057">
                  <c:v>38.167</c:v>
                </c:pt>
                <c:pt idx="2058">
                  <c:v>38.183</c:v>
                </c:pt>
                <c:pt idx="2059">
                  <c:v>38.2</c:v>
                </c:pt>
                <c:pt idx="2060">
                  <c:v>38.21700000000001</c:v>
                </c:pt>
                <c:pt idx="2061">
                  <c:v>38.23300000000001</c:v>
                </c:pt>
                <c:pt idx="2062">
                  <c:v>38.25</c:v>
                </c:pt>
                <c:pt idx="2063">
                  <c:v>38.267</c:v>
                </c:pt>
                <c:pt idx="2064">
                  <c:v>38.283</c:v>
                </c:pt>
                <c:pt idx="2065">
                  <c:v>38.3</c:v>
                </c:pt>
                <c:pt idx="2066">
                  <c:v>38.33300000000001</c:v>
                </c:pt>
                <c:pt idx="2067">
                  <c:v>38.35</c:v>
                </c:pt>
                <c:pt idx="2068">
                  <c:v>38.367</c:v>
                </c:pt>
                <c:pt idx="2069">
                  <c:v>38.383</c:v>
                </c:pt>
                <c:pt idx="2070">
                  <c:v>38.4</c:v>
                </c:pt>
                <c:pt idx="2071">
                  <c:v>38.417</c:v>
                </c:pt>
                <c:pt idx="2072">
                  <c:v>38.433</c:v>
                </c:pt>
                <c:pt idx="2073">
                  <c:v>38.45</c:v>
                </c:pt>
                <c:pt idx="2074">
                  <c:v>38.46700000000001</c:v>
                </c:pt>
                <c:pt idx="2075">
                  <c:v>38.483</c:v>
                </c:pt>
                <c:pt idx="2076">
                  <c:v>38.517</c:v>
                </c:pt>
                <c:pt idx="2077">
                  <c:v>38.533</c:v>
                </c:pt>
                <c:pt idx="2078">
                  <c:v>38.55</c:v>
                </c:pt>
                <c:pt idx="2079">
                  <c:v>38.567</c:v>
                </c:pt>
                <c:pt idx="2080">
                  <c:v>38.58300000000001</c:v>
                </c:pt>
                <c:pt idx="2081">
                  <c:v>38.6</c:v>
                </c:pt>
                <c:pt idx="2082">
                  <c:v>38.617</c:v>
                </c:pt>
                <c:pt idx="2083">
                  <c:v>38.633</c:v>
                </c:pt>
                <c:pt idx="2084">
                  <c:v>38.65</c:v>
                </c:pt>
                <c:pt idx="2085">
                  <c:v>38.667</c:v>
                </c:pt>
                <c:pt idx="2086">
                  <c:v>38.683</c:v>
                </c:pt>
                <c:pt idx="2087">
                  <c:v>38.71700000000001</c:v>
                </c:pt>
                <c:pt idx="2088">
                  <c:v>38.73300000000001</c:v>
                </c:pt>
                <c:pt idx="2089">
                  <c:v>38.75</c:v>
                </c:pt>
                <c:pt idx="2090">
                  <c:v>38.767</c:v>
                </c:pt>
                <c:pt idx="2091">
                  <c:v>38.783</c:v>
                </c:pt>
                <c:pt idx="2092">
                  <c:v>38.8</c:v>
                </c:pt>
                <c:pt idx="2093">
                  <c:v>38.817</c:v>
                </c:pt>
                <c:pt idx="2094">
                  <c:v>38.83300000000001</c:v>
                </c:pt>
                <c:pt idx="2095">
                  <c:v>38.85</c:v>
                </c:pt>
                <c:pt idx="2096">
                  <c:v>38.867</c:v>
                </c:pt>
                <c:pt idx="2097">
                  <c:v>38.9</c:v>
                </c:pt>
                <c:pt idx="2098">
                  <c:v>38.917</c:v>
                </c:pt>
                <c:pt idx="2099">
                  <c:v>38.933</c:v>
                </c:pt>
                <c:pt idx="2100">
                  <c:v>38.95</c:v>
                </c:pt>
                <c:pt idx="2101">
                  <c:v>38.96700000000001</c:v>
                </c:pt>
                <c:pt idx="2102">
                  <c:v>38.983</c:v>
                </c:pt>
                <c:pt idx="2103">
                  <c:v>39.0</c:v>
                </c:pt>
                <c:pt idx="2104">
                  <c:v>39.017</c:v>
                </c:pt>
                <c:pt idx="2105">
                  <c:v>39.05</c:v>
                </c:pt>
                <c:pt idx="2106">
                  <c:v>39.067</c:v>
                </c:pt>
                <c:pt idx="2107">
                  <c:v>39.08300000000001</c:v>
                </c:pt>
                <c:pt idx="2108">
                  <c:v>39.1</c:v>
                </c:pt>
                <c:pt idx="2109">
                  <c:v>39.117</c:v>
                </c:pt>
                <c:pt idx="2110">
                  <c:v>39.133</c:v>
                </c:pt>
                <c:pt idx="2111">
                  <c:v>39.15</c:v>
                </c:pt>
                <c:pt idx="2112">
                  <c:v>39.167</c:v>
                </c:pt>
                <c:pt idx="2113">
                  <c:v>39.183</c:v>
                </c:pt>
                <c:pt idx="2114">
                  <c:v>39.2</c:v>
                </c:pt>
                <c:pt idx="2115">
                  <c:v>39.21700000000001</c:v>
                </c:pt>
                <c:pt idx="2116">
                  <c:v>39.25</c:v>
                </c:pt>
                <c:pt idx="2117">
                  <c:v>39.267</c:v>
                </c:pt>
                <c:pt idx="2118">
                  <c:v>39.283</c:v>
                </c:pt>
                <c:pt idx="2119">
                  <c:v>39.3</c:v>
                </c:pt>
                <c:pt idx="2120">
                  <c:v>39.317</c:v>
                </c:pt>
                <c:pt idx="2121">
                  <c:v>39.33300000000001</c:v>
                </c:pt>
                <c:pt idx="2122">
                  <c:v>39.35</c:v>
                </c:pt>
                <c:pt idx="2123">
                  <c:v>39.367</c:v>
                </c:pt>
                <c:pt idx="2124">
                  <c:v>39.383</c:v>
                </c:pt>
                <c:pt idx="2125">
                  <c:v>39.4</c:v>
                </c:pt>
                <c:pt idx="2126">
                  <c:v>39.417</c:v>
                </c:pt>
                <c:pt idx="2127">
                  <c:v>39.433</c:v>
                </c:pt>
                <c:pt idx="2128">
                  <c:v>39.45</c:v>
                </c:pt>
                <c:pt idx="2129">
                  <c:v>39.46700000000001</c:v>
                </c:pt>
                <c:pt idx="2130">
                  <c:v>39.483</c:v>
                </c:pt>
                <c:pt idx="2131">
                  <c:v>39.517</c:v>
                </c:pt>
                <c:pt idx="2132">
                  <c:v>39.533</c:v>
                </c:pt>
                <c:pt idx="2133">
                  <c:v>39.55</c:v>
                </c:pt>
                <c:pt idx="2134">
                  <c:v>39.567</c:v>
                </c:pt>
                <c:pt idx="2135">
                  <c:v>39.58300000000001</c:v>
                </c:pt>
                <c:pt idx="2136">
                  <c:v>39.6</c:v>
                </c:pt>
                <c:pt idx="2137">
                  <c:v>39.617</c:v>
                </c:pt>
                <c:pt idx="2138">
                  <c:v>39.633</c:v>
                </c:pt>
                <c:pt idx="2139">
                  <c:v>39.65</c:v>
                </c:pt>
                <c:pt idx="2140">
                  <c:v>39.667</c:v>
                </c:pt>
                <c:pt idx="2141">
                  <c:v>39.7</c:v>
                </c:pt>
                <c:pt idx="2142">
                  <c:v>39.71700000000001</c:v>
                </c:pt>
                <c:pt idx="2143">
                  <c:v>39.73300000000001</c:v>
                </c:pt>
                <c:pt idx="2144">
                  <c:v>39.75</c:v>
                </c:pt>
                <c:pt idx="2145">
                  <c:v>39.767</c:v>
                </c:pt>
                <c:pt idx="2146">
                  <c:v>39.783</c:v>
                </c:pt>
                <c:pt idx="2147">
                  <c:v>39.8</c:v>
                </c:pt>
                <c:pt idx="2148">
                  <c:v>39.83300000000001</c:v>
                </c:pt>
                <c:pt idx="2149">
                  <c:v>39.867</c:v>
                </c:pt>
                <c:pt idx="2150">
                  <c:v>39.883</c:v>
                </c:pt>
                <c:pt idx="2151">
                  <c:v>39.9</c:v>
                </c:pt>
                <c:pt idx="2152">
                  <c:v>39.917</c:v>
                </c:pt>
                <c:pt idx="2153">
                  <c:v>39.933</c:v>
                </c:pt>
                <c:pt idx="2154">
                  <c:v>39.95</c:v>
                </c:pt>
                <c:pt idx="2155">
                  <c:v>39.96700000000001</c:v>
                </c:pt>
                <c:pt idx="2156">
                  <c:v>39.983</c:v>
                </c:pt>
                <c:pt idx="2157">
                  <c:v>40.017</c:v>
                </c:pt>
                <c:pt idx="2158">
                  <c:v>40.05</c:v>
                </c:pt>
                <c:pt idx="2159">
                  <c:v>40.067</c:v>
                </c:pt>
                <c:pt idx="2160">
                  <c:v>40.08300000000001</c:v>
                </c:pt>
                <c:pt idx="2161">
                  <c:v>40.1</c:v>
                </c:pt>
                <c:pt idx="2162">
                  <c:v>40.117</c:v>
                </c:pt>
                <c:pt idx="2163">
                  <c:v>40.133</c:v>
                </c:pt>
                <c:pt idx="2164">
                  <c:v>40.15</c:v>
                </c:pt>
                <c:pt idx="2165">
                  <c:v>40.167</c:v>
                </c:pt>
                <c:pt idx="2166">
                  <c:v>40.183</c:v>
                </c:pt>
                <c:pt idx="2167">
                  <c:v>40.2</c:v>
                </c:pt>
                <c:pt idx="2168">
                  <c:v>40.21700000000001</c:v>
                </c:pt>
                <c:pt idx="2169">
                  <c:v>40.25</c:v>
                </c:pt>
                <c:pt idx="2170">
                  <c:v>40.267</c:v>
                </c:pt>
                <c:pt idx="2171">
                  <c:v>40.283</c:v>
                </c:pt>
                <c:pt idx="2172">
                  <c:v>40.3</c:v>
                </c:pt>
                <c:pt idx="2173">
                  <c:v>40.317</c:v>
                </c:pt>
                <c:pt idx="2174">
                  <c:v>40.33300000000001</c:v>
                </c:pt>
                <c:pt idx="2175">
                  <c:v>40.35</c:v>
                </c:pt>
                <c:pt idx="2176">
                  <c:v>40.367</c:v>
                </c:pt>
                <c:pt idx="2177">
                  <c:v>40.383</c:v>
                </c:pt>
                <c:pt idx="2178">
                  <c:v>40.4</c:v>
                </c:pt>
                <c:pt idx="2179">
                  <c:v>40.417</c:v>
                </c:pt>
                <c:pt idx="2180">
                  <c:v>40.433</c:v>
                </c:pt>
                <c:pt idx="2181">
                  <c:v>40.45</c:v>
                </c:pt>
                <c:pt idx="2182">
                  <c:v>40.483</c:v>
                </c:pt>
                <c:pt idx="2183">
                  <c:v>40.5</c:v>
                </c:pt>
                <c:pt idx="2184">
                  <c:v>40.517</c:v>
                </c:pt>
                <c:pt idx="2185">
                  <c:v>40.533</c:v>
                </c:pt>
                <c:pt idx="2186">
                  <c:v>40.55</c:v>
                </c:pt>
                <c:pt idx="2187">
                  <c:v>40.567</c:v>
                </c:pt>
                <c:pt idx="2188">
                  <c:v>40.58300000000001</c:v>
                </c:pt>
                <c:pt idx="2189">
                  <c:v>40.6</c:v>
                </c:pt>
                <c:pt idx="2190">
                  <c:v>40.617</c:v>
                </c:pt>
                <c:pt idx="2191">
                  <c:v>40.633</c:v>
                </c:pt>
                <c:pt idx="2192">
                  <c:v>40.667</c:v>
                </c:pt>
                <c:pt idx="2193">
                  <c:v>40.683</c:v>
                </c:pt>
                <c:pt idx="2194">
                  <c:v>40.7</c:v>
                </c:pt>
                <c:pt idx="2195">
                  <c:v>40.71700000000001</c:v>
                </c:pt>
                <c:pt idx="2196">
                  <c:v>40.73300000000001</c:v>
                </c:pt>
                <c:pt idx="2197">
                  <c:v>40.75</c:v>
                </c:pt>
                <c:pt idx="2198">
                  <c:v>40.767</c:v>
                </c:pt>
                <c:pt idx="2199">
                  <c:v>40.783</c:v>
                </c:pt>
                <c:pt idx="2200">
                  <c:v>40.817</c:v>
                </c:pt>
                <c:pt idx="2201">
                  <c:v>40.83300000000001</c:v>
                </c:pt>
                <c:pt idx="2202">
                  <c:v>40.85</c:v>
                </c:pt>
                <c:pt idx="2203">
                  <c:v>40.867</c:v>
                </c:pt>
                <c:pt idx="2204">
                  <c:v>40.883</c:v>
                </c:pt>
                <c:pt idx="2205">
                  <c:v>40.9</c:v>
                </c:pt>
                <c:pt idx="2206">
                  <c:v>40.917</c:v>
                </c:pt>
                <c:pt idx="2207">
                  <c:v>40.933</c:v>
                </c:pt>
                <c:pt idx="2208">
                  <c:v>40.95</c:v>
                </c:pt>
                <c:pt idx="2209">
                  <c:v>40.96700000000001</c:v>
                </c:pt>
                <c:pt idx="2210">
                  <c:v>40.983</c:v>
                </c:pt>
                <c:pt idx="2211">
                  <c:v>41.0</c:v>
                </c:pt>
                <c:pt idx="2212">
                  <c:v>41.033</c:v>
                </c:pt>
                <c:pt idx="2213">
                  <c:v>41.05</c:v>
                </c:pt>
                <c:pt idx="2214">
                  <c:v>41.067</c:v>
                </c:pt>
                <c:pt idx="2215">
                  <c:v>41.08300000000001</c:v>
                </c:pt>
                <c:pt idx="2216">
                  <c:v>41.1</c:v>
                </c:pt>
                <c:pt idx="2217">
                  <c:v>41.117</c:v>
                </c:pt>
                <c:pt idx="2218">
                  <c:v>41.133</c:v>
                </c:pt>
                <c:pt idx="2219">
                  <c:v>41.15</c:v>
                </c:pt>
                <c:pt idx="2220">
                  <c:v>41.167</c:v>
                </c:pt>
                <c:pt idx="2221">
                  <c:v>41.183</c:v>
                </c:pt>
                <c:pt idx="2222">
                  <c:v>41.2</c:v>
                </c:pt>
                <c:pt idx="2223">
                  <c:v>41.21700000000001</c:v>
                </c:pt>
                <c:pt idx="2224">
                  <c:v>41.23300000000001</c:v>
                </c:pt>
                <c:pt idx="2225">
                  <c:v>41.25</c:v>
                </c:pt>
                <c:pt idx="2226">
                  <c:v>41.283</c:v>
                </c:pt>
                <c:pt idx="2227">
                  <c:v>41.3</c:v>
                </c:pt>
                <c:pt idx="2228">
                  <c:v>41.317</c:v>
                </c:pt>
                <c:pt idx="2229">
                  <c:v>41.33300000000001</c:v>
                </c:pt>
                <c:pt idx="2230">
                  <c:v>41.35</c:v>
                </c:pt>
                <c:pt idx="2231">
                  <c:v>41.367</c:v>
                </c:pt>
                <c:pt idx="2232">
                  <c:v>41.383</c:v>
                </c:pt>
                <c:pt idx="2233">
                  <c:v>41.4</c:v>
                </c:pt>
                <c:pt idx="2234">
                  <c:v>41.417</c:v>
                </c:pt>
                <c:pt idx="2235">
                  <c:v>41.45</c:v>
                </c:pt>
                <c:pt idx="2236">
                  <c:v>41.46700000000001</c:v>
                </c:pt>
                <c:pt idx="2237">
                  <c:v>41.483</c:v>
                </c:pt>
                <c:pt idx="2238">
                  <c:v>41.5</c:v>
                </c:pt>
                <c:pt idx="2239">
                  <c:v>41.517</c:v>
                </c:pt>
                <c:pt idx="2240">
                  <c:v>41.533</c:v>
                </c:pt>
                <c:pt idx="2241">
                  <c:v>41.55</c:v>
                </c:pt>
                <c:pt idx="2242">
                  <c:v>41.567</c:v>
                </c:pt>
                <c:pt idx="2243">
                  <c:v>41.58300000000001</c:v>
                </c:pt>
                <c:pt idx="2244">
                  <c:v>41.6</c:v>
                </c:pt>
                <c:pt idx="2245">
                  <c:v>41.617</c:v>
                </c:pt>
                <c:pt idx="2246">
                  <c:v>41.65</c:v>
                </c:pt>
                <c:pt idx="2247">
                  <c:v>41.667</c:v>
                </c:pt>
                <c:pt idx="2248">
                  <c:v>41.683</c:v>
                </c:pt>
                <c:pt idx="2249">
                  <c:v>41.7</c:v>
                </c:pt>
                <c:pt idx="2250">
                  <c:v>41.71700000000001</c:v>
                </c:pt>
                <c:pt idx="2251">
                  <c:v>41.73300000000001</c:v>
                </c:pt>
                <c:pt idx="2252">
                  <c:v>41.75</c:v>
                </c:pt>
                <c:pt idx="2253">
                  <c:v>41.767</c:v>
                </c:pt>
                <c:pt idx="2254">
                  <c:v>41.783</c:v>
                </c:pt>
                <c:pt idx="2255">
                  <c:v>41.8</c:v>
                </c:pt>
                <c:pt idx="2256">
                  <c:v>41.817</c:v>
                </c:pt>
                <c:pt idx="2257">
                  <c:v>41.85</c:v>
                </c:pt>
                <c:pt idx="2258">
                  <c:v>41.867</c:v>
                </c:pt>
                <c:pt idx="2259">
                  <c:v>41.883</c:v>
                </c:pt>
                <c:pt idx="2260">
                  <c:v>41.9</c:v>
                </c:pt>
                <c:pt idx="2261">
                  <c:v>41.917</c:v>
                </c:pt>
                <c:pt idx="2262">
                  <c:v>41.933</c:v>
                </c:pt>
                <c:pt idx="2263">
                  <c:v>41.95</c:v>
                </c:pt>
                <c:pt idx="2264">
                  <c:v>41.96700000000001</c:v>
                </c:pt>
                <c:pt idx="2265">
                  <c:v>41.983</c:v>
                </c:pt>
                <c:pt idx="2266">
                  <c:v>42.0</c:v>
                </c:pt>
                <c:pt idx="2267">
                  <c:v>42.033</c:v>
                </c:pt>
                <c:pt idx="2268">
                  <c:v>42.05</c:v>
                </c:pt>
                <c:pt idx="2269">
                  <c:v>42.067</c:v>
                </c:pt>
                <c:pt idx="2270">
                  <c:v>42.08300000000001</c:v>
                </c:pt>
                <c:pt idx="2271">
                  <c:v>42.1</c:v>
                </c:pt>
                <c:pt idx="2272">
                  <c:v>42.117</c:v>
                </c:pt>
                <c:pt idx="2273">
                  <c:v>42.133</c:v>
                </c:pt>
                <c:pt idx="2274">
                  <c:v>42.15</c:v>
                </c:pt>
                <c:pt idx="2275">
                  <c:v>42.167</c:v>
                </c:pt>
                <c:pt idx="2276">
                  <c:v>42.183</c:v>
                </c:pt>
                <c:pt idx="2277">
                  <c:v>42.21700000000001</c:v>
                </c:pt>
                <c:pt idx="2278">
                  <c:v>42.23300000000001</c:v>
                </c:pt>
                <c:pt idx="2279">
                  <c:v>42.25</c:v>
                </c:pt>
                <c:pt idx="2280">
                  <c:v>42.267</c:v>
                </c:pt>
                <c:pt idx="2281">
                  <c:v>42.283</c:v>
                </c:pt>
                <c:pt idx="2282">
                  <c:v>42.3</c:v>
                </c:pt>
                <c:pt idx="2283">
                  <c:v>42.317</c:v>
                </c:pt>
                <c:pt idx="2284">
                  <c:v>42.33300000000001</c:v>
                </c:pt>
                <c:pt idx="2285">
                  <c:v>42.367</c:v>
                </c:pt>
                <c:pt idx="2286">
                  <c:v>42.383</c:v>
                </c:pt>
                <c:pt idx="2287">
                  <c:v>42.4</c:v>
                </c:pt>
                <c:pt idx="2288">
                  <c:v>42.417</c:v>
                </c:pt>
                <c:pt idx="2289">
                  <c:v>42.433</c:v>
                </c:pt>
                <c:pt idx="2290">
                  <c:v>42.45</c:v>
                </c:pt>
                <c:pt idx="2291">
                  <c:v>42.46700000000001</c:v>
                </c:pt>
                <c:pt idx="2292">
                  <c:v>42.483</c:v>
                </c:pt>
                <c:pt idx="2293">
                  <c:v>42.5</c:v>
                </c:pt>
                <c:pt idx="2294">
                  <c:v>42.533</c:v>
                </c:pt>
                <c:pt idx="2295">
                  <c:v>42.55</c:v>
                </c:pt>
                <c:pt idx="2296">
                  <c:v>42.567</c:v>
                </c:pt>
                <c:pt idx="2297">
                  <c:v>42.58300000000001</c:v>
                </c:pt>
                <c:pt idx="2298">
                  <c:v>42.6</c:v>
                </c:pt>
                <c:pt idx="2299">
                  <c:v>42.617</c:v>
                </c:pt>
                <c:pt idx="2300">
                  <c:v>42.633</c:v>
                </c:pt>
                <c:pt idx="2301">
                  <c:v>42.65</c:v>
                </c:pt>
                <c:pt idx="2302">
                  <c:v>42.667</c:v>
                </c:pt>
                <c:pt idx="2303">
                  <c:v>42.7</c:v>
                </c:pt>
                <c:pt idx="2304">
                  <c:v>42.71700000000001</c:v>
                </c:pt>
                <c:pt idx="2305">
                  <c:v>42.73300000000001</c:v>
                </c:pt>
                <c:pt idx="2306">
                  <c:v>42.75</c:v>
                </c:pt>
                <c:pt idx="2307">
                  <c:v>42.767</c:v>
                </c:pt>
                <c:pt idx="2308">
                  <c:v>42.783</c:v>
                </c:pt>
                <c:pt idx="2309">
                  <c:v>42.8</c:v>
                </c:pt>
                <c:pt idx="2310">
                  <c:v>42.817</c:v>
                </c:pt>
                <c:pt idx="2311">
                  <c:v>42.83300000000001</c:v>
                </c:pt>
                <c:pt idx="2312">
                  <c:v>42.85</c:v>
                </c:pt>
                <c:pt idx="2313">
                  <c:v>42.867</c:v>
                </c:pt>
                <c:pt idx="2314">
                  <c:v>42.9</c:v>
                </c:pt>
                <c:pt idx="2315">
                  <c:v>42.917</c:v>
                </c:pt>
                <c:pt idx="2316">
                  <c:v>42.933</c:v>
                </c:pt>
                <c:pt idx="2317">
                  <c:v>42.95</c:v>
                </c:pt>
                <c:pt idx="2318">
                  <c:v>42.96700000000001</c:v>
                </c:pt>
                <c:pt idx="2319">
                  <c:v>42.983</c:v>
                </c:pt>
                <c:pt idx="2320">
                  <c:v>43.0</c:v>
                </c:pt>
                <c:pt idx="2321">
                  <c:v>43.017</c:v>
                </c:pt>
                <c:pt idx="2322">
                  <c:v>43.033</c:v>
                </c:pt>
                <c:pt idx="2323">
                  <c:v>43.067</c:v>
                </c:pt>
                <c:pt idx="2324">
                  <c:v>43.08300000000001</c:v>
                </c:pt>
                <c:pt idx="2325">
                  <c:v>43.1</c:v>
                </c:pt>
                <c:pt idx="2326">
                  <c:v>43.117</c:v>
                </c:pt>
                <c:pt idx="2327">
                  <c:v>43.133</c:v>
                </c:pt>
                <c:pt idx="2328">
                  <c:v>43.15</c:v>
                </c:pt>
                <c:pt idx="2329">
                  <c:v>43.167</c:v>
                </c:pt>
                <c:pt idx="2330">
                  <c:v>43.183</c:v>
                </c:pt>
                <c:pt idx="2331">
                  <c:v>43.2</c:v>
                </c:pt>
                <c:pt idx="2332">
                  <c:v>43.21700000000001</c:v>
                </c:pt>
                <c:pt idx="2333">
                  <c:v>43.23300000000001</c:v>
                </c:pt>
                <c:pt idx="2334">
                  <c:v>43.267</c:v>
                </c:pt>
                <c:pt idx="2335">
                  <c:v>43.283</c:v>
                </c:pt>
                <c:pt idx="2336">
                  <c:v>43.3</c:v>
                </c:pt>
                <c:pt idx="2337">
                  <c:v>43.317</c:v>
                </c:pt>
                <c:pt idx="2338">
                  <c:v>43.33300000000001</c:v>
                </c:pt>
                <c:pt idx="2339">
                  <c:v>43.35</c:v>
                </c:pt>
                <c:pt idx="2340">
                  <c:v>43.367</c:v>
                </c:pt>
                <c:pt idx="2341">
                  <c:v>43.383</c:v>
                </c:pt>
                <c:pt idx="2342">
                  <c:v>43.4</c:v>
                </c:pt>
                <c:pt idx="2343">
                  <c:v>43.417</c:v>
                </c:pt>
                <c:pt idx="2344">
                  <c:v>43.433</c:v>
                </c:pt>
                <c:pt idx="2345">
                  <c:v>43.45</c:v>
                </c:pt>
                <c:pt idx="2346">
                  <c:v>43.46700000000001</c:v>
                </c:pt>
                <c:pt idx="2347">
                  <c:v>43.5</c:v>
                </c:pt>
                <c:pt idx="2348">
                  <c:v>43.517</c:v>
                </c:pt>
                <c:pt idx="2349">
                  <c:v>43.533</c:v>
                </c:pt>
                <c:pt idx="2350">
                  <c:v>43.55</c:v>
                </c:pt>
                <c:pt idx="2351">
                  <c:v>43.567</c:v>
                </c:pt>
                <c:pt idx="2352">
                  <c:v>43.58300000000001</c:v>
                </c:pt>
                <c:pt idx="2353">
                  <c:v>43.6</c:v>
                </c:pt>
                <c:pt idx="2354">
                  <c:v>43.617</c:v>
                </c:pt>
                <c:pt idx="2355">
                  <c:v>43.633</c:v>
                </c:pt>
                <c:pt idx="2356">
                  <c:v>43.667</c:v>
                </c:pt>
                <c:pt idx="2357">
                  <c:v>43.683</c:v>
                </c:pt>
                <c:pt idx="2358">
                  <c:v>43.7</c:v>
                </c:pt>
                <c:pt idx="2359">
                  <c:v>43.71700000000001</c:v>
                </c:pt>
                <c:pt idx="2360">
                  <c:v>43.73300000000001</c:v>
                </c:pt>
                <c:pt idx="2361">
                  <c:v>43.75</c:v>
                </c:pt>
                <c:pt idx="2362">
                  <c:v>43.767</c:v>
                </c:pt>
                <c:pt idx="2363">
                  <c:v>43.783</c:v>
                </c:pt>
                <c:pt idx="2364">
                  <c:v>43.8</c:v>
                </c:pt>
                <c:pt idx="2365">
                  <c:v>43.83300000000001</c:v>
                </c:pt>
                <c:pt idx="2366">
                  <c:v>43.85</c:v>
                </c:pt>
                <c:pt idx="2367">
                  <c:v>43.867</c:v>
                </c:pt>
                <c:pt idx="2368">
                  <c:v>43.883</c:v>
                </c:pt>
                <c:pt idx="2369">
                  <c:v>43.9</c:v>
                </c:pt>
                <c:pt idx="2370">
                  <c:v>43.917</c:v>
                </c:pt>
                <c:pt idx="2371">
                  <c:v>43.933</c:v>
                </c:pt>
                <c:pt idx="2372">
                  <c:v>43.95</c:v>
                </c:pt>
                <c:pt idx="2373">
                  <c:v>43.96700000000001</c:v>
                </c:pt>
                <c:pt idx="2374">
                  <c:v>43.983</c:v>
                </c:pt>
                <c:pt idx="2375">
                  <c:v>44.0</c:v>
                </c:pt>
                <c:pt idx="2376">
                  <c:v>44.033</c:v>
                </c:pt>
                <c:pt idx="2377">
                  <c:v>44.05</c:v>
                </c:pt>
                <c:pt idx="2378">
                  <c:v>44.067</c:v>
                </c:pt>
                <c:pt idx="2379">
                  <c:v>44.08300000000001</c:v>
                </c:pt>
                <c:pt idx="2380">
                  <c:v>44.1</c:v>
                </c:pt>
                <c:pt idx="2381">
                  <c:v>44.117</c:v>
                </c:pt>
                <c:pt idx="2382">
                  <c:v>44.133</c:v>
                </c:pt>
                <c:pt idx="2383">
                  <c:v>44.15</c:v>
                </c:pt>
                <c:pt idx="2384">
                  <c:v>44.167</c:v>
                </c:pt>
                <c:pt idx="2385">
                  <c:v>44.183</c:v>
                </c:pt>
                <c:pt idx="2386">
                  <c:v>44.2</c:v>
                </c:pt>
                <c:pt idx="2387">
                  <c:v>44.23300000000001</c:v>
                </c:pt>
                <c:pt idx="2388">
                  <c:v>44.25</c:v>
                </c:pt>
                <c:pt idx="2389">
                  <c:v>44.267</c:v>
                </c:pt>
                <c:pt idx="2390">
                  <c:v>44.283</c:v>
                </c:pt>
                <c:pt idx="2391">
                  <c:v>44.3</c:v>
                </c:pt>
                <c:pt idx="2392">
                  <c:v>44.317</c:v>
                </c:pt>
                <c:pt idx="2393">
                  <c:v>44.33300000000001</c:v>
                </c:pt>
                <c:pt idx="2394">
                  <c:v>44.35</c:v>
                </c:pt>
                <c:pt idx="2395">
                  <c:v>44.367</c:v>
                </c:pt>
                <c:pt idx="2396">
                  <c:v>44.383</c:v>
                </c:pt>
                <c:pt idx="2397">
                  <c:v>44.4</c:v>
                </c:pt>
                <c:pt idx="2398">
                  <c:v>44.433</c:v>
                </c:pt>
                <c:pt idx="2399">
                  <c:v>44.45</c:v>
                </c:pt>
                <c:pt idx="2400">
                  <c:v>44.46700000000001</c:v>
                </c:pt>
                <c:pt idx="2401">
                  <c:v>44.483</c:v>
                </c:pt>
                <c:pt idx="2402">
                  <c:v>44.5</c:v>
                </c:pt>
                <c:pt idx="2403">
                  <c:v>44.517</c:v>
                </c:pt>
                <c:pt idx="2404">
                  <c:v>44.533</c:v>
                </c:pt>
                <c:pt idx="2405">
                  <c:v>44.55</c:v>
                </c:pt>
                <c:pt idx="2406">
                  <c:v>44.567</c:v>
                </c:pt>
                <c:pt idx="2407">
                  <c:v>44.58300000000001</c:v>
                </c:pt>
                <c:pt idx="2408">
                  <c:v>44.6</c:v>
                </c:pt>
                <c:pt idx="2409">
                  <c:v>44.617</c:v>
                </c:pt>
                <c:pt idx="2410">
                  <c:v>44.65</c:v>
                </c:pt>
                <c:pt idx="2411">
                  <c:v>44.667</c:v>
                </c:pt>
                <c:pt idx="2412">
                  <c:v>44.683</c:v>
                </c:pt>
                <c:pt idx="2413">
                  <c:v>44.7</c:v>
                </c:pt>
                <c:pt idx="2414">
                  <c:v>44.71700000000001</c:v>
                </c:pt>
                <c:pt idx="2415">
                  <c:v>44.73300000000001</c:v>
                </c:pt>
                <c:pt idx="2416">
                  <c:v>44.75</c:v>
                </c:pt>
                <c:pt idx="2417">
                  <c:v>44.767</c:v>
                </c:pt>
                <c:pt idx="2418">
                  <c:v>44.783</c:v>
                </c:pt>
                <c:pt idx="2419">
                  <c:v>44.8</c:v>
                </c:pt>
                <c:pt idx="2420">
                  <c:v>44.817</c:v>
                </c:pt>
                <c:pt idx="2421">
                  <c:v>44.83300000000001</c:v>
                </c:pt>
                <c:pt idx="2422">
                  <c:v>44.85</c:v>
                </c:pt>
                <c:pt idx="2423">
                  <c:v>44.867</c:v>
                </c:pt>
                <c:pt idx="2424">
                  <c:v>44.883</c:v>
                </c:pt>
                <c:pt idx="2425">
                  <c:v>44.9</c:v>
                </c:pt>
                <c:pt idx="2426">
                  <c:v>44.933</c:v>
                </c:pt>
                <c:pt idx="2427">
                  <c:v>44.95</c:v>
                </c:pt>
                <c:pt idx="2428">
                  <c:v>44.96700000000001</c:v>
                </c:pt>
                <c:pt idx="2429">
                  <c:v>44.983</c:v>
                </c:pt>
                <c:pt idx="2430">
                  <c:v>45.0</c:v>
                </c:pt>
                <c:pt idx="2431">
                  <c:v>45.017</c:v>
                </c:pt>
                <c:pt idx="2432">
                  <c:v>45.033</c:v>
                </c:pt>
                <c:pt idx="2433">
                  <c:v>45.05</c:v>
                </c:pt>
                <c:pt idx="2434">
                  <c:v>45.067</c:v>
                </c:pt>
                <c:pt idx="2435">
                  <c:v>45.08300000000001</c:v>
                </c:pt>
                <c:pt idx="2436">
                  <c:v>45.1</c:v>
                </c:pt>
                <c:pt idx="2437">
                  <c:v>45.117</c:v>
                </c:pt>
                <c:pt idx="2438">
                  <c:v>45.133</c:v>
                </c:pt>
                <c:pt idx="2439">
                  <c:v>45.15</c:v>
                </c:pt>
                <c:pt idx="2440">
                  <c:v>45.167</c:v>
                </c:pt>
                <c:pt idx="2441">
                  <c:v>45.183</c:v>
                </c:pt>
                <c:pt idx="2442">
                  <c:v>45.21700000000001</c:v>
                </c:pt>
                <c:pt idx="2443">
                  <c:v>45.23300000000001</c:v>
                </c:pt>
                <c:pt idx="2444">
                  <c:v>45.25</c:v>
                </c:pt>
                <c:pt idx="2445">
                  <c:v>45.267</c:v>
                </c:pt>
                <c:pt idx="2446">
                  <c:v>45.283</c:v>
                </c:pt>
                <c:pt idx="2447">
                  <c:v>45.3</c:v>
                </c:pt>
                <c:pt idx="2448">
                  <c:v>45.317</c:v>
                </c:pt>
                <c:pt idx="2449">
                  <c:v>45.33300000000001</c:v>
                </c:pt>
                <c:pt idx="2450">
                  <c:v>45.367</c:v>
                </c:pt>
                <c:pt idx="2451">
                  <c:v>45.4</c:v>
                </c:pt>
                <c:pt idx="2452">
                  <c:v>45.417</c:v>
                </c:pt>
                <c:pt idx="2453">
                  <c:v>45.433</c:v>
                </c:pt>
                <c:pt idx="2454">
                  <c:v>45.45</c:v>
                </c:pt>
                <c:pt idx="2455">
                  <c:v>45.46700000000001</c:v>
                </c:pt>
                <c:pt idx="2456">
                  <c:v>45.483</c:v>
                </c:pt>
                <c:pt idx="2457">
                  <c:v>45.5</c:v>
                </c:pt>
                <c:pt idx="2458">
                  <c:v>45.517</c:v>
                </c:pt>
                <c:pt idx="2459">
                  <c:v>45.533</c:v>
                </c:pt>
                <c:pt idx="2460">
                  <c:v>45.55</c:v>
                </c:pt>
                <c:pt idx="2461">
                  <c:v>45.567</c:v>
                </c:pt>
                <c:pt idx="2462">
                  <c:v>45.6</c:v>
                </c:pt>
                <c:pt idx="2463">
                  <c:v>45.617</c:v>
                </c:pt>
                <c:pt idx="2464">
                  <c:v>45.633</c:v>
                </c:pt>
                <c:pt idx="2465">
                  <c:v>45.65</c:v>
                </c:pt>
                <c:pt idx="2466">
                  <c:v>45.667</c:v>
                </c:pt>
                <c:pt idx="2467">
                  <c:v>45.683</c:v>
                </c:pt>
                <c:pt idx="2468">
                  <c:v>45.7</c:v>
                </c:pt>
                <c:pt idx="2469">
                  <c:v>45.71700000000001</c:v>
                </c:pt>
                <c:pt idx="2470">
                  <c:v>45.73300000000001</c:v>
                </c:pt>
                <c:pt idx="2471">
                  <c:v>45.75</c:v>
                </c:pt>
                <c:pt idx="2472">
                  <c:v>45.783</c:v>
                </c:pt>
                <c:pt idx="2473">
                  <c:v>45.8</c:v>
                </c:pt>
                <c:pt idx="2474">
                  <c:v>45.817</c:v>
                </c:pt>
                <c:pt idx="2475">
                  <c:v>45.83300000000001</c:v>
                </c:pt>
                <c:pt idx="2476">
                  <c:v>45.85</c:v>
                </c:pt>
                <c:pt idx="2477">
                  <c:v>45.867</c:v>
                </c:pt>
                <c:pt idx="2478">
                  <c:v>45.883</c:v>
                </c:pt>
                <c:pt idx="2479">
                  <c:v>45.9</c:v>
                </c:pt>
                <c:pt idx="2480">
                  <c:v>45.917</c:v>
                </c:pt>
                <c:pt idx="2481">
                  <c:v>45.933</c:v>
                </c:pt>
                <c:pt idx="2482">
                  <c:v>45.95</c:v>
                </c:pt>
                <c:pt idx="2483">
                  <c:v>45.983</c:v>
                </c:pt>
                <c:pt idx="2484">
                  <c:v>46.0</c:v>
                </c:pt>
                <c:pt idx="2485">
                  <c:v>46.017</c:v>
                </c:pt>
                <c:pt idx="2486">
                  <c:v>46.033</c:v>
                </c:pt>
                <c:pt idx="2487">
                  <c:v>46.05</c:v>
                </c:pt>
                <c:pt idx="2488">
                  <c:v>46.067</c:v>
                </c:pt>
                <c:pt idx="2489">
                  <c:v>46.08300000000001</c:v>
                </c:pt>
                <c:pt idx="2490">
                  <c:v>46.1</c:v>
                </c:pt>
                <c:pt idx="2491">
                  <c:v>46.117</c:v>
                </c:pt>
                <c:pt idx="2492">
                  <c:v>46.133</c:v>
                </c:pt>
                <c:pt idx="2493">
                  <c:v>46.15</c:v>
                </c:pt>
                <c:pt idx="2494">
                  <c:v>46.183</c:v>
                </c:pt>
                <c:pt idx="2495">
                  <c:v>46.2</c:v>
                </c:pt>
                <c:pt idx="2496">
                  <c:v>46.21700000000001</c:v>
                </c:pt>
                <c:pt idx="2497">
                  <c:v>46.23300000000001</c:v>
                </c:pt>
                <c:pt idx="2498">
                  <c:v>46.25</c:v>
                </c:pt>
                <c:pt idx="2499">
                  <c:v>46.267</c:v>
                </c:pt>
                <c:pt idx="2500">
                  <c:v>46.283</c:v>
                </c:pt>
                <c:pt idx="2501">
                  <c:v>46.3</c:v>
                </c:pt>
                <c:pt idx="2502">
                  <c:v>46.317</c:v>
                </c:pt>
                <c:pt idx="2503">
                  <c:v>46.33300000000001</c:v>
                </c:pt>
                <c:pt idx="2504">
                  <c:v>46.35</c:v>
                </c:pt>
                <c:pt idx="2505">
                  <c:v>46.367</c:v>
                </c:pt>
                <c:pt idx="2506">
                  <c:v>46.4</c:v>
                </c:pt>
                <c:pt idx="2507">
                  <c:v>46.417</c:v>
                </c:pt>
                <c:pt idx="2508">
                  <c:v>46.433</c:v>
                </c:pt>
                <c:pt idx="2509">
                  <c:v>46.45</c:v>
                </c:pt>
                <c:pt idx="2510">
                  <c:v>46.46700000000001</c:v>
                </c:pt>
                <c:pt idx="2511">
                  <c:v>46.483</c:v>
                </c:pt>
                <c:pt idx="2512">
                  <c:v>46.5</c:v>
                </c:pt>
                <c:pt idx="2513">
                  <c:v>46.517</c:v>
                </c:pt>
                <c:pt idx="2514">
                  <c:v>46.533</c:v>
                </c:pt>
                <c:pt idx="2515">
                  <c:v>46.55</c:v>
                </c:pt>
                <c:pt idx="2516">
                  <c:v>46.567</c:v>
                </c:pt>
                <c:pt idx="2517">
                  <c:v>46.6</c:v>
                </c:pt>
                <c:pt idx="2518">
                  <c:v>46.617</c:v>
                </c:pt>
                <c:pt idx="2519">
                  <c:v>46.633</c:v>
                </c:pt>
                <c:pt idx="2520">
                  <c:v>46.65</c:v>
                </c:pt>
                <c:pt idx="2521">
                  <c:v>46.667</c:v>
                </c:pt>
                <c:pt idx="2522">
                  <c:v>46.683</c:v>
                </c:pt>
                <c:pt idx="2523">
                  <c:v>46.7</c:v>
                </c:pt>
                <c:pt idx="2524">
                  <c:v>46.71700000000001</c:v>
                </c:pt>
                <c:pt idx="2525">
                  <c:v>46.73300000000001</c:v>
                </c:pt>
                <c:pt idx="2526">
                  <c:v>46.75</c:v>
                </c:pt>
                <c:pt idx="2527">
                  <c:v>46.767</c:v>
                </c:pt>
                <c:pt idx="2528">
                  <c:v>46.8</c:v>
                </c:pt>
                <c:pt idx="2529">
                  <c:v>46.817</c:v>
                </c:pt>
                <c:pt idx="2530">
                  <c:v>46.83300000000001</c:v>
                </c:pt>
                <c:pt idx="2531">
                  <c:v>46.85</c:v>
                </c:pt>
                <c:pt idx="2532">
                  <c:v>46.867</c:v>
                </c:pt>
                <c:pt idx="2533">
                  <c:v>46.883</c:v>
                </c:pt>
                <c:pt idx="2534">
                  <c:v>46.9</c:v>
                </c:pt>
                <c:pt idx="2535">
                  <c:v>46.917</c:v>
                </c:pt>
                <c:pt idx="2536">
                  <c:v>46.933</c:v>
                </c:pt>
                <c:pt idx="2537">
                  <c:v>46.95</c:v>
                </c:pt>
                <c:pt idx="2538">
                  <c:v>46.96700000000001</c:v>
                </c:pt>
                <c:pt idx="2539">
                  <c:v>46.983</c:v>
                </c:pt>
                <c:pt idx="2540">
                  <c:v>47.0</c:v>
                </c:pt>
                <c:pt idx="2541">
                  <c:v>47.033</c:v>
                </c:pt>
                <c:pt idx="2542">
                  <c:v>47.05</c:v>
                </c:pt>
                <c:pt idx="2543">
                  <c:v>47.067</c:v>
                </c:pt>
                <c:pt idx="2544">
                  <c:v>47.08300000000001</c:v>
                </c:pt>
                <c:pt idx="2545">
                  <c:v>47.1</c:v>
                </c:pt>
                <c:pt idx="2546">
                  <c:v>47.117</c:v>
                </c:pt>
                <c:pt idx="2547">
                  <c:v>47.133</c:v>
                </c:pt>
                <c:pt idx="2548">
                  <c:v>47.15</c:v>
                </c:pt>
                <c:pt idx="2549">
                  <c:v>47.167</c:v>
                </c:pt>
                <c:pt idx="2550">
                  <c:v>47.183</c:v>
                </c:pt>
                <c:pt idx="2551">
                  <c:v>47.21700000000001</c:v>
                </c:pt>
                <c:pt idx="2552">
                  <c:v>47.23300000000001</c:v>
                </c:pt>
                <c:pt idx="2553">
                  <c:v>47.25</c:v>
                </c:pt>
                <c:pt idx="2554">
                  <c:v>47.267</c:v>
                </c:pt>
                <c:pt idx="2555">
                  <c:v>47.283</c:v>
                </c:pt>
                <c:pt idx="2556">
                  <c:v>47.3</c:v>
                </c:pt>
                <c:pt idx="2557">
                  <c:v>47.317</c:v>
                </c:pt>
                <c:pt idx="2558">
                  <c:v>47.33300000000001</c:v>
                </c:pt>
                <c:pt idx="2559">
                  <c:v>47.35</c:v>
                </c:pt>
                <c:pt idx="2560">
                  <c:v>47.367</c:v>
                </c:pt>
                <c:pt idx="2561">
                  <c:v>47.383</c:v>
                </c:pt>
                <c:pt idx="2562">
                  <c:v>47.417</c:v>
                </c:pt>
                <c:pt idx="2563">
                  <c:v>47.433</c:v>
                </c:pt>
                <c:pt idx="2564">
                  <c:v>47.45</c:v>
                </c:pt>
                <c:pt idx="2565">
                  <c:v>47.46700000000001</c:v>
                </c:pt>
                <c:pt idx="2566">
                  <c:v>47.483</c:v>
                </c:pt>
                <c:pt idx="2567">
                  <c:v>47.5</c:v>
                </c:pt>
                <c:pt idx="2568">
                  <c:v>47.517</c:v>
                </c:pt>
                <c:pt idx="2569">
                  <c:v>47.533</c:v>
                </c:pt>
                <c:pt idx="2570">
                  <c:v>47.55</c:v>
                </c:pt>
                <c:pt idx="2571">
                  <c:v>47.58300000000001</c:v>
                </c:pt>
                <c:pt idx="2572">
                  <c:v>47.6</c:v>
                </c:pt>
                <c:pt idx="2573">
                  <c:v>47.617</c:v>
                </c:pt>
                <c:pt idx="2574">
                  <c:v>47.633</c:v>
                </c:pt>
                <c:pt idx="2575">
                  <c:v>47.65</c:v>
                </c:pt>
                <c:pt idx="2576">
                  <c:v>47.667</c:v>
                </c:pt>
                <c:pt idx="2577">
                  <c:v>47.683</c:v>
                </c:pt>
                <c:pt idx="2578">
                  <c:v>47.7</c:v>
                </c:pt>
                <c:pt idx="2579">
                  <c:v>47.71700000000001</c:v>
                </c:pt>
                <c:pt idx="2580">
                  <c:v>47.75</c:v>
                </c:pt>
                <c:pt idx="2581">
                  <c:v>47.767</c:v>
                </c:pt>
                <c:pt idx="2582">
                  <c:v>47.783</c:v>
                </c:pt>
                <c:pt idx="2583">
                  <c:v>47.8</c:v>
                </c:pt>
                <c:pt idx="2584">
                  <c:v>47.817</c:v>
                </c:pt>
                <c:pt idx="2585">
                  <c:v>47.83300000000001</c:v>
                </c:pt>
                <c:pt idx="2586">
                  <c:v>47.85</c:v>
                </c:pt>
                <c:pt idx="2587">
                  <c:v>47.867</c:v>
                </c:pt>
                <c:pt idx="2588">
                  <c:v>47.883</c:v>
                </c:pt>
                <c:pt idx="2589">
                  <c:v>47.9</c:v>
                </c:pt>
                <c:pt idx="2590">
                  <c:v>47.917</c:v>
                </c:pt>
                <c:pt idx="2591">
                  <c:v>47.933</c:v>
                </c:pt>
                <c:pt idx="2592">
                  <c:v>47.96700000000001</c:v>
                </c:pt>
                <c:pt idx="2593">
                  <c:v>47.983</c:v>
                </c:pt>
                <c:pt idx="2594">
                  <c:v>48.0</c:v>
                </c:pt>
                <c:pt idx="2595">
                  <c:v>48.017</c:v>
                </c:pt>
                <c:pt idx="2596">
                  <c:v>48.033</c:v>
                </c:pt>
                <c:pt idx="2597">
                  <c:v>48.05</c:v>
                </c:pt>
                <c:pt idx="2598">
                  <c:v>48.067</c:v>
                </c:pt>
                <c:pt idx="2599">
                  <c:v>48.08300000000001</c:v>
                </c:pt>
                <c:pt idx="2600">
                  <c:v>48.1</c:v>
                </c:pt>
                <c:pt idx="2601">
                  <c:v>48.117</c:v>
                </c:pt>
                <c:pt idx="2602">
                  <c:v>48.15</c:v>
                </c:pt>
                <c:pt idx="2603">
                  <c:v>48.167</c:v>
                </c:pt>
                <c:pt idx="2604">
                  <c:v>48.183</c:v>
                </c:pt>
                <c:pt idx="2605">
                  <c:v>48.2</c:v>
                </c:pt>
                <c:pt idx="2606">
                  <c:v>48.21700000000001</c:v>
                </c:pt>
                <c:pt idx="2607">
                  <c:v>48.23300000000001</c:v>
                </c:pt>
                <c:pt idx="2608">
                  <c:v>48.25</c:v>
                </c:pt>
                <c:pt idx="2609">
                  <c:v>48.267</c:v>
                </c:pt>
                <c:pt idx="2610">
                  <c:v>48.283</c:v>
                </c:pt>
                <c:pt idx="2611">
                  <c:v>48.3</c:v>
                </c:pt>
                <c:pt idx="2612">
                  <c:v>48.317</c:v>
                </c:pt>
                <c:pt idx="2613">
                  <c:v>48.35</c:v>
                </c:pt>
                <c:pt idx="2614">
                  <c:v>48.367</c:v>
                </c:pt>
                <c:pt idx="2615">
                  <c:v>48.383</c:v>
                </c:pt>
                <c:pt idx="2616">
                  <c:v>48.4</c:v>
                </c:pt>
                <c:pt idx="2617">
                  <c:v>48.417</c:v>
                </c:pt>
                <c:pt idx="2618">
                  <c:v>48.433</c:v>
                </c:pt>
                <c:pt idx="2619">
                  <c:v>48.45</c:v>
                </c:pt>
                <c:pt idx="2620">
                  <c:v>48.46700000000001</c:v>
                </c:pt>
                <c:pt idx="2621">
                  <c:v>48.483</c:v>
                </c:pt>
                <c:pt idx="2622">
                  <c:v>48.5</c:v>
                </c:pt>
                <c:pt idx="2623">
                  <c:v>48.517</c:v>
                </c:pt>
                <c:pt idx="2624">
                  <c:v>48.533</c:v>
                </c:pt>
                <c:pt idx="2625">
                  <c:v>48.55</c:v>
                </c:pt>
                <c:pt idx="2626">
                  <c:v>48.567</c:v>
                </c:pt>
                <c:pt idx="2627">
                  <c:v>48.6</c:v>
                </c:pt>
                <c:pt idx="2628">
                  <c:v>48.617</c:v>
                </c:pt>
                <c:pt idx="2629">
                  <c:v>48.633</c:v>
                </c:pt>
                <c:pt idx="2630">
                  <c:v>48.65</c:v>
                </c:pt>
                <c:pt idx="2631">
                  <c:v>48.667</c:v>
                </c:pt>
                <c:pt idx="2632">
                  <c:v>48.683</c:v>
                </c:pt>
                <c:pt idx="2633">
                  <c:v>48.7</c:v>
                </c:pt>
                <c:pt idx="2634">
                  <c:v>48.71700000000001</c:v>
                </c:pt>
                <c:pt idx="2635">
                  <c:v>48.73300000000001</c:v>
                </c:pt>
                <c:pt idx="2636">
                  <c:v>48.75</c:v>
                </c:pt>
                <c:pt idx="2637">
                  <c:v>48.783</c:v>
                </c:pt>
                <c:pt idx="2638">
                  <c:v>48.8</c:v>
                </c:pt>
                <c:pt idx="2639">
                  <c:v>48.817</c:v>
                </c:pt>
                <c:pt idx="2640">
                  <c:v>48.83300000000001</c:v>
                </c:pt>
                <c:pt idx="2641">
                  <c:v>48.85</c:v>
                </c:pt>
                <c:pt idx="2642">
                  <c:v>48.883</c:v>
                </c:pt>
                <c:pt idx="2643">
                  <c:v>48.9</c:v>
                </c:pt>
                <c:pt idx="2644">
                  <c:v>48.917</c:v>
                </c:pt>
                <c:pt idx="2645">
                  <c:v>48.933</c:v>
                </c:pt>
                <c:pt idx="2646">
                  <c:v>48.95</c:v>
                </c:pt>
                <c:pt idx="2647">
                  <c:v>48.96700000000001</c:v>
                </c:pt>
                <c:pt idx="2648">
                  <c:v>48.983</c:v>
                </c:pt>
                <c:pt idx="2649">
                  <c:v>49.0</c:v>
                </c:pt>
                <c:pt idx="2650">
                  <c:v>49.017</c:v>
                </c:pt>
                <c:pt idx="2651">
                  <c:v>49.033</c:v>
                </c:pt>
                <c:pt idx="2652">
                  <c:v>49.05</c:v>
                </c:pt>
                <c:pt idx="2653">
                  <c:v>49.067</c:v>
                </c:pt>
                <c:pt idx="2654">
                  <c:v>49.08300000000001</c:v>
                </c:pt>
                <c:pt idx="2655">
                  <c:v>49.1</c:v>
                </c:pt>
                <c:pt idx="2656">
                  <c:v>49.133</c:v>
                </c:pt>
                <c:pt idx="2657">
                  <c:v>49.15</c:v>
                </c:pt>
                <c:pt idx="2658">
                  <c:v>49.167</c:v>
                </c:pt>
                <c:pt idx="2659">
                  <c:v>49.183</c:v>
                </c:pt>
                <c:pt idx="2660">
                  <c:v>49.2</c:v>
                </c:pt>
                <c:pt idx="2661">
                  <c:v>49.21700000000001</c:v>
                </c:pt>
                <c:pt idx="2662">
                  <c:v>49.23300000000001</c:v>
                </c:pt>
                <c:pt idx="2663">
                  <c:v>49.267</c:v>
                </c:pt>
                <c:pt idx="2664">
                  <c:v>49.283</c:v>
                </c:pt>
                <c:pt idx="2665">
                  <c:v>49.3</c:v>
                </c:pt>
                <c:pt idx="2666">
                  <c:v>49.317</c:v>
                </c:pt>
                <c:pt idx="2667">
                  <c:v>49.33300000000001</c:v>
                </c:pt>
                <c:pt idx="2668">
                  <c:v>49.35</c:v>
                </c:pt>
                <c:pt idx="2669">
                  <c:v>49.367</c:v>
                </c:pt>
                <c:pt idx="2670">
                  <c:v>49.383</c:v>
                </c:pt>
                <c:pt idx="2671">
                  <c:v>49.417</c:v>
                </c:pt>
                <c:pt idx="2672">
                  <c:v>49.433</c:v>
                </c:pt>
                <c:pt idx="2673">
                  <c:v>49.45</c:v>
                </c:pt>
                <c:pt idx="2674">
                  <c:v>49.46700000000001</c:v>
                </c:pt>
                <c:pt idx="2675">
                  <c:v>49.483</c:v>
                </c:pt>
                <c:pt idx="2676">
                  <c:v>49.5</c:v>
                </c:pt>
                <c:pt idx="2677">
                  <c:v>49.517</c:v>
                </c:pt>
                <c:pt idx="2678">
                  <c:v>49.533</c:v>
                </c:pt>
                <c:pt idx="2679">
                  <c:v>49.55</c:v>
                </c:pt>
                <c:pt idx="2680">
                  <c:v>49.58300000000001</c:v>
                </c:pt>
                <c:pt idx="2681">
                  <c:v>49.617</c:v>
                </c:pt>
                <c:pt idx="2682">
                  <c:v>49.633</c:v>
                </c:pt>
                <c:pt idx="2683">
                  <c:v>49.65</c:v>
                </c:pt>
                <c:pt idx="2684">
                  <c:v>49.667</c:v>
                </c:pt>
                <c:pt idx="2685">
                  <c:v>49.683</c:v>
                </c:pt>
                <c:pt idx="2686">
                  <c:v>49.7</c:v>
                </c:pt>
                <c:pt idx="2687">
                  <c:v>49.71700000000001</c:v>
                </c:pt>
                <c:pt idx="2688">
                  <c:v>49.73300000000001</c:v>
                </c:pt>
                <c:pt idx="2689">
                  <c:v>49.75</c:v>
                </c:pt>
                <c:pt idx="2690">
                  <c:v>49.767</c:v>
                </c:pt>
                <c:pt idx="2691">
                  <c:v>49.783</c:v>
                </c:pt>
                <c:pt idx="2692">
                  <c:v>49.8</c:v>
                </c:pt>
                <c:pt idx="2693">
                  <c:v>49.817</c:v>
                </c:pt>
                <c:pt idx="2694">
                  <c:v>49.83300000000001</c:v>
                </c:pt>
                <c:pt idx="2695">
                  <c:v>49.85</c:v>
                </c:pt>
                <c:pt idx="2696">
                  <c:v>49.867</c:v>
                </c:pt>
                <c:pt idx="2697">
                  <c:v>49.9</c:v>
                </c:pt>
                <c:pt idx="2698">
                  <c:v>49.917</c:v>
                </c:pt>
                <c:pt idx="2699">
                  <c:v>49.933</c:v>
                </c:pt>
                <c:pt idx="2700">
                  <c:v>49.95</c:v>
                </c:pt>
                <c:pt idx="2701">
                  <c:v>49.96700000000001</c:v>
                </c:pt>
                <c:pt idx="2702">
                  <c:v>49.983</c:v>
                </c:pt>
                <c:pt idx="2703">
                  <c:v>50.0</c:v>
                </c:pt>
                <c:pt idx="2704">
                  <c:v>50.017</c:v>
                </c:pt>
                <c:pt idx="2705">
                  <c:v>50.033</c:v>
                </c:pt>
                <c:pt idx="2706">
                  <c:v>50.05</c:v>
                </c:pt>
                <c:pt idx="2707">
                  <c:v>50.067</c:v>
                </c:pt>
                <c:pt idx="2708">
                  <c:v>50.1</c:v>
                </c:pt>
                <c:pt idx="2709">
                  <c:v>50.117</c:v>
                </c:pt>
                <c:pt idx="2710">
                  <c:v>50.133</c:v>
                </c:pt>
                <c:pt idx="2711">
                  <c:v>50.15</c:v>
                </c:pt>
                <c:pt idx="2712">
                  <c:v>50.167</c:v>
                </c:pt>
                <c:pt idx="2713">
                  <c:v>50.183</c:v>
                </c:pt>
                <c:pt idx="2714">
                  <c:v>50.2</c:v>
                </c:pt>
                <c:pt idx="2715">
                  <c:v>50.21700000000001</c:v>
                </c:pt>
                <c:pt idx="2716">
                  <c:v>50.23300000000001</c:v>
                </c:pt>
                <c:pt idx="2717">
                  <c:v>50.25</c:v>
                </c:pt>
                <c:pt idx="2718">
                  <c:v>50.267</c:v>
                </c:pt>
                <c:pt idx="2719">
                  <c:v>50.283</c:v>
                </c:pt>
                <c:pt idx="2720">
                  <c:v>50.3</c:v>
                </c:pt>
                <c:pt idx="2721">
                  <c:v>50.317</c:v>
                </c:pt>
                <c:pt idx="2722">
                  <c:v>50.35</c:v>
                </c:pt>
                <c:pt idx="2723">
                  <c:v>50.367</c:v>
                </c:pt>
                <c:pt idx="2724">
                  <c:v>50.383</c:v>
                </c:pt>
                <c:pt idx="2725">
                  <c:v>50.4</c:v>
                </c:pt>
                <c:pt idx="2726">
                  <c:v>50.417</c:v>
                </c:pt>
                <c:pt idx="2727">
                  <c:v>50.433</c:v>
                </c:pt>
                <c:pt idx="2728">
                  <c:v>50.45</c:v>
                </c:pt>
                <c:pt idx="2729">
                  <c:v>50.46700000000001</c:v>
                </c:pt>
                <c:pt idx="2730">
                  <c:v>50.483</c:v>
                </c:pt>
                <c:pt idx="2731">
                  <c:v>50.5</c:v>
                </c:pt>
                <c:pt idx="2732">
                  <c:v>50.533</c:v>
                </c:pt>
                <c:pt idx="2733">
                  <c:v>50.55</c:v>
                </c:pt>
                <c:pt idx="2734">
                  <c:v>50.567</c:v>
                </c:pt>
                <c:pt idx="2735">
                  <c:v>50.58300000000001</c:v>
                </c:pt>
                <c:pt idx="2736">
                  <c:v>50.6</c:v>
                </c:pt>
                <c:pt idx="2737">
                  <c:v>50.617</c:v>
                </c:pt>
                <c:pt idx="2738">
                  <c:v>50.633</c:v>
                </c:pt>
                <c:pt idx="2739">
                  <c:v>50.65</c:v>
                </c:pt>
                <c:pt idx="2740">
                  <c:v>50.667</c:v>
                </c:pt>
                <c:pt idx="2741">
                  <c:v>50.683</c:v>
                </c:pt>
                <c:pt idx="2742">
                  <c:v>50.7</c:v>
                </c:pt>
                <c:pt idx="2743">
                  <c:v>50.71700000000001</c:v>
                </c:pt>
                <c:pt idx="2744">
                  <c:v>50.75</c:v>
                </c:pt>
                <c:pt idx="2745">
                  <c:v>50.783</c:v>
                </c:pt>
                <c:pt idx="2746">
                  <c:v>50.8</c:v>
                </c:pt>
                <c:pt idx="2747">
                  <c:v>50.817</c:v>
                </c:pt>
                <c:pt idx="2748">
                  <c:v>50.83300000000001</c:v>
                </c:pt>
                <c:pt idx="2749">
                  <c:v>50.85</c:v>
                </c:pt>
                <c:pt idx="2750">
                  <c:v>50.867</c:v>
                </c:pt>
                <c:pt idx="2751">
                  <c:v>50.883</c:v>
                </c:pt>
                <c:pt idx="2752">
                  <c:v>50.917</c:v>
                </c:pt>
                <c:pt idx="2753">
                  <c:v>50.933</c:v>
                </c:pt>
                <c:pt idx="2754">
                  <c:v>50.95</c:v>
                </c:pt>
                <c:pt idx="2755">
                  <c:v>50.96700000000001</c:v>
                </c:pt>
                <c:pt idx="2756">
                  <c:v>51.0</c:v>
                </c:pt>
                <c:pt idx="2757">
                  <c:v>51.017</c:v>
                </c:pt>
                <c:pt idx="2758">
                  <c:v>51.033</c:v>
                </c:pt>
                <c:pt idx="2759">
                  <c:v>51.05</c:v>
                </c:pt>
                <c:pt idx="2760">
                  <c:v>51.067</c:v>
                </c:pt>
                <c:pt idx="2761">
                  <c:v>51.08300000000001</c:v>
                </c:pt>
                <c:pt idx="2762">
                  <c:v>51.1</c:v>
                </c:pt>
                <c:pt idx="2763">
                  <c:v>51.117</c:v>
                </c:pt>
                <c:pt idx="2764">
                  <c:v>51.133</c:v>
                </c:pt>
                <c:pt idx="2765">
                  <c:v>51.15</c:v>
                </c:pt>
                <c:pt idx="2766">
                  <c:v>51.167</c:v>
                </c:pt>
                <c:pt idx="2767">
                  <c:v>51.2</c:v>
                </c:pt>
                <c:pt idx="2768">
                  <c:v>51.21700000000001</c:v>
                </c:pt>
                <c:pt idx="2769">
                  <c:v>51.23300000000001</c:v>
                </c:pt>
                <c:pt idx="2770">
                  <c:v>51.25</c:v>
                </c:pt>
                <c:pt idx="2771">
                  <c:v>51.267</c:v>
                </c:pt>
                <c:pt idx="2772">
                  <c:v>51.283</c:v>
                </c:pt>
                <c:pt idx="2773">
                  <c:v>51.3</c:v>
                </c:pt>
                <c:pt idx="2774">
                  <c:v>51.317</c:v>
                </c:pt>
                <c:pt idx="2775">
                  <c:v>51.33300000000001</c:v>
                </c:pt>
                <c:pt idx="2776">
                  <c:v>51.35</c:v>
                </c:pt>
                <c:pt idx="2777">
                  <c:v>51.367</c:v>
                </c:pt>
                <c:pt idx="2778">
                  <c:v>51.4</c:v>
                </c:pt>
                <c:pt idx="2779">
                  <c:v>51.417</c:v>
                </c:pt>
                <c:pt idx="2780">
                  <c:v>51.433</c:v>
                </c:pt>
                <c:pt idx="2781">
                  <c:v>51.45</c:v>
                </c:pt>
                <c:pt idx="2782">
                  <c:v>51.46700000000001</c:v>
                </c:pt>
                <c:pt idx="2783">
                  <c:v>51.483</c:v>
                </c:pt>
                <c:pt idx="2784">
                  <c:v>51.5</c:v>
                </c:pt>
                <c:pt idx="2785">
                  <c:v>51.517</c:v>
                </c:pt>
                <c:pt idx="2786">
                  <c:v>51.533</c:v>
                </c:pt>
                <c:pt idx="2787">
                  <c:v>51.55</c:v>
                </c:pt>
                <c:pt idx="2788">
                  <c:v>51.567</c:v>
                </c:pt>
                <c:pt idx="2789">
                  <c:v>51.58300000000001</c:v>
                </c:pt>
                <c:pt idx="2790">
                  <c:v>51.6</c:v>
                </c:pt>
                <c:pt idx="2791">
                  <c:v>51.633</c:v>
                </c:pt>
                <c:pt idx="2792">
                  <c:v>51.65</c:v>
                </c:pt>
                <c:pt idx="2793">
                  <c:v>51.667</c:v>
                </c:pt>
                <c:pt idx="2794">
                  <c:v>51.683</c:v>
                </c:pt>
                <c:pt idx="2795">
                  <c:v>51.7</c:v>
                </c:pt>
                <c:pt idx="2796">
                  <c:v>51.71700000000001</c:v>
                </c:pt>
                <c:pt idx="2797">
                  <c:v>51.73300000000001</c:v>
                </c:pt>
                <c:pt idx="2798">
                  <c:v>51.75</c:v>
                </c:pt>
                <c:pt idx="2799">
                  <c:v>51.767</c:v>
                </c:pt>
                <c:pt idx="2800">
                  <c:v>51.8</c:v>
                </c:pt>
                <c:pt idx="2801">
                  <c:v>51.817</c:v>
                </c:pt>
                <c:pt idx="2802">
                  <c:v>51.83300000000001</c:v>
                </c:pt>
                <c:pt idx="2803">
                  <c:v>51.85</c:v>
                </c:pt>
                <c:pt idx="2804">
                  <c:v>51.867</c:v>
                </c:pt>
                <c:pt idx="2805">
                  <c:v>51.883</c:v>
                </c:pt>
                <c:pt idx="2806">
                  <c:v>51.9</c:v>
                </c:pt>
                <c:pt idx="2807">
                  <c:v>51.917</c:v>
                </c:pt>
                <c:pt idx="2808">
                  <c:v>51.933</c:v>
                </c:pt>
                <c:pt idx="2809">
                  <c:v>51.95</c:v>
                </c:pt>
                <c:pt idx="2810">
                  <c:v>51.983</c:v>
                </c:pt>
                <c:pt idx="2811">
                  <c:v>52.0</c:v>
                </c:pt>
                <c:pt idx="2812">
                  <c:v>52.017</c:v>
                </c:pt>
                <c:pt idx="2813">
                  <c:v>52.033</c:v>
                </c:pt>
                <c:pt idx="2814">
                  <c:v>52.05</c:v>
                </c:pt>
                <c:pt idx="2815">
                  <c:v>52.067</c:v>
                </c:pt>
                <c:pt idx="2816">
                  <c:v>52.08300000000001</c:v>
                </c:pt>
                <c:pt idx="2817">
                  <c:v>52.1</c:v>
                </c:pt>
                <c:pt idx="2818">
                  <c:v>52.117</c:v>
                </c:pt>
                <c:pt idx="2819">
                  <c:v>52.133</c:v>
                </c:pt>
                <c:pt idx="2820">
                  <c:v>52.167</c:v>
                </c:pt>
                <c:pt idx="2821">
                  <c:v>52.2</c:v>
                </c:pt>
                <c:pt idx="2822">
                  <c:v>52.21700000000001</c:v>
                </c:pt>
                <c:pt idx="2823">
                  <c:v>52.23300000000001</c:v>
                </c:pt>
                <c:pt idx="2824">
                  <c:v>52.25</c:v>
                </c:pt>
                <c:pt idx="2825">
                  <c:v>52.267</c:v>
                </c:pt>
                <c:pt idx="2826">
                  <c:v>52.283</c:v>
                </c:pt>
                <c:pt idx="2827">
                  <c:v>52.3</c:v>
                </c:pt>
                <c:pt idx="2828">
                  <c:v>52.317</c:v>
                </c:pt>
                <c:pt idx="2829">
                  <c:v>52.33300000000001</c:v>
                </c:pt>
                <c:pt idx="2830">
                  <c:v>52.35</c:v>
                </c:pt>
                <c:pt idx="2831">
                  <c:v>52.367</c:v>
                </c:pt>
                <c:pt idx="2832">
                  <c:v>52.383</c:v>
                </c:pt>
                <c:pt idx="2833">
                  <c:v>52.417</c:v>
                </c:pt>
                <c:pt idx="2834">
                  <c:v>52.433</c:v>
                </c:pt>
                <c:pt idx="2835">
                  <c:v>52.45</c:v>
                </c:pt>
                <c:pt idx="2836">
                  <c:v>52.46700000000001</c:v>
                </c:pt>
                <c:pt idx="2837">
                  <c:v>52.483</c:v>
                </c:pt>
                <c:pt idx="2838">
                  <c:v>52.5</c:v>
                </c:pt>
                <c:pt idx="2839">
                  <c:v>52.517</c:v>
                </c:pt>
                <c:pt idx="2840">
                  <c:v>52.533</c:v>
                </c:pt>
                <c:pt idx="2841">
                  <c:v>52.55</c:v>
                </c:pt>
                <c:pt idx="2842">
                  <c:v>52.567</c:v>
                </c:pt>
                <c:pt idx="2843">
                  <c:v>52.58300000000001</c:v>
                </c:pt>
                <c:pt idx="2844">
                  <c:v>52.6</c:v>
                </c:pt>
                <c:pt idx="2845">
                  <c:v>52.617</c:v>
                </c:pt>
                <c:pt idx="2846">
                  <c:v>52.65</c:v>
                </c:pt>
                <c:pt idx="2847">
                  <c:v>52.667</c:v>
                </c:pt>
                <c:pt idx="2848">
                  <c:v>52.683</c:v>
                </c:pt>
                <c:pt idx="2849">
                  <c:v>52.7</c:v>
                </c:pt>
                <c:pt idx="2850">
                  <c:v>52.71700000000001</c:v>
                </c:pt>
                <c:pt idx="2851">
                  <c:v>52.73300000000001</c:v>
                </c:pt>
                <c:pt idx="2852">
                  <c:v>52.75</c:v>
                </c:pt>
                <c:pt idx="2853">
                  <c:v>52.767</c:v>
                </c:pt>
                <c:pt idx="2854">
                  <c:v>52.8</c:v>
                </c:pt>
                <c:pt idx="2855">
                  <c:v>52.817</c:v>
                </c:pt>
                <c:pt idx="2856">
                  <c:v>52.83300000000001</c:v>
                </c:pt>
                <c:pt idx="2857">
                  <c:v>52.85</c:v>
                </c:pt>
                <c:pt idx="2858">
                  <c:v>52.867</c:v>
                </c:pt>
                <c:pt idx="2859">
                  <c:v>52.883</c:v>
                </c:pt>
                <c:pt idx="2860">
                  <c:v>52.9</c:v>
                </c:pt>
                <c:pt idx="2861">
                  <c:v>52.917</c:v>
                </c:pt>
                <c:pt idx="2862">
                  <c:v>52.933</c:v>
                </c:pt>
                <c:pt idx="2863">
                  <c:v>52.95</c:v>
                </c:pt>
                <c:pt idx="2864">
                  <c:v>52.96700000000001</c:v>
                </c:pt>
                <c:pt idx="2865">
                  <c:v>52.983</c:v>
                </c:pt>
                <c:pt idx="2866">
                  <c:v>53.0</c:v>
                </c:pt>
                <c:pt idx="2867">
                  <c:v>53.017</c:v>
                </c:pt>
                <c:pt idx="2868">
                  <c:v>53.05</c:v>
                </c:pt>
                <c:pt idx="2869">
                  <c:v>53.067</c:v>
                </c:pt>
                <c:pt idx="2870">
                  <c:v>53.08300000000001</c:v>
                </c:pt>
                <c:pt idx="2871">
                  <c:v>53.1</c:v>
                </c:pt>
                <c:pt idx="2872">
                  <c:v>53.117</c:v>
                </c:pt>
                <c:pt idx="2873">
                  <c:v>53.133</c:v>
                </c:pt>
                <c:pt idx="2874">
                  <c:v>53.15</c:v>
                </c:pt>
                <c:pt idx="2875">
                  <c:v>53.167</c:v>
                </c:pt>
                <c:pt idx="2876">
                  <c:v>53.183</c:v>
                </c:pt>
                <c:pt idx="2877">
                  <c:v>53.2</c:v>
                </c:pt>
                <c:pt idx="2878">
                  <c:v>53.21700000000001</c:v>
                </c:pt>
                <c:pt idx="2879">
                  <c:v>53.23300000000001</c:v>
                </c:pt>
                <c:pt idx="2880">
                  <c:v>53.25</c:v>
                </c:pt>
                <c:pt idx="2881">
                  <c:v>53.267</c:v>
                </c:pt>
                <c:pt idx="2882">
                  <c:v>53.3</c:v>
                </c:pt>
                <c:pt idx="2883">
                  <c:v>53.317</c:v>
                </c:pt>
                <c:pt idx="2884">
                  <c:v>53.33300000000001</c:v>
                </c:pt>
                <c:pt idx="2885">
                  <c:v>53.35</c:v>
                </c:pt>
                <c:pt idx="2886">
                  <c:v>53.367</c:v>
                </c:pt>
                <c:pt idx="2887">
                  <c:v>53.383</c:v>
                </c:pt>
                <c:pt idx="2888">
                  <c:v>53.4</c:v>
                </c:pt>
                <c:pt idx="2889">
                  <c:v>53.417</c:v>
                </c:pt>
                <c:pt idx="2890">
                  <c:v>53.433</c:v>
                </c:pt>
                <c:pt idx="2891">
                  <c:v>53.45</c:v>
                </c:pt>
                <c:pt idx="2892">
                  <c:v>53.483</c:v>
                </c:pt>
                <c:pt idx="2893">
                  <c:v>53.5</c:v>
                </c:pt>
                <c:pt idx="2894">
                  <c:v>53.517</c:v>
                </c:pt>
                <c:pt idx="2895">
                  <c:v>53.533</c:v>
                </c:pt>
                <c:pt idx="2896">
                  <c:v>53.55</c:v>
                </c:pt>
                <c:pt idx="2897">
                  <c:v>53.567</c:v>
                </c:pt>
                <c:pt idx="2898">
                  <c:v>53.58300000000001</c:v>
                </c:pt>
                <c:pt idx="2899">
                  <c:v>53.6</c:v>
                </c:pt>
                <c:pt idx="2900">
                  <c:v>53.633</c:v>
                </c:pt>
                <c:pt idx="2901">
                  <c:v>53.65</c:v>
                </c:pt>
                <c:pt idx="2902">
                  <c:v>53.667</c:v>
                </c:pt>
                <c:pt idx="2903">
                  <c:v>53.683</c:v>
                </c:pt>
                <c:pt idx="2904">
                  <c:v>53.7</c:v>
                </c:pt>
                <c:pt idx="2905">
                  <c:v>53.71700000000001</c:v>
                </c:pt>
                <c:pt idx="2906">
                  <c:v>53.73300000000001</c:v>
                </c:pt>
                <c:pt idx="2907">
                  <c:v>53.75</c:v>
                </c:pt>
                <c:pt idx="2908">
                  <c:v>53.767</c:v>
                </c:pt>
                <c:pt idx="2909">
                  <c:v>53.783</c:v>
                </c:pt>
                <c:pt idx="2910">
                  <c:v>53.8</c:v>
                </c:pt>
                <c:pt idx="2911">
                  <c:v>53.817</c:v>
                </c:pt>
                <c:pt idx="2912">
                  <c:v>53.85</c:v>
                </c:pt>
                <c:pt idx="2913">
                  <c:v>53.883</c:v>
                </c:pt>
                <c:pt idx="2914">
                  <c:v>53.9</c:v>
                </c:pt>
                <c:pt idx="2915">
                  <c:v>53.917</c:v>
                </c:pt>
                <c:pt idx="2916">
                  <c:v>53.933</c:v>
                </c:pt>
                <c:pt idx="2917">
                  <c:v>53.95</c:v>
                </c:pt>
                <c:pt idx="2918">
                  <c:v>53.96700000000001</c:v>
                </c:pt>
                <c:pt idx="2919">
                  <c:v>53.983</c:v>
                </c:pt>
                <c:pt idx="2920">
                  <c:v>54.0</c:v>
                </c:pt>
                <c:pt idx="2921">
                  <c:v>54.033</c:v>
                </c:pt>
                <c:pt idx="2922">
                  <c:v>54.05</c:v>
                </c:pt>
                <c:pt idx="2923">
                  <c:v>54.067</c:v>
                </c:pt>
                <c:pt idx="2924">
                  <c:v>54.08300000000001</c:v>
                </c:pt>
                <c:pt idx="2925">
                  <c:v>54.1</c:v>
                </c:pt>
                <c:pt idx="2926">
                  <c:v>54.117</c:v>
                </c:pt>
                <c:pt idx="2927">
                  <c:v>54.133</c:v>
                </c:pt>
                <c:pt idx="2928">
                  <c:v>54.15</c:v>
                </c:pt>
                <c:pt idx="2929">
                  <c:v>54.167</c:v>
                </c:pt>
                <c:pt idx="2930">
                  <c:v>54.183</c:v>
                </c:pt>
                <c:pt idx="2931">
                  <c:v>54.21700000000001</c:v>
                </c:pt>
                <c:pt idx="2932">
                  <c:v>54.23300000000001</c:v>
                </c:pt>
                <c:pt idx="2933">
                  <c:v>54.25</c:v>
                </c:pt>
                <c:pt idx="2934">
                  <c:v>54.267</c:v>
                </c:pt>
                <c:pt idx="2935">
                  <c:v>54.283</c:v>
                </c:pt>
                <c:pt idx="2936">
                  <c:v>54.3</c:v>
                </c:pt>
                <c:pt idx="2937">
                  <c:v>54.317</c:v>
                </c:pt>
                <c:pt idx="2938">
                  <c:v>54.33300000000001</c:v>
                </c:pt>
                <c:pt idx="2939">
                  <c:v>54.35</c:v>
                </c:pt>
                <c:pt idx="2940">
                  <c:v>54.367</c:v>
                </c:pt>
                <c:pt idx="2941">
                  <c:v>54.383</c:v>
                </c:pt>
                <c:pt idx="2942">
                  <c:v>54.4</c:v>
                </c:pt>
                <c:pt idx="2943">
                  <c:v>54.433</c:v>
                </c:pt>
                <c:pt idx="2944">
                  <c:v>54.45</c:v>
                </c:pt>
                <c:pt idx="2945">
                  <c:v>54.46700000000001</c:v>
                </c:pt>
                <c:pt idx="2946">
                  <c:v>54.483</c:v>
                </c:pt>
                <c:pt idx="2947">
                  <c:v>54.5</c:v>
                </c:pt>
                <c:pt idx="2948">
                  <c:v>54.517</c:v>
                </c:pt>
                <c:pt idx="2949">
                  <c:v>54.533</c:v>
                </c:pt>
                <c:pt idx="2950">
                  <c:v>54.55</c:v>
                </c:pt>
                <c:pt idx="2951">
                  <c:v>54.567</c:v>
                </c:pt>
                <c:pt idx="2952">
                  <c:v>54.6</c:v>
                </c:pt>
                <c:pt idx="2953">
                  <c:v>54.617</c:v>
                </c:pt>
                <c:pt idx="2954">
                  <c:v>54.633</c:v>
                </c:pt>
                <c:pt idx="2955">
                  <c:v>54.65</c:v>
                </c:pt>
                <c:pt idx="2956">
                  <c:v>54.667</c:v>
                </c:pt>
                <c:pt idx="2957">
                  <c:v>54.683</c:v>
                </c:pt>
                <c:pt idx="2958">
                  <c:v>54.7</c:v>
                </c:pt>
                <c:pt idx="2959">
                  <c:v>54.71700000000001</c:v>
                </c:pt>
                <c:pt idx="2960">
                  <c:v>54.73300000000001</c:v>
                </c:pt>
                <c:pt idx="2961">
                  <c:v>54.75</c:v>
                </c:pt>
                <c:pt idx="2962">
                  <c:v>54.767</c:v>
                </c:pt>
                <c:pt idx="2963">
                  <c:v>54.783</c:v>
                </c:pt>
                <c:pt idx="2964">
                  <c:v>54.8</c:v>
                </c:pt>
                <c:pt idx="2965">
                  <c:v>54.83300000000001</c:v>
                </c:pt>
                <c:pt idx="2966">
                  <c:v>54.85</c:v>
                </c:pt>
                <c:pt idx="2967">
                  <c:v>54.867</c:v>
                </c:pt>
                <c:pt idx="2968">
                  <c:v>54.883</c:v>
                </c:pt>
                <c:pt idx="2969">
                  <c:v>54.9</c:v>
                </c:pt>
                <c:pt idx="2970">
                  <c:v>54.917</c:v>
                </c:pt>
                <c:pt idx="2971">
                  <c:v>54.933</c:v>
                </c:pt>
                <c:pt idx="2972">
                  <c:v>54.95</c:v>
                </c:pt>
                <c:pt idx="2973">
                  <c:v>54.96700000000001</c:v>
                </c:pt>
                <c:pt idx="2974">
                  <c:v>54.983</c:v>
                </c:pt>
                <c:pt idx="2975">
                  <c:v>55.0</c:v>
                </c:pt>
                <c:pt idx="2976">
                  <c:v>55.017</c:v>
                </c:pt>
                <c:pt idx="2977">
                  <c:v>55.033</c:v>
                </c:pt>
                <c:pt idx="2978">
                  <c:v>55.05</c:v>
                </c:pt>
                <c:pt idx="2979">
                  <c:v>55.08300000000001</c:v>
                </c:pt>
                <c:pt idx="2980">
                  <c:v>55.1</c:v>
                </c:pt>
                <c:pt idx="2981">
                  <c:v>55.117</c:v>
                </c:pt>
                <c:pt idx="2982">
                  <c:v>55.133</c:v>
                </c:pt>
                <c:pt idx="2983">
                  <c:v>55.15</c:v>
                </c:pt>
                <c:pt idx="2984">
                  <c:v>55.167</c:v>
                </c:pt>
                <c:pt idx="2985">
                  <c:v>55.183</c:v>
                </c:pt>
                <c:pt idx="2986">
                  <c:v>55.2</c:v>
                </c:pt>
                <c:pt idx="2987">
                  <c:v>55.21700000000001</c:v>
                </c:pt>
                <c:pt idx="2988">
                  <c:v>55.23300000000001</c:v>
                </c:pt>
                <c:pt idx="2989">
                  <c:v>55.25</c:v>
                </c:pt>
                <c:pt idx="2990">
                  <c:v>55.283</c:v>
                </c:pt>
                <c:pt idx="2991">
                  <c:v>55.3</c:v>
                </c:pt>
                <c:pt idx="2992">
                  <c:v>55.317</c:v>
                </c:pt>
                <c:pt idx="2993">
                  <c:v>55.33300000000001</c:v>
                </c:pt>
                <c:pt idx="2994">
                  <c:v>55.35</c:v>
                </c:pt>
                <c:pt idx="2995">
                  <c:v>55.367</c:v>
                </c:pt>
                <c:pt idx="2996">
                  <c:v>55.383</c:v>
                </c:pt>
                <c:pt idx="2997">
                  <c:v>55.4</c:v>
                </c:pt>
                <c:pt idx="2998">
                  <c:v>55.417</c:v>
                </c:pt>
                <c:pt idx="2999">
                  <c:v>55.433</c:v>
                </c:pt>
                <c:pt idx="3000">
                  <c:v>55.45</c:v>
                </c:pt>
                <c:pt idx="3001">
                  <c:v>55.483</c:v>
                </c:pt>
                <c:pt idx="3002">
                  <c:v>55.5</c:v>
                </c:pt>
                <c:pt idx="3003">
                  <c:v>55.517</c:v>
                </c:pt>
                <c:pt idx="3004">
                  <c:v>55.533</c:v>
                </c:pt>
                <c:pt idx="3005">
                  <c:v>55.55</c:v>
                </c:pt>
                <c:pt idx="3006">
                  <c:v>55.567</c:v>
                </c:pt>
                <c:pt idx="3007">
                  <c:v>55.58300000000001</c:v>
                </c:pt>
                <c:pt idx="3008">
                  <c:v>55.6</c:v>
                </c:pt>
                <c:pt idx="3009">
                  <c:v>55.617</c:v>
                </c:pt>
                <c:pt idx="3010">
                  <c:v>55.633</c:v>
                </c:pt>
                <c:pt idx="3011">
                  <c:v>55.65</c:v>
                </c:pt>
                <c:pt idx="3012">
                  <c:v>55.667</c:v>
                </c:pt>
                <c:pt idx="3013">
                  <c:v>55.683</c:v>
                </c:pt>
                <c:pt idx="3014">
                  <c:v>55.71700000000001</c:v>
                </c:pt>
                <c:pt idx="3015">
                  <c:v>55.73300000000001</c:v>
                </c:pt>
                <c:pt idx="3016">
                  <c:v>55.75</c:v>
                </c:pt>
                <c:pt idx="3017">
                  <c:v>55.767</c:v>
                </c:pt>
                <c:pt idx="3018">
                  <c:v>55.783</c:v>
                </c:pt>
                <c:pt idx="3019">
                  <c:v>55.8</c:v>
                </c:pt>
                <c:pt idx="3020">
                  <c:v>55.817</c:v>
                </c:pt>
                <c:pt idx="3021">
                  <c:v>55.83300000000001</c:v>
                </c:pt>
                <c:pt idx="3022">
                  <c:v>55.85</c:v>
                </c:pt>
                <c:pt idx="3023">
                  <c:v>55.867</c:v>
                </c:pt>
                <c:pt idx="3024">
                  <c:v>55.883</c:v>
                </c:pt>
                <c:pt idx="3025">
                  <c:v>55.9</c:v>
                </c:pt>
                <c:pt idx="3026">
                  <c:v>55.917</c:v>
                </c:pt>
                <c:pt idx="3027">
                  <c:v>55.933</c:v>
                </c:pt>
                <c:pt idx="3028">
                  <c:v>55.95</c:v>
                </c:pt>
                <c:pt idx="3029">
                  <c:v>55.983</c:v>
                </c:pt>
                <c:pt idx="3030">
                  <c:v>56.0</c:v>
                </c:pt>
                <c:pt idx="3031">
                  <c:v>56.017</c:v>
                </c:pt>
                <c:pt idx="3032">
                  <c:v>56.033</c:v>
                </c:pt>
                <c:pt idx="3033">
                  <c:v>56.05</c:v>
                </c:pt>
                <c:pt idx="3034">
                  <c:v>56.067</c:v>
                </c:pt>
                <c:pt idx="3035">
                  <c:v>56.08300000000001</c:v>
                </c:pt>
                <c:pt idx="3036">
                  <c:v>56.1</c:v>
                </c:pt>
                <c:pt idx="3037">
                  <c:v>56.117</c:v>
                </c:pt>
                <c:pt idx="3038">
                  <c:v>56.133</c:v>
                </c:pt>
                <c:pt idx="3039">
                  <c:v>56.167</c:v>
                </c:pt>
                <c:pt idx="3040">
                  <c:v>56.183</c:v>
                </c:pt>
                <c:pt idx="3041">
                  <c:v>56.2</c:v>
                </c:pt>
                <c:pt idx="3042">
                  <c:v>56.21700000000001</c:v>
                </c:pt>
                <c:pt idx="3043">
                  <c:v>56.23300000000001</c:v>
                </c:pt>
                <c:pt idx="3044">
                  <c:v>56.25</c:v>
                </c:pt>
                <c:pt idx="3045">
                  <c:v>56.267</c:v>
                </c:pt>
                <c:pt idx="3046">
                  <c:v>56.283</c:v>
                </c:pt>
                <c:pt idx="3047">
                  <c:v>56.3</c:v>
                </c:pt>
                <c:pt idx="3048">
                  <c:v>56.317</c:v>
                </c:pt>
                <c:pt idx="3049">
                  <c:v>56.33300000000001</c:v>
                </c:pt>
                <c:pt idx="3050">
                  <c:v>56.35</c:v>
                </c:pt>
                <c:pt idx="3051">
                  <c:v>56.367</c:v>
                </c:pt>
                <c:pt idx="3052">
                  <c:v>56.383</c:v>
                </c:pt>
                <c:pt idx="3053">
                  <c:v>56.4</c:v>
                </c:pt>
                <c:pt idx="3054">
                  <c:v>56.433</c:v>
                </c:pt>
                <c:pt idx="3055">
                  <c:v>56.46700000000001</c:v>
                </c:pt>
                <c:pt idx="3056">
                  <c:v>56.483</c:v>
                </c:pt>
                <c:pt idx="3057">
                  <c:v>56.5</c:v>
                </c:pt>
                <c:pt idx="3058">
                  <c:v>56.517</c:v>
                </c:pt>
                <c:pt idx="3059">
                  <c:v>56.533</c:v>
                </c:pt>
                <c:pt idx="3060">
                  <c:v>56.55</c:v>
                </c:pt>
                <c:pt idx="3061">
                  <c:v>56.567</c:v>
                </c:pt>
                <c:pt idx="3062">
                  <c:v>56.58300000000001</c:v>
                </c:pt>
                <c:pt idx="3063">
                  <c:v>56.617</c:v>
                </c:pt>
                <c:pt idx="3064">
                  <c:v>56.633</c:v>
                </c:pt>
                <c:pt idx="3065">
                  <c:v>56.65</c:v>
                </c:pt>
                <c:pt idx="3066">
                  <c:v>56.667</c:v>
                </c:pt>
                <c:pt idx="3067">
                  <c:v>56.683</c:v>
                </c:pt>
                <c:pt idx="3068">
                  <c:v>56.7</c:v>
                </c:pt>
                <c:pt idx="3069">
                  <c:v>56.71700000000001</c:v>
                </c:pt>
                <c:pt idx="3070">
                  <c:v>56.73300000000001</c:v>
                </c:pt>
                <c:pt idx="3071">
                  <c:v>56.75</c:v>
                </c:pt>
                <c:pt idx="3072">
                  <c:v>56.767</c:v>
                </c:pt>
                <c:pt idx="3073">
                  <c:v>56.8</c:v>
                </c:pt>
                <c:pt idx="3074">
                  <c:v>56.83300000000001</c:v>
                </c:pt>
                <c:pt idx="3075">
                  <c:v>56.867</c:v>
                </c:pt>
                <c:pt idx="3076">
                  <c:v>56.883</c:v>
                </c:pt>
                <c:pt idx="3077">
                  <c:v>56.9</c:v>
                </c:pt>
                <c:pt idx="3078">
                  <c:v>56.917</c:v>
                </c:pt>
                <c:pt idx="3079">
                  <c:v>56.933</c:v>
                </c:pt>
                <c:pt idx="3080">
                  <c:v>56.95</c:v>
                </c:pt>
                <c:pt idx="3081">
                  <c:v>56.96700000000001</c:v>
                </c:pt>
                <c:pt idx="3082">
                  <c:v>56.983</c:v>
                </c:pt>
                <c:pt idx="3083">
                  <c:v>57.0</c:v>
                </c:pt>
                <c:pt idx="3084">
                  <c:v>57.033</c:v>
                </c:pt>
                <c:pt idx="3085">
                  <c:v>57.05</c:v>
                </c:pt>
                <c:pt idx="3086">
                  <c:v>57.067</c:v>
                </c:pt>
                <c:pt idx="3087">
                  <c:v>57.08300000000001</c:v>
                </c:pt>
                <c:pt idx="3088">
                  <c:v>57.1</c:v>
                </c:pt>
                <c:pt idx="3089">
                  <c:v>57.117</c:v>
                </c:pt>
                <c:pt idx="3090">
                  <c:v>57.133</c:v>
                </c:pt>
                <c:pt idx="3091">
                  <c:v>57.15</c:v>
                </c:pt>
                <c:pt idx="3092">
                  <c:v>57.167</c:v>
                </c:pt>
                <c:pt idx="3093">
                  <c:v>57.183</c:v>
                </c:pt>
                <c:pt idx="3094">
                  <c:v>57.2</c:v>
                </c:pt>
                <c:pt idx="3095">
                  <c:v>57.21700000000001</c:v>
                </c:pt>
                <c:pt idx="3096">
                  <c:v>57.23300000000001</c:v>
                </c:pt>
                <c:pt idx="3097">
                  <c:v>57.25</c:v>
                </c:pt>
                <c:pt idx="3098">
                  <c:v>57.267</c:v>
                </c:pt>
                <c:pt idx="3099">
                  <c:v>57.283</c:v>
                </c:pt>
                <c:pt idx="3100">
                  <c:v>57.3</c:v>
                </c:pt>
                <c:pt idx="3101">
                  <c:v>57.33300000000001</c:v>
                </c:pt>
                <c:pt idx="3102">
                  <c:v>57.35</c:v>
                </c:pt>
                <c:pt idx="3103">
                  <c:v>57.367</c:v>
                </c:pt>
                <c:pt idx="3104">
                  <c:v>57.383</c:v>
                </c:pt>
                <c:pt idx="3105">
                  <c:v>57.4</c:v>
                </c:pt>
                <c:pt idx="3106">
                  <c:v>57.417</c:v>
                </c:pt>
                <c:pt idx="3107">
                  <c:v>57.433</c:v>
                </c:pt>
                <c:pt idx="3108">
                  <c:v>57.45</c:v>
                </c:pt>
                <c:pt idx="3109">
                  <c:v>57.46700000000001</c:v>
                </c:pt>
                <c:pt idx="3110">
                  <c:v>57.483</c:v>
                </c:pt>
                <c:pt idx="3111">
                  <c:v>57.5</c:v>
                </c:pt>
                <c:pt idx="3112">
                  <c:v>57.517</c:v>
                </c:pt>
                <c:pt idx="3113">
                  <c:v>57.533</c:v>
                </c:pt>
                <c:pt idx="3114">
                  <c:v>57.55</c:v>
                </c:pt>
                <c:pt idx="3115">
                  <c:v>57.567</c:v>
                </c:pt>
                <c:pt idx="3116">
                  <c:v>57.6</c:v>
                </c:pt>
                <c:pt idx="3117">
                  <c:v>57.617</c:v>
                </c:pt>
                <c:pt idx="3118">
                  <c:v>57.633</c:v>
                </c:pt>
                <c:pt idx="3119">
                  <c:v>57.65</c:v>
                </c:pt>
                <c:pt idx="3120">
                  <c:v>57.667</c:v>
                </c:pt>
                <c:pt idx="3121">
                  <c:v>57.683</c:v>
                </c:pt>
                <c:pt idx="3122">
                  <c:v>57.7</c:v>
                </c:pt>
                <c:pt idx="3123">
                  <c:v>57.71700000000001</c:v>
                </c:pt>
                <c:pt idx="3124">
                  <c:v>57.73300000000001</c:v>
                </c:pt>
                <c:pt idx="3125">
                  <c:v>57.75</c:v>
                </c:pt>
                <c:pt idx="3126">
                  <c:v>57.767</c:v>
                </c:pt>
                <c:pt idx="3127">
                  <c:v>57.783</c:v>
                </c:pt>
                <c:pt idx="3128">
                  <c:v>57.8</c:v>
                </c:pt>
                <c:pt idx="3129">
                  <c:v>57.83300000000001</c:v>
                </c:pt>
                <c:pt idx="3130">
                  <c:v>57.85</c:v>
                </c:pt>
                <c:pt idx="3131">
                  <c:v>57.867</c:v>
                </c:pt>
                <c:pt idx="3132">
                  <c:v>57.883</c:v>
                </c:pt>
                <c:pt idx="3133">
                  <c:v>57.9</c:v>
                </c:pt>
                <c:pt idx="3134">
                  <c:v>57.917</c:v>
                </c:pt>
                <c:pt idx="3135">
                  <c:v>57.933</c:v>
                </c:pt>
                <c:pt idx="3136">
                  <c:v>57.95</c:v>
                </c:pt>
                <c:pt idx="3137">
                  <c:v>57.96700000000001</c:v>
                </c:pt>
                <c:pt idx="3138">
                  <c:v>57.983</c:v>
                </c:pt>
                <c:pt idx="3139">
                  <c:v>58.0</c:v>
                </c:pt>
                <c:pt idx="3140">
                  <c:v>58.017</c:v>
                </c:pt>
                <c:pt idx="3141">
                  <c:v>58.033</c:v>
                </c:pt>
                <c:pt idx="3142">
                  <c:v>58.05</c:v>
                </c:pt>
                <c:pt idx="3143">
                  <c:v>58.067</c:v>
                </c:pt>
                <c:pt idx="3144">
                  <c:v>58.1</c:v>
                </c:pt>
                <c:pt idx="3145">
                  <c:v>58.117</c:v>
                </c:pt>
                <c:pt idx="3146">
                  <c:v>58.133</c:v>
                </c:pt>
                <c:pt idx="3147">
                  <c:v>58.15</c:v>
                </c:pt>
                <c:pt idx="3148">
                  <c:v>58.167</c:v>
                </c:pt>
                <c:pt idx="3149">
                  <c:v>58.183</c:v>
                </c:pt>
                <c:pt idx="3150">
                  <c:v>58.2</c:v>
                </c:pt>
                <c:pt idx="3151">
                  <c:v>58.21700000000001</c:v>
                </c:pt>
                <c:pt idx="3152">
                  <c:v>58.23300000000001</c:v>
                </c:pt>
                <c:pt idx="3153">
                  <c:v>58.25</c:v>
                </c:pt>
                <c:pt idx="3154">
                  <c:v>58.267</c:v>
                </c:pt>
                <c:pt idx="3155">
                  <c:v>58.283</c:v>
                </c:pt>
                <c:pt idx="3156">
                  <c:v>58.3</c:v>
                </c:pt>
                <c:pt idx="3157">
                  <c:v>58.317</c:v>
                </c:pt>
                <c:pt idx="3158">
                  <c:v>58.33300000000001</c:v>
                </c:pt>
                <c:pt idx="3159">
                  <c:v>58.367</c:v>
                </c:pt>
                <c:pt idx="3160">
                  <c:v>58.383</c:v>
                </c:pt>
                <c:pt idx="3161">
                  <c:v>58.4</c:v>
                </c:pt>
                <c:pt idx="3162">
                  <c:v>58.417</c:v>
                </c:pt>
                <c:pt idx="3163">
                  <c:v>58.433</c:v>
                </c:pt>
                <c:pt idx="3164">
                  <c:v>58.45</c:v>
                </c:pt>
                <c:pt idx="3165">
                  <c:v>58.46700000000001</c:v>
                </c:pt>
                <c:pt idx="3166">
                  <c:v>58.483</c:v>
                </c:pt>
                <c:pt idx="3167">
                  <c:v>58.5</c:v>
                </c:pt>
                <c:pt idx="3168">
                  <c:v>58.533</c:v>
                </c:pt>
                <c:pt idx="3169">
                  <c:v>58.55</c:v>
                </c:pt>
                <c:pt idx="3170">
                  <c:v>58.567</c:v>
                </c:pt>
                <c:pt idx="3171">
                  <c:v>58.58300000000001</c:v>
                </c:pt>
                <c:pt idx="3172">
                  <c:v>58.6</c:v>
                </c:pt>
                <c:pt idx="3173">
                  <c:v>58.617</c:v>
                </c:pt>
                <c:pt idx="3174">
                  <c:v>58.633</c:v>
                </c:pt>
                <c:pt idx="3175">
                  <c:v>58.65</c:v>
                </c:pt>
                <c:pt idx="3176">
                  <c:v>58.667</c:v>
                </c:pt>
                <c:pt idx="3177">
                  <c:v>58.683</c:v>
                </c:pt>
                <c:pt idx="3178">
                  <c:v>58.7</c:v>
                </c:pt>
                <c:pt idx="3179">
                  <c:v>58.73300000000001</c:v>
                </c:pt>
                <c:pt idx="3180">
                  <c:v>58.75</c:v>
                </c:pt>
                <c:pt idx="3181">
                  <c:v>58.767</c:v>
                </c:pt>
                <c:pt idx="3182">
                  <c:v>58.783</c:v>
                </c:pt>
                <c:pt idx="3183">
                  <c:v>58.8</c:v>
                </c:pt>
                <c:pt idx="3184">
                  <c:v>58.817</c:v>
                </c:pt>
                <c:pt idx="3185">
                  <c:v>58.83300000000001</c:v>
                </c:pt>
                <c:pt idx="3186">
                  <c:v>58.85</c:v>
                </c:pt>
                <c:pt idx="3187">
                  <c:v>58.867</c:v>
                </c:pt>
                <c:pt idx="3188">
                  <c:v>58.883</c:v>
                </c:pt>
                <c:pt idx="3189">
                  <c:v>58.9</c:v>
                </c:pt>
                <c:pt idx="3190">
                  <c:v>58.933</c:v>
                </c:pt>
                <c:pt idx="3191">
                  <c:v>58.95</c:v>
                </c:pt>
                <c:pt idx="3192">
                  <c:v>58.96700000000001</c:v>
                </c:pt>
                <c:pt idx="3193">
                  <c:v>58.983</c:v>
                </c:pt>
                <c:pt idx="3194">
                  <c:v>59.0</c:v>
                </c:pt>
                <c:pt idx="3195">
                  <c:v>59.017</c:v>
                </c:pt>
                <c:pt idx="3196">
                  <c:v>59.033</c:v>
                </c:pt>
                <c:pt idx="3197">
                  <c:v>59.05</c:v>
                </c:pt>
                <c:pt idx="3198">
                  <c:v>59.067</c:v>
                </c:pt>
                <c:pt idx="3199">
                  <c:v>59.08300000000001</c:v>
                </c:pt>
                <c:pt idx="3200">
                  <c:v>59.1</c:v>
                </c:pt>
                <c:pt idx="3201">
                  <c:v>59.133</c:v>
                </c:pt>
                <c:pt idx="3202">
                  <c:v>59.15</c:v>
                </c:pt>
                <c:pt idx="3203">
                  <c:v>59.167</c:v>
                </c:pt>
                <c:pt idx="3204">
                  <c:v>59.183</c:v>
                </c:pt>
                <c:pt idx="3205">
                  <c:v>59.2</c:v>
                </c:pt>
                <c:pt idx="3206">
                  <c:v>59.21700000000001</c:v>
                </c:pt>
                <c:pt idx="3207">
                  <c:v>59.23300000000001</c:v>
                </c:pt>
                <c:pt idx="3208">
                  <c:v>59.25</c:v>
                </c:pt>
                <c:pt idx="3209">
                  <c:v>59.267</c:v>
                </c:pt>
                <c:pt idx="3210">
                  <c:v>59.283</c:v>
                </c:pt>
                <c:pt idx="3211">
                  <c:v>59.3</c:v>
                </c:pt>
                <c:pt idx="3212">
                  <c:v>59.317</c:v>
                </c:pt>
                <c:pt idx="3213">
                  <c:v>59.35</c:v>
                </c:pt>
                <c:pt idx="3214">
                  <c:v>59.367</c:v>
                </c:pt>
                <c:pt idx="3215">
                  <c:v>59.383</c:v>
                </c:pt>
                <c:pt idx="3216">
                  <c:v>59.4</c:v>
                </c:pt>
                <c:pt idx="3217">
                  <c:v>59.417</c:v>
                </c:pt>
                <c:pt idx="3218">
                  <c:v>59.433</c:v>
                </c:pt>
                <c:pt idx="3219">
                  <c:v>59.45</c:v>
                </c:pt>
                <c:pt idx="3220">
                  <c:v>59.483</c:v>
                </c:pt>
                <c:pt idx="3221">
                  <c:v>59.5</c:v>
                </c:pt>
                <c:pt idx="3222">
                  <c:v>59.517</c:v>
                </c:pt>
                <c:pt idx="3223">
                  <c:v>59.533</c:v>
                </c:pt>
                <c:pt idx="3224">
                  <c:v>59.55</c:v>
                </c:pt>
                <c:pt idx="3225">
                  <c:v>59.567</c:v>
                </c:pt>
                <c:pt idx="3226">
                  <c:v>59.58300000000001</c:v>
                </c:pt>
                <c:pt idx="3227">
                  <c:v>59.6</c:v>
                </c:pt>
                <c:pt idx="3228">
                  <c:v>59.617</c:v>
                </c:pt>
                <c:pt idx="3229">
                  <c:v>59.633</c:v>
                </c:pt>
                <c:pt idx="3230">
                  <c:v>59.65</c:v>
                </c:pt>
                <c:pt idx="3231">
                  <c:v>59.667</c:v>
                </c:pt>
                <c:pt idx="3232">
                  <c:v>59.7</c:v>
                </c:pt>
                <c:pt idx="3233">
                  <c:v>59.71700000000001</c:v>
                </c:pt>
                <c:pt idx="3234">
                  <c:v>59.73300000000001</c:v>
                </c:pt>
                <c:pt idx="3235">
                  <c:v>59.75</c:v>
                </c:pt>
                <c:pt idx="3236">
                  <c:v>59.767</c:v>
                </c:pt>
                <c:pt idx="3237">
                  <c:v>59.783</c:v>
                </c:pt>
                <c:pt idx="3238">
                  <c:v>59.8</c:v>
                </c:pt>
                <c:pt idx="3239">
                  <c:v>59.817</c:v>
                </c:pt>
                <c:pt idx="3240">
                  <c:v>59.83300000000001</c:v>
                </c:pt>
                <c:pt idx="3241">
                  <c:v>59.867</c:v>
                </c:pt>
                <c:pt idx="3242">
                  <c:v>59.883</c:v>
                </c:pt>
                <c:pt idx="3243">
                  <c:v>59.9</c:v>
                </c:pt>
                <c:pt idx="3244">
                  <c:v>59.917</c:v>
                </c:pt>
                <c:pt idx="3245">
                  <c:v>59.933</c:v>
                </c:pt>
                <c:pt idx="3246">
                  <c:v>59.95</c:v>
                </c:pt>
                <c:pt idx="3247">
                  <c:v>59.96700000000001</c:v>
                </c:pt>
                <c:pt idx="3248">
                  <c:v>59.983</c:v>
                </c:pt>
                <c:pt idx="3249">
                  <c:v>60.0</c:v>
                </c:pt>
                <c:pt idx="3250">
                  <c:v>60.017</c:v>
                </c:pt>
                <c:pt idx="3251">
                  <c:v>60.033</c:v>
                </c:pt>
                <c:pt idx="3252">
                  <c:v>60.05</c:v>
                </c:pt>
                <c:pt idx="3253">
                  <c:v>60.067</c:v>
                </c:pt>
                <c:pt idx="3254">
                  <c:v>60.1</c:v>
                </c:pt>
                <c:pt idx="3255">
                  <c:v>60.117</c:v>
                </c:pt>
                <c:pt idx="3256">
                  <c:v>60.133</c:v>
                </c:pt>
                <c:pt idx="3257">
                  <c:v>60.15</c:v>
                </c:pt>
                <c:pt idx="3258">
                  <c:v>60.167</c:v>
                </c:pt>
                <c:pt idx="3259">
                  <c:v>60.183</c:v>
                </c:pt>
                <c:pt idx="3260">
                  <c:v>60.2</c:v>
                </c:pt>
                <c:pt idx="3261">
                  <c:v>60.21700000000001</c:v>
                </c:pt>
                <c:pt idx="3262">
                  <c:v>60.23300000000001</c:v>
                </c:pt>
                <c:pt idx="3263">
                  <c:v>60.267</c:v>
                </c:pt>
                <c:pt idx="3264">
                  <c:v>60.283</c:v>
                </c:pt>
                <c:pt idx="3265">
                  <c:v>60.3</c:v>
                </c:pt>
                <c:pt idx="3266">
                  <c:v>60.317</c:v>
                </c:pt>
                <c:pt idx="3267">
                  <c:v>60.33300000000001</c:v>
                </c:pt>
                <c:pt idx="3268">
                  <c:v>60.367</c:v>
                </c:pt>
                <c:pt idx="3269">
                  <c:v>60.383</c:v>
                </c:pt>
                <c:pt idx="3270">
                  <c:v>60.4</c:v>
                </c:pt>
                <c:pt idx="3271">
                  <c:v>60.417</c:v>
                </c:pt>
                <c:pt idx="3272">
                  <c:v>60.433</c:v>
                </c:pt>
                <c:pt idx="3273">
                  <c:v>60.45</c:v>
                </c:pt>
                <c:pt idx="3274">
                  <c:v>60.46700000000001</c:v>
                </c:pt>
                <c:pt idx="3275">
                  <c:v>60.483</c:v>
                </c:pt>
                <c:pt idx="3276">
                  <c:v>60.517</c:v>
                </c:pt>
                <c:pt idx="3277">
                  <c:v>60.533</c:v>
                </c:pt>
                <c:pt idx="3278">
                  <c:v>60.55</c:v>
                </c:pt>
                <c:pt idx="3279">
                  <c:v>60.567</c:v>
                </c:pt>
                <c:pt idx="3280">
                  <c:v>60.58300000000001</c:v>
                </c:pt>
                <c:pt idx="3281">
                  <c:v>60.6</c:v>
                </c:pt>
                <c:pt idx="3282">
                  <c:v>60.617</c:v>
                </c:pt>
                <c:pt idx="3283">
                  <c:v>60.633</c:v>
                </c:pt>
                <c:pt idx="3284">
                  <c:v>60.65</c:v>
                </c:pt>
                <c:pt idx="3285">
                  <c:v>60.667</c:v>
                </c:pt>
                <c:pt idx="3286">
                  <c:v>60.683</c:v>
                </c:pt>
                <c:pt idx="3287">
                  <c:v>60.7</c:v>
                </c:pt>
                <c:pt idx="3288">
                  <c:v>60.71700000000001</c:v>
                </c:pt>
                <c:pt idx="3289">
                  <c:v>60.75</c:v>
                </c:pt>
                <c:pt idx="3290">
                  <c:v>60.767</c:v>
                </c:pt>
                <c:pt idx="3291">
                  <c:v>60.783</c:v>
                </c:pt>
                <c:pt idx="3292">
                  <c:v>60.8</c:v>
                </c:pt>
                <c:pt idx="3293">
                  <c:v>60.817</c:v>
                </c:pt>
                <c:pt idx="3294">
                  <c:v>60.83300000000001</c:v>
                </c:pt>
                <c:pt idx="3295">
                  <c:v>60.85</c:v>
                </c:pt>
                <c:pt idx="3296">
                  <c:v>60.867</c:v>
                </c:pt>
                <c:pt idx="3297">
                  <c:v>60.9</c:v>
                </c:pt>
                <c:pt idx="3298">
                  <c:v>60.917</c:v>
                </c:pt>
                <c:pt idx="3299">
                  <c:v>60.933</c:v>
                </c:pt>
                <c:pt idx="3300">
                  <c:v>60.95</c:v>
                </c:pt>
                <c:pt idx="3301">
                  <c:v>60.96700000000001</c:v>
                </c:pt>
                <c:pt idx="3302">
                  <c:v>60.983</c:v>
                </c:pt>
                <c:pt idx="3303">
                  <c:v>61.0</c:v>
                </c:pt>
                <c:pt idx="3304">
                  <c:v>61.017</c:v>
                </c:pt>
                <c:pt idx="3305">
                  <c:v>61.05</c:v>
                </c:pt>
                <c:pt idx="3306">
                  <c:v>61.067</c:v>
                </c:pt>
                <c:pt idx="3307">
                  <c:v>61.08300000000001</c:v>
                </c:pt>
                <c:pt idx="3308">
                  <c:v>61.1</c:v>
                </c:pt>
                <c:pt idx="3309">
                  <c:v>61.117</c:v>
                </c:pt>
                <c:pt idx="3310">
                  <c:v>61.133</c:v>
                </c:pt>
                <c:pt idx="3311">
                  <c:v>61.15</c:v>
                </c:pt>
                <c:pt idx="3312">
                  <c:v>61.167</c:v>
                </c:pt>
                <c:pt idx="3313">
                  <c:v>61.183</c:v>
                </c:pt>
                <c:pt idx="3314">
                  <c:v>61.21700000000001</c:v>
                </c:pt>
                <c:pt idx="3315">
                  <c:v>61.23300000000001</c:v>
                </c:pt>
                <c:pt idx="3316">
                  <c:v>61.25</c:v>
                </c:pt>
                <c:pt idx="3317">
                  <c:v>61.267</c:v>
                </c:pt>
                <c:pt idx="3318">
                  <c:v>61.283</c:v>
                </c:pt>
                <c:pt idx="3319">
                  <c:v>61.3</c:v>
                </c:pt>
                <c:pt idx="3320">
                  <c:v>61.317</c:v>
                </c:pt>
                <c:pt idx="3321">
                  <c:v>61.33300000000001</c:v>
                </c:pt>
                <c:pt idx="3322">
                  <c:v>61.35</c:v>
                </c:pt>
                <c:pt idx="3323">
                  <c:v>61.367</c:v>
                </c:pt>
                <c:pt idx="3324">
                  <c:v>61.4</c:v>
                </c:pt>
                <c:pt idx="3325">
                  <c:v>61.417</c:v>
                </c:pt>
                <c:pt idx="3326">
                  <c:v>61.433</c:v>
                </c:pt>
                <c:pt idx="3327">
                  <c:v>61.45</c:v>
                </c:pt>
                <c:pt idx="3328">
                  <c:v>61.46700000000001</c:v>
                </c:pt>
                <c:pt idx="3329">
                  <c:v>61.483</c:v>
                </c:pt>
                <c:pt idx="3330">
                  <c:v>61.5</c:v>
                </c:pt>
                <c:pt idx="3331">
                  <c:v>61.517</c:v>
                </c:pt>
                <c:pt idx="3332">
                  <c:v>61.533</c:v>
                </c:pt>
                <c:pt idx="3333">
                  <c:v>61.55</c:v>
                </c:pt>
                <c:pt idx="3334">
                  <c:v>61.567</c:v>
                </c:pt>
                <c:pt idx="3335">
                  <c:v>61.6</c:v>
                </c:pt>
                <c:pt idx="3336">
                  <c:v>61.617</c:v>
                </c:pt>
                <c:pt idx="3337">
                  <c:v>61.633</c:v>
                </c:pt>
                <c:pt idx="3338">
                  <c:v>61.65</c:v>
                </c:pt>
                <c:pt idx="3339">
                  <c:v>61.667</c:v>
                </c:pt>
                <c:pt idx="3340">
                  <c:v>61.683</c:v>
                </c:pt>
                <c:pt idx="3341">
                  <c:v>61.7</c:v>
                </c:pt>
                <c:pt idx="3342">
                  <c:v>61.71700000000001</c:v>
                </c:pt>
                <c:pt idx="3343">
                  <c:v>61.73300000000001</c:v>
                </c:pt>
                <c:pt idx="3344">
                  <c:v>61.75</c:v>
                </c:pt>
                <c:pt idx="3345">
                  <c:v>61.783</c:v>
                </c:pt>
                <c:pt idx="3346">
                  <c:v>61.817</c:v>
                </c:pt>
                <c:pt idx="3347">
                  <c:v>61.85</c:v>
                </c:pt>
                <c:pt idx="3348">
                  <c:v>61.867</c:v>
                </c:pt>
                <c:pt idx="3349">
                  <c:v>61.883</c:v>
                </c:pt>
                <c:pt idx="3350">
                  <c:v>61.9</c:v>
                </c:pt>
                <c:pt idx="3351">
                  <c:v>61.917</c:v>
                </c:pt>
                <c:pt idx="3352">
                  <c:v>61.933</c:v>
                </c:pt>
                <c:pt idx="3353">
                  <c:v>61.95</c:v>
                </c:pt>
                <c:pt idx="3354">
                  <c:v>61.96700000000001</c:v>
                </c:pt>
                <c:pt idx="3355">
                  <c:v>61.983</c:v>
                </c:pt>
                <c:pt idx="3356">
                  <c:v>62.0</c:v>
                </c:pt>
                <c:pt idx="3357">
                  <c:v>62.033</c:v>
                </c:pt>
                <c:pt idx="3358">
                  <c:v>62.067</c:v>
                </c:pt>
                <c:pt idx="3359">
                  <c:v>62.08300000000001</c:v>
                </c:pt>
                <c:pt idx="3360">
                  <c:v>62.1</c:v>
                </c:pt>
                <c:pt idx="3361">
                  <c:v>62.117</c:v>
                </c:pt>
                <c:pt idx="3362">
                  <c:v>62.133</c:v>
                </c:pt>
                <c:pt idx="3363">
                  <c:v>62.15</c:v>
                </c:pt>
                <c:pt idx="3364">
                  <c:v>62.167</c:v>
                </c:pt>
                <c:pt idx="3365">
                  <c:v>62.2</c:v>
                </c:pt>
                <c:pt idx="3366">
                  <c:v>62.21700000000001</c:v>
                </c:pt>
                <c:pt idx="3367">
                  <c:v>62.23300000000001</c:v>
                </c:pt>
                <c:pt idx="3368">
                  <c:v>62.25</c:v>
                </c:pt>
                <c:pt idx="3369">
                  <c:v>62.267</c:v>
                </c:pt>
                <c:pt idx="3370">
                  <c:v>62.283</c:v>
                </c:pt>
                <c:pt idx="3371">
                  <c:v>62.3</c:v>
                </c:pt>
                <c:pt idx="3372">
                  <c:v>62.317</c:v>
                </c:pt>
                <c:pt idx="3373">
                  <c:v>62.33300000000001</c:v>
                </c:pt>
                <c:pt idx="3374">
                  <c:v>62.35</c:v>
                </c:pt>
                <c:pt idx="3375">
                  <c:v>62.367</c:v>
                </c:pt>
                <c:pt idx="3376">
                  <c:v>62.383</c:v>
                </c:pt>
                <c:pt idx="3377">
                  <c:v>62.4</c:v>
                </c:pt>
                <c:pt idx="3378">
                  <c:v>62.417</c:v>
                </c:pt>
                <c:pt idx="3379">
                  <c:v>62.45</c:v>
                </c:pt>
                <c:pt idx="3380">
                  <c:v>62.46700000000001</c:v>
                </c:pt>
                <c:pt idx="3381">
                  <c:v>62.483</c:v>
                </c:pt>
                <c:pt idx="3382">
                  <c:v>62.5</c:v>
                </c:pt>
                <c:pt idx="3383">
                  <c:v>62.517</c:v>
                </c:pt>
                <c:pt idx="3384">
                  <c:v>62.533</c:v>
                </c:pt>
                <c:pt idx="3385">
                  <c:v>62.55</c:v>
                </c:pt>
                <c:pt idx="3386">
                  <c:v>62.567</c:v>
                </c:pt>
                <c:pt idx="3387">
                  <c:v>62.58300000000001</c:v>
                </c:pt>
                <c:pt idx="3388">
                  <c:v>62.6</c:v>
                </c:pt>
                <c:pt idx="3389">
                  <c:v>62.617</c:v>
                </c:pt>
                <c:pt idx="3390">
                  <c:v>62.633</c:v>
                </c:pt>
                <c:pt idx="3391">
                  <c:v>62.65</c:v>
                </c:pt>
                <c:pt idx="3392">
                  <c:v>62.667</c:v>
                </c:pt>
                <c:pt idx="3393">
                  <c:v>62.683</c:v>
                </c:pt>
                <c:pt idx="3394">
                  <c:v>62.7</c:v>
                </c:pt>
                <c:pt idx="3395">
                  <c:v>62.73300000000001</c:v>
                </c:pt>
                <c:pt idx="3396">
                  <c:v>62.75</c:v>
                </c:pt>
                <c:pt idx="3397">
                  <c:v>62.767</c:v>
                </c:pt>
                <c:pt idx="3398">
                  <c:v>62.783</c:v>
                </c:pt>
                <c:pt idx="3399">
                  <c:v>62.8</c:v>
                </c:pt>
                <c:pt idx="3400">
                  <c:v>62.817</c:v>
                </c:pt>
                <c:pt idx="3401">
                  <c:v>62.83300000000001</c:v>
                </c:pt>
                <c:pt idx="3402">
                  <c:v>62.85</c:v>
                </c:pt>
                <c:pt idx="3403">
                  <c:v>62.883</c:v>
                </c:pt>
                <c:pt idx="3404">
                  <c:v>62.9</c:v>
                </c:pt>
                <c:pt idx="3405">
                  <c:v>62.917</c:v>
                </c:pt>
                <c:pt idx="3406">
                  <c:v>62.95</c:v>
                </c:pt>
                <c:pt idx="3407">
                  <c:v>62.96700000000001</c:v>
                </c:pt>
                <c:pt idx="3408">
                  <c:v>62.983</c:v>
                </c:pt>
                <c:pt idx="3409">
                  <c:v>63.0</c:v>
                </c:pt>
                <c:pt idx="3410">
                  <c:v>63.017</c:v>
                </c:pt>
                <c:pt idx="3411">
                  <c:v>63.033</c:v>
                </c:pt>
                <c:pt idx="3412">
                  <c:v>63.05</c:v>
                </c:pt>
                <c:pt idx="3413">
                  <c:v>63.067</c:v>
                </c:pt>
                <c:pt idx="3414">
                  <c:v>63.08300000000001</c:v>
                </c:pt>
                <c:pt idx="3415">
                  <c:v>63.1</c:v>
                </c:pt>
                <c:pt idx="3416">
                  <c:v>63.117</c:v>
                </c:pt>
                <c:pt idx="3417">
                  <c:v>63.15</c:v>
                </c:pt>
                <c:pt idx="3418">
                  <c:v>63.167</c:v>
                </c:pt>
                <c:pt idx="3419">
                  <c:v>63.183</c:v>
                </c:pt>
                <c:pt idx="3420">
                  <c:v>63.2</c:v>
                </c:pt>
                <c:pt idx="3421">
                  <c:v>63.21700000000001</c:v>
                </c:pt>
                <c:pt idx="3422">
                  <c:v>63.23300000000001</c:v>
                </c:pt>
                <c:pt idx="3423">
                  <c:v>63.25</c:v>
                </c:pt>
                <c:pt idx="3424">
                  <c:v>63.267</c:v>
                </c:pt>
                <c:pt idx="3425">
                  <c:v>63.283</c:v>
                </c:pt>
                <c:pt idx="3426">
                  <c:v>63.3</c:v>
                </c:pt>
                <c:pt idx="3427">
                  <c:v>63.317</c:v>
                </c:pt>
                <c:pt idx="3428">
                  <c:v>63.35</c:v>
                </c:pt>
                <c:pt idx="3429">
                  <c:v>63.367</c:v>
                </c:pt>
                <c:pt idx="3430">
                  <c:v>63.383</c:v>
                </c:pt>
                <c:pt idx="3431">
                  <c:v>63.4</c:v>
                </c:pt>
                <c:pt idx="3432">
                  <c:v>63.417</c:v>
                </c:pt>
                <c:pt idx="3433">
                  <c:v>63.433</c:v>
                </c:pt>
                <c:pt idx="3434">
                  <c:v>63.46700000000001</c:v>
                </c:pt>
                <c:pt idx="3435">
                  <c:v>63.483</c:v>
                </c:pt>
                <c:pt idx="3436">
                  <c:v>63.517</c:v>
                </c:pt>
                <c:pt idx="3437">
                  <c:v>63.533</c:v>
                </c:pt>
                <c:pt idx="3438">
                  <c:v>63.55</c:v>
                </c:pt>
                <c:pt idx="3439">
                  <c:v>63.567</c:v>
                </c:pt>
                <c:pt idx="3440">
                  <c:v>63.58300000000001</c:v>
                </c:pt>
                <c:pt idx="3441">
                  <c:v>63.6</c:v>
                </c:pt>
                <c:pt idx="3442">
                  <c:v>63.617</c:v>
                </c:pt>
                <c:pt idx="3443">
                  <c:v>63.633</c:v>
                </c:pt>
                <c:pt idx="3444">
                  <c:v>63.65</c:v>
                </c:pt>
                <c:pt idx="3445">
                  <c:v>63.667</c:v>
                </c:pt>
                <c:pt idx="3446">
                  <c:v>63.683</c:v>
                </c:pt>
                <c:pt idx="3447">
                  <c:v>63.71700000000001</c:v>
                </c:pt>
                <c:pt idx="3448">
                  <c:v>63.73300000000001</c:v>
                </c:pt>
                <c:pt idx="3449">
                  <c:v>63.75</c:v>
                </c:pt>
                <c:pt idx="3450">
                  <c:v>63.767</c:v>
                </c:pt>
                <c:pt idx="3451">
                  <c:v>63.783</c:v>
                </c:pt>
                <c:pt idx="3452">
                  <c:v>63.8</c:v>
                </c:pt>
                <c:pt idx="3453">
                  <c:v>63.817</c:v>
                </c:pt>
                <c:pt idx="3454">
                  <c:v>63.83300000000001</c:v>
                </c:pt>
                <c:pt idx="3455">
                  <c:v>63.85</c:v>
                </c:pt>
                <c:pt idx="3456">
                  <c:v>63.867</c:v>
                </c:pt>
                <c:pt idx="3457">
                  <c:v>63.883</c:v>
                </c:pt>
                <c:pt idx="3458">
                  <c:v>63.917</c:v>
                </c:pt>
                <c:pt idx="3459">
                  <c:v>63.933</c:v>
                </c:pt>
                <c:pt idx="3460">
                  <c:v>63.95</c:v>
                </c:pt>
                <c:pt idx="3461">
                  <c:v>63.96700000000001</c:v>
                </c:pt>
                <c:pt idx="3462">
                  <c:v>63.983</c:v>
                </c:pt>
                <c:pt idx="3463">
                  <c:v>64.0</c:v>
                </c:pt>
                <c:pt idx="3464">
                  <c:v>64.017</c:v>
                </c:pt>
                <c:pt idx="3465">
                  <c:v>64.033</c:v>
                </c:pt>
                <c:pt idx="3466">
                  <c:v>64.05</c:v>
                </c:pt>
                <c:pt idx="3467">
                  <c:v>64.067</c:v>
                </c:pt>
                <c:pt idx="3468">
                  <c:v>64.083</c:v>
                </c:pt>
                <c:pt idx="3469">
                  <c:v>64.1</c:v>
                </c:pt>
                <c:pt idx="3470">
                  <c:v>64.117</c:v>
                </c:pt>
                <c:pt idx="3471">
                  <c:v>64.15</c:v>
                </c:pt>
                <c:pt idx="3472">
                  <c:v>64.167</c:v>
                </c:pt>
                <c:pt idx="3473">
                  <c:v>64.18299999999998</c:v>
                </c:pt>
                <c:pt idx="3474">
                  <c:v>64.2</c:v>
                </c:pt>
                <c:pt idx="3475">
                  <c:v>64.21700000000002</c:v>
                </c:pt>
                <c:pt idx="3476">
                  <c:v>64.233</c:v>
                </c:pt>
                <c:pt idx="3477">
                  <c:v>64.25</c:v>
                </c:pt>
                <c:pt idx="3478">
                  <c:v>64.267</c:v>
                </c:pt>
                <c:pt idx="3479">
                  <c:v>64.3</c:v>
                </c:pt>
                <c:pt idx="3480">
                  <c:v>64.317</c:v>
                </c:pt>
                <c:pt idx="3481">
                  <c:v>64.333</c:v>
                </c:pt>
                <c:pt idx="3482">
                  <c:v>64.35</c:v>
                </c:pt>
                <c:pt idx="3483">
                  <c:v>64.367</c:v>
                </c:pt>
                <c:pt idx="3484">
                  <c:v>64.38299999999998</c:v>
                </c:pt>
                <c:pt idx="3485">
                  <c:v>64.4</c:v>
                </c:pt>
                <c:pt idx="3486">
                  <c:v>64.41700000000052</c:v>
                </c:pt>
                <c:pt idx="3487">
                  <c:v>64.433</c:v>
                </c:pt>
                <c:pt idx="3488">
                  <c:v>64.46700000000002</c:v>
                </c:pt>
                <c:pt idx="3489">
                  <c:v>64.483</c:v>
                </c:pt>
                <c:pt idx="3490">
                  <c:v>64.5</c:v>
                </c:pt>
                <c:pt idx="3491">
                  <c:v>64.517</c:v>
                </c:pt>
                <c:pt idx="3492">
                  <c:v>64.533</c:v>
                </c:pt>
                <c:pt idx="3493">
                  <c:v>64.55</c:v>
                </c:pt>
                <c:pt idx="3494">
                  <c:v>64.567</c:v>
                </c:pt>
                <c:pt idx="3495">
                  <c:v>64.6</c:v>
                </c:pt>
                <c:pt idx="3496">
                  <c:v>64.617</c:v>
                </c:pt>
                <c:pt idx="3497">
                  <c:v>64.63299999999998</c:v>
                </c:pt>
                <c:pt idx="3498">
                  <c:v>64.65</c:v>
                </c:pt>
                <c:pt idx="3499">
                  <c:v>64.667</c:v>
                </c:pt>
                <c:pt idx="3500">
                  <c:v>64.68299999999998</c:v>
                </c:pt>
                <c:pt idx="3501">
                  <c:v>64.7</c:v>
                </c:pt>
                <c:pt idx="3502">
                  <c:v>64.71700000000002</c:v>
                </c:pt>
                <c:pt idx="3503">
                  <c:v>64.733</c:v>
                </c:pt>
                <c:pt idx="3504">
                  <c:v>64.75</c:v>
                </c:pt>
                <c:pt idx="3505">
                  <c:v>64.783</c:v>
                </c:pt>
                <c:pt idx="3506">
                  <c:v>64.8</c:v>
                </c:pt>
                <c:pt idx="3507">
                  <c:v>64.817</c:v>
                </c:pt>
                <c:pt idx="3508">
                  <c:v>64.833</c:v>
                </c:pt>
                <c:pt idx="3509">
                  <c:v>64.85</c:v>
                </c:pt>
                <c:pt idx="3510">
                  <c:v>64.867</c:v>
                </c:pt>
                <c:pt idx="3511">
                  <c:v>64.88299999999998</c:v>
                </c:pt>
                <c:pt idx="3512">
                  <c:v>64.9</c:v>
                </c:pt>
                <c:pt idx="3513">
                  <c:v>64.91700000000052</c:v>
                </c:pt>
                <c:pt idx="3514">
                  <c:v>64.95</c:v>
                </c:pt>
                <c:pt idx="3515">
                  <c:v>64.96700000000002</c:v>
                </c:pt>
                <c:pt idx="3516">
                  <c:v>64.983</c:v>
                </c:pt>
                <c:pt idx="3517">
                  <c:v>65.0</c:v>
                </c:pt>
                <c:pt idx="3518">
                  <c:v>65.017</c:v>
                </c:pt>
                <c:pt idx="3519">
                  <c:v>65.033</c:v>
                </c:pt>
                <c:pt idx="3520">
                  <c:v>65.05</c:v>
                </c:pt>
                <c:pt idx="3521">
                  <c:v>65.067</c:v>
                </c:pt>
                <c:pt idx="3522">
                  <c:v>65.083</c:v>
                </c:pt>
                <c:pt idx="3523">
                  <c:v>65.1</c:v>
                </c:pt>
                <c:pt idx="3524">
                  <c:v>65.117</c:v>
                </c:pt>
                <c:pt idx="3525">
                  <c:v>65.13299999999998</c:v>
                </c:pt>
                <c:pt idx="3526">
                  <c:v>65.15</c:v>
                </c:pt>
                <c:pt idx="3527">
                  <c:v>65.18299999999998</c:v>
                </c:pt>
                <c:pt idx="3528">
                  <c:v>65.2</c:v>
                </c:pt>
                <c:pt idx="3529">
                  <c:v>65.21700000000002</c:v>
                </c:pt>
                <c:pt idx="3530">
                  <c:v>65.233</c:v>
                </c:pt>
                <c:pt idx="3531">
                  <c:v>65.25</c:v>
                </c:pt>
                <c:pt idx="3532">
                  <c:v>65.267</c:v>
                </c:pt>
                <c:pt idx="3533">
                  <c:v>65.283</c:v>
                </c:pt>
                <c:pt idx="3534">
                  <c:v>65.3</c:v>
                </c:pt>
                <c:pt idx="3535">
                  <c:v>65.317</c:v>
                </c:pt>
                <c:pt idx="3536">
                  <c:v>65.333</c:v>
                </c:pt>
                <c:pt idx="3537">
                  <c:v>65.367</c:v>
                </c:pt>
                <c:pt idx="3538">
                  <c:v>65.38299999999998</c:v>
                </c:pt>
                <c:pt idx="3539">
                  <c:v>65.4</c:v>
                </c:pt>
                <c:pt idx="3540">
                  <c:v>65.41700000000052</c:v>
                </c:pt>
                <c:pt idx="3541">
                  <c:v>65.433</c:v>
                </c:pt>
                <c:pt idx="3542">
                  <c:v>65.45</c:v>
                </c:pt>
                <c:pt idx="3543">
                  <c:v>65.46700000000002</c:v>
                </c:pt>
                <c:pt idx="3544">
                  <c:v>65.483</c:v>
                </c:pt>
                <c:pt idx="3545">
                  <c:v>65.5</c:v>
                </c:pt>
                <c:pt idx="3546">
                  <c:v>65.517</c:v>
                </c:pt>
                <c:pt idx="3547">
                  <c:v>65.55</c:v>
                </c:pt>
                <c:pt idx="3548">
                  <c:v>65.567</c:v>
                </c:pt>
                <c:pt idx="3549">
                  <c:v>65.583</c:v>
                </c:pt>
                <c:pt idx="3550">
                  <c:v>65.6</c:v>
                </c:pt>
                <c:pt idx="3551">
                  <c:v>65.617</c:v>
                </c:pt>
                <c:pt idx="3552">
                  <c:v>65.63299999999998</c:v>
                </c:pt>
                <c:pt idx="3553">
                  <c:v>65.65</c:v>
                </c:pt>
                <c:pt idx="3554">
                  <c:v>65.667</c:v>
                </c:pt>
                <c:pt idx="3555">
                  <c:v>65.68299999999998</c:v>
                </c:pt>
                <c:pt idx="3556">
                  <c:v>65.7</c:v>
                </c:pt>
                <c:pt idx="3557">
                  <c:v>65.71700000000002</c:v>
                </c:pt>
                <c:pt idx="3558">
                  <c:v>65.75</c:v>
                </c:pt>
                <c:pt idx="3559">
                  <c:v>65.767</c:v>
                </c:pt>
                <c:pt idx="3560">
                  <c:v>65.783</c:v>
                </c:pt>
                <c:pt idx="3561">
                  <c:v>65.8</c:v>
                </c:pt>
                <c:pt idx="3562">
                  <c:v>65.817</c:v>
                </c:pt>
                <c:pt idx="3563">
                  <c:v>65.833</c:v>
                </c:pt>
                <c:pt idx="3564">
                  <c:v>65.85</c:v>
                </c:pt>
                <c:pt idx="3565">
                  <c:v>65.867</c:v>
                </c:pt>
                <c:pt idx="3566">
                  <c:v>65.88299999999998</c:v>
                </c:pt>
                <c:pt idx="3567">
                  <c:v>65.9</c:v>
                </c:pt>
                <c:pt idx="3568">
                  <c:v>65.91700000000052</c:v>
                </c:pt>
                <c:pt idx="3569">
                  <c:v>65.95</c:v>
                </c:pt>
                <c:pt idx="3570">
                  <c:v>65.96700000000002</c:v>
                </c:pt>
                <c:pt idx="3571">
                  <c:v>65.983</c:v>
                </c:pt>
                <c:pt idx="3572">
                  <c:v>66.0</c:v>
                </c:pt>
                <c:pt idx="3573">
                  <c:v>66.017</c:v>
                </c:pt>
                <c:pt idx="3574">
                  <c:v>66.033</c:v>
                </c:pt>
                <c:pt idx="3575">
                  <c:v>66.05</c:v>
                </c:pt>
                <c:pt idx="3576">
                  <c:v>66.067</c:v>
                </c:pt>
                <c:pt idx="3577">
                  <c:v>66.083</c:v>
                </c:pt>
                <c:pt idx="3578">
                  <c:v>66.1</c:v>
                </c:pt>
                <c:pt idx="3579">
                  <c:v>66.117</c:v>
                </c:pt>
                <c:pt idx="3580">
                  <c:v>66.13299999999998</c:v>
                </c:pt>
                <c:pt idx="3581">
                  <c:v>66.167</c:v>
                </c:pt>
                <c:pt idx="3582">
                  <c:v>66.18299999999998</c:v>
                </c:pt>
                <c:pt idx="3583">
                  <c:v>66.2</c:v>
                </c:pt>
                <c:pt idx="3584">
                  <c:v>66.21700000000002</c:v>
                </c:pt>
                <c:pt idx="3585">
                  <c:v>66.233</c:v>
                </c:pt>
                <c:pt idx="3586">
                  <c:v>66.25</c:v>
                </c:pt>
                <c:pt idx="3587">
                  <c:v>66.267</c:v>
                </c:pt>
                <c:pt idx="3588">
                  <c:v>66.283</c:v>
                </c:pt>
                <c:pt idx="3589">
                  <c:v>66.3</c:v>
                </c:pt>
                <c:pt idx="3590">
                  <c:v>66.333</c:v>
                </c:pt>
                <c:pt idx="3591">
                  <c:v>66.35</c:v>
                </c:pt>
                <c:pt idx="3592">
                  <c:v>66.367</c:v>
                </c:pt>
                <c:pt idx="3593">
                  <c:v>66.38299999999998</c:v>
                </c:pt>
                <c:pt idx="3594">
                  <c:v>66.4</c:v>
                </c:pt>
                <c:pt idx="3595">
                  <c:v>66.41700000000052</c:v>
                </c:pt>
                <c:pt idx="3596">
                  <c:v>66.433</c:v>
                </c:pt>
                <c:pt idx="3597">
                  <c:v>66.45</c:v>
                </c:pt>
                <c:pt idx="3598">
                  <c:v>66.46700000000002</c:v>
                </c:pt>
                <c:pt idx="3599">
                  <c:v>66.483</c:v>
                </c:pt>
                <c:pt idx="3600">
                  <c:v>66.5</c:v>
                </c:pt>
                <c:pt idx="3601">
                  <c:v>66.533</c:v>
                </c:pt>
                <c:pt idx="3602">
                  <c:v>66.55</c:v>
                </c:pt>
                <c:pt idx="3603">
                  <c:v>66.567</c:v>
                </c:pt>
                <c:pt idx="3604">
                  <c:v>66.583</c:v>
                </c:pt>
                <c:pt idx="3605">
                  <c:v>66.6</c:v>
                </c:pt>
                <c:pt idx="3606">
                  <c:v>66.617</c:v>
                </c:pt>
                <c:pt idx="3607">
                  <c:v>66.63299999999998</c:v>
                </c:pt>
                <c:pt idx="3608">
                  <c:v>66.667</c:v>
                </c:pt>
                <c:pt idx="3609">
                  <c:v>66.68299999999998</c:v>
                </c:pt>
                <c:pt idx="3610">
                  <c:v>66.7</c:v>
                </c:pt>
                <c:pt idx="3611">
                  <c:v>66.71700000000002</c:v>
                </c:pt>
                <c:pt idx="3612">
                  <c:v>66.733</c:v>
                </c:pt>
                <c:pt idx="3613">
                  <c:v>66.75</c:v>
                </c:pt>
                <c:pt idx="3614">
                  <c:v>66.767</c:v>
                </c:pt>
                <c:pt idx="3615">
                  <c:v>66.783</c:v>
                </c:pt>
                <c:pt idx="3616">
                  <c:v>66.8</c:v>
                </c:pt>
                <c:pt idx="3617">
                  <c:v>66.817</c:v>
                </c:pt>
                <c:pt idx="3618">
                  <c:v>66.85</c:v>
                </c:pt>
                <c:pt idx="3619">
                  <c:v>66.867</c:v>
                </c:pt>
                <c:pt idx="3620">
                  <c:v>66.88299999999998</c:v>
                </c:pt>
                <c:pt idx="3621">
                  <c:v>66.9</c:v>
                </c:pt>
                <c:pt idx="3622">
                  <c:v>66.91700000000052</c:v>
                </c:pt>
                <c:pt idx="3623">
                  <c:v>66.933</c:v>
                </c:pt>
                <c:pt idx="3624">
                  <c:v>66.95</c:v>
                </c:pt>
                <c:pt idx="3625">
                  <c:v>66.96700000000002</c:v>
                </c:pt>
                <c:pt idx="3626">
                  <c:v>66.983</c:v>
                </c:pt>
                <c:pt idx="3627">
                  <c:v>67.0</c:v>
                </c:pt>
                <c:pt idx="3628">
                  <c:v>67.017</c:v>
                </c:pt>
                <c:pt idx="3629">
                  <c:v>67.033</c:v>
                </c:pt>
                <c:pt idx="3630">
                  <c:v>67.05</c:v>
                </c:pt>
                <c:pt idx="3631">
                  <c:v>67.067</c:v>
                </c:pt>
                <c:pt idx="3632">
                  <c:v>67.1</c:v>
                </c:pt>
                <c:pt idx="3633">
                  <c:v>67.117</c:v>
                </c:pt>
                <c:pt idx="3634">
                  <c:v>67.13299999999998</c:v>
                </c:pt>
                <c:pt idx="3635">
                  <c:v>67.15</c:v>
                </c:pt>
                <c:pt idx="3636">
                  <c:v>67.167</c:v>
                </c:pt>
                <c:pt idx="3637">
                  <c:v>67.18299999999998</c:v>
                </c:pt>
                <c:pt idx="3638">
                  <c:v>67.2</c:v>
                </c:pt>
                <c:pt idx="3639">
                  <c:v>67.21700000000002</c:v>
                </c:pt>
                <c:pt idx="3640">
                  <c:v>67.233</c:v>
                </c:pt>
                <c:pt idx="3641">
                  <c:v>67.25</c:v>
                </c:pt>
                <c:pt idx="3642">
                  <c:v>67.267</c:v>
                </c:pt>
                <c:pt idx="3643">
                  <c:v>67.3</c:v>
                </c:pt>
                <c:pt idx="3644">
                  <c:v>67.317</c:v>
                </c:pt>
                <c:pt idx="3645">
                  <c:v>67.333</c:v>
                </c:pt>
                <c:pt idx="3646">
                  <c:v>67.35</c:v>
                </c:pt>
                <c:pt idx="3647">
                  <c:v>67.367</c:v>
                </c:pt>
                <c:pt idx="3648">
                  <c:v>67.38299999999998</c:v>
                </c:pt>
                <c:pt idx="3649">
                  <c:v>67.4</c:v>
                </c:pt>
                <c:pt idx="3650">
                  <c:v>67.41700000000052</c:v>
                </c:pt>
                <c:pt idx="3651">
                  <c:v>67.433</c:v>
                </c:pt>
                <c:pt idx="3652">
                  <c:v>67.45</c:v>
                </c:pt>
                <c:pt idx="3653">
                  <c:v>67.46700000000002</c:v>
                </c:pt>
                <c:pt idx="3654">
                  <c:v>67.483</c:v>
                </c:pt>
                <c:pt idx="3655">
                  <c:v>67.5</c:v>
                </c:pt>
                <c:pt idx="3656">
                  <c:v>67.517</c:v>
                </c:pt>
                <c:pt idx="3657">
                  <c:v>67.533</c:v>
                </c:pt>
                <c:pt idx="3658">
                  <c:v>67.567</c:v>
                </c:pt>
                <c:pt idx="3659">
                  <c:v>67.583</c:v>
                </c:pt>
                <c:pt idx="3660">
                  <c:v>67.6</c:v>
                </c:pt>
                <c:pt idx="3661">
                  <c:v>67.617</c:v>
                </c:pt>
                <c:pt idx="3662">
                  <c:v>67.63299999999998</c:v>
                </c:pt>
                <c:pt idx="3663">
                  <c:v>67.65</c:v>
                </c:pt>
                <c:pt idx="3664">
                  <c:v>67.667</c:v>
                </c:pt>
                <c:pt idx="3665">
                  <c:v>67.68299999999998</c:v>
                </c:pt>
                <c:pt idx="3666">
                  <c:v>67.7</c:v>
                </c:pt>
                <c:pt idx="3667">
                  <c:v>67.71700000000002</c:v>
                </c:pt>
                <c:pt idx="3668">
                  <c:v>67.733</c:v>
                </c:pt>
                <c:pt idx="3669">
                  <c:v>67.767</c:v>
                </c:pt>
                <c:pt idx="3670">
                  <c:v>67.783</c:v>
                </c:pt>
                <c:pt idx="3671">
                  <c:v>67.8</c:v>
                </c:pt>
                <c:pt idx="3672">
                  <c:v>67.817</c:v>
                </c:pt>
                <c:pt idx="3673">
                  <c:v>67.833</c:v>
                </c:pt>
                <c:pt idx="3674">
                  <c:v>67.85</c:v>
                </c:pt>
                <c:pt idx="3675">
                  <c:v>67.867</c:v>
                </c:pt>
                <c:pt idx="3676">
                  <c:v>67.88299999999998</c:v>
                </c:pt>
                <c:pt idx="3677">
                  <c:v>67.9</c:v>
                </c:pt>
                <c:pt idx="3678">
                  <c:v>67.91700000000052</c:v>
                </c:pt>
                <c:pt idx="3679">
                  <c:v>67.95</c:v>
                </c:pt>
                <c:pt idx="3680">
                  <c:v>67.96700000000002</c:v>
                </c:pt>
                <c:pt idx="3681">
                  <c:v>68.0</c:v>
                </c:pt>
                <c:pt idx="3682">
                  <c:v>68.017</c:v>
                </c:pt>
                <c:pt idx="3683">
                  <c:v>68.033</c:v>
                </c:pt>
                <c:pt idx="3684">
                  <c:v>68.05</c:v>
                </c:pt>
                <c:pt idx="3685">
                  <c:v>68.067</c:v>
                </c:pt>
                <c:pt idx="3686">
                  <c:v>68.083</c:v>
                </c:pt>
                <c:pt idx="3687">
                  <c:v>68.1</c:v>
                </c:pt>
                <c:pt idx="3688">
                  <c:v>68.117</c:v>
                </c:pt>
                <c:pt idx="3689">
                  <c:v>68.13299999999998</c:v>
                </c:pt>
                <c:pt idx="3690">
                  <c:v>68.167</c:v>
                </c:pt>
                <c:pt idx="3691">
                  <c:v>68.2</c:v>
                </c:pt>
                <c:pt idx="3692">
                  <c:v>68.21700000000002</c:v>
                </c:pt>
                <c:pt idx="3693">
                  <c:v>68.233</c:v>
                </c:pt>
                <c:pt idx="3694">
                  <c:v>68.25</c:v>
                </c:pt>
                <c:pt idx="3695">
                  <c:v>68.267</c:v>
                </c:pt>
                <c:pt idx="3696">
                  <c:v>68.283</c:v>
                </c:pt>
                <c:pt idx="3697">
                  <c:v>68.3</c:v>
                </c:pt>
                <c:pt idx="3698">
                  <c:v>68.317</c:v>
                </c:pt>
                <c:pt idx="3699">
                  <c:v>68.333</c:v>
                </c:pt>
                <c:pt idx="3700">
                  <c:v>68.367</c:v>
                </c:pt>
                <c:pt idx="3701">
                  <c:v>68.38299999999998</c:v>
                </c:pt>
                <c:pt idx="3702">
                  <c:v>68.4</c:v>
                </c:pt>
                <c:pt idx="3703">
                  <c:v>68.41700000000052</c:v>
                </c:pt>
                <c:pt idx="3704">
                  <c:v>68.433</c:v>
                </c:pt>
                <c:pt idx="3705">
                  <c:v>68.45</c:v>
                </c:pt>
                <c:pt idx="3706">
                  <c:v>68.46700000000002</c:v>
                </c:pt>
                <c:pt idx="3707">
                  <c:v>68.483</c:v>
                </c:pt>
                <c:pt idx="3708">
                  <c:v>68.5</c:v>
                </c:pt>
                <c:pt idx="3709">
                  <c:v>68.517</c:v>
                </c:pt>
                <c:pt idx="3710">
                  <c:v>68.533</c:v>
                </c:pt>
                <c:pt idx="3711">
                  <c:v>68.55</c:v>
                </c:pt>
                <c:pt idx="3712">
                  <c:v>68.583</c:v>
                </c:pt>
                <c:pt idx="3713">
                  <c:v>68.6</c:v>
                </c:pt>
                <c:pt idx="3714">
                  <c:v>68.617</c:v>
                </c:pt>
                <c:pt idx="3715">
                  <c:v>68.63299999999998</c:v>
                </c:pt>
                <c:pt idx="3716">
                  <c:v>68.65</c:v>
                </c:pt>
                <c:pt idx="3717">
                  <c:v>68.667</c:v>
                </c:pt>
                <c:pt idx="3718">
                  <c:v>68.68299999999998</c:v>
                </c:pt>
                <c:pt idx="3719">
                  <c:v>68.7</c:v>
                </c:pt>
                <c:pt idx="3720">
                  <c:v>68.71700000000002</c:v>
                </c:pt>
                <c:pt idx="3721">
                  <c:v>68.75</c:v>
                </c:pt>
                <c:pt idx="3722">
                  <c:v>68.767</c:v>
                </c:pt>
                <c:pt idx="3723">
                  <c:v>68.783</c:v>
                </c:pt>
                <c:pt idx="3724">
                  <c:v>68.8</c:v>
                </c:pt>
                <c:pt idx="3725">
                  <c:v>68.817</c:v>
                </c:pt>
                <c:pt idx="3726">
                  <c:v>68.833</c:v>
                </c:pt>
                <c:pt idx="3727">
                  <c:v>68.85</c:v>
                </c:pt>
                <c:pt idx="3728">
                  <c:v>68.88299999999998</c:v>
                </c:pt>
                <c:pt idx="3729">
                  <c:v>68.9</c:v>
                </c:pt>
                <c:pt idx="3730">
                  <c:v>68.933</c:v>
                </c:pt>
                <c:pt idx="3731">
                  <c:v>68.95</c:v>
                </c:pt>
                <c:pt idx="3732">
                  <c:v>68.96700000000002</c:v>
                </c:pt>
                <c:pt idx="3733">
                  <c:v>68.983</c:v>
                </c:pt>
                <c:pt idx="3734">
                  <c:v>69.0</c:v>
                </c:pt>
                <c:pt idx="3735">
                  <c:v>69.017</c:v>
                </c:pt>
                <c:pt idx="3736">
                  <c:v>69.033</c:v>
                </c:pt>
                <c:pt idx="3737">
                  <c:v>69.05</c:v>
                </c:pt>
                <c:pt idx="3738">
                  <c:v>69.067</c:v>
                </c:pt>
                <c:pt idx="3739">
                  <c:v>69.083</c:v>
                </c:pt>
                <c:pt idx="3740">
                  <c:v>69.1</c:v>
                </c:pt>
                <c:pt idx="3741">
                  <c:v>69.13299999999998</c:v>
                </c:pt>
                <c:pt idx="3742">
                  <c:v>69.15</c:v>
                </c:pt>
                <c:pt idx="3743">
                  <c:v>69.167</c:v>
                </c:pt>
                <c:pt idx="3744">
                  <c:v>69.18299999999998</c:v>
                </c:pt>
                <c:pt idx="3745">
                  <c:v>69.2</c:v>
                </c:pt>
                <c:pt idx="3746">
                  <c:v>69.21700000000002</c:v>
                </c:pt>
                <c:pt idx="3747">
                  <c:v>69.233</c:v>
                </c:pt>
                <c:pt idx="3748">
                  <c:v>69.25</c:v>
                </c:pt>
                <c:pt idx="3749">
                  <c:v>69.267</c:v>
                </c:pt>
                <c:pt idx="3750">
                  <c:v>69.283</c:v>
                </c:pt>
                <c:pt idx="3751">
                  <c:v>69.3</c:v>
                </c:pt>
                <c:pt idx="3752">
                  <c:v>69.317</c:v>
                </c:pt>
                <c:pt idx="3753">
                  <c:v>69.35</c:v>
                </c:pt>
                <c:pt idx="3754">
                  <c:v>69.367</c:v>
                </c:pt>
                <c:pt idx="3755">
                  <c:v>69.38299999999998</c:v>
                </c:pt>
                <c:pt idx="3756">
                  <c:v>69.4</c:v>
                </c:pt>
                <c:pt idx="3757">
                  <c:v>69.41700000000052</c:v>
                </c:pt>
                <c:pt idx="3758">
                  <c:v>69.433</c:v>
                </c:pt>
                <c:pt idx="3759">
                  <c:v>69.45</c:v>
                </c:pt>
                <c:pt idx="3760">
                  <c:v>69.46700000000002</c:v>
                </c:pt>
                <c:pt idx="3761">
                  <c:v>69.483</c:v>
                </c:pt>
                <c:pt idx="3762">
                  <c:v>69.5</c:v>
                </c:pt>
                <c:pt idx="3763">
                  <c:v>69.517</c:v>
                </c:pt>
                <c:pt idx="3764">
                  <c:v>69.533</c:v>
                </c:pt>
                <c:pt idx="3765">
                  <c:v>69.567</c:v>
                </c:pt>
                <c:pt idx="3766">
                  <c:v>69.583</c:v>
                </c:pt>
                <c:pt idx="3767">
                  <c:v>69.6</c:v>
                </c:pt>
                <c:pt idx="3768">
                  <c:v>69.617</c:v>
                </c:pt>
                <c:pt idx="3769">
                  <c:v>69.63299999999998</c:v>
                </c:pt>
                <c:pt idx="3770">
                  <c:v>69.65</c:v>
                </c:pt>
                <c:pt idx="3771">
                  <c:v>69.667</c:v>
                </c:pt>
                <c:pt idx="3772">
                  <c:v>69.68299999999998</c:v>
                </c:pt>
                <c:pt idx="3773">
                  <c:v>69.7</c:v>
                </c:pt>
                <c:pt idx="3774">
                  <c:v>69.733</c:v>
                </c:pt>
                <c:pt idx="3775">
                  <c:v>69.75</c:v>
                </c:pt>
                <c:pt idx="3776">
                  <c:v>69.767</c:v>
                </c:pt>
                <c:pt idx="3777">
                  <c:v>69.783</c:v>
                </c:pt>
                <c:pt idx="3778">
                  <c:v>69.8</c:v>
                </c:pt>
                <c:pt idx="3779">
                  <c:v>69.817</c:v>
                </c:pt>
                <c:pt idx="3780">
                  <c:v>69.833</c:v>
                </c:pt>
                <c:pt idx="3781">
                  <c:v>69.85</c:v>
                </c:pt>
                <c:pt idx="3782">
                  <c:v>69.867</c:v>
                </c:pt>
                <c:pt idx="3783">
                  <c:v>69.88299999999998</c:v>
                </c:pt>
                <c:pt idx="3784">
                  <c:v>69.91700000000052</c:v>
                </c:pt>
                <c:pt idx="3785">
                  <c:v>69.933</c:v>
                </c:pt>
                <c:pt idx="3786">
                  <c:v>69.95</c:v>
                </c:pt>
                <c:pt idx="3787">
                  <c:v>69.96700000000002</c:v>
                </c:pt>
                <c:pt idx="3788">
                  <c:v>69.983</c:v>
                </c:pt>
                <c:pt idx="3789">
                  <c:v>70.017</c:v>
                </c:pt>
                <c:pt idx="3790">
                  <c:v>70.033</c:v>
                </c:pt>
                <c:pt idx="3791">
                  <c:v>70.067</c:v>
                </c:pt>
                <c:pt idx="3792">
                  <c:v>70.083</c:v>
                </c:pt>
                <c:pt idx="3793">
                  <c:v>70.1</c:v>
                </c:pt>
                <c:pt idx="3794">
                  <c:v>70.117</c:v>
                </c:pt>
                <c:pt idx="3795">
                  <c:v>70.13299999999998</c:v>
                </c:pt>
                <c:pt idx="3796">
                  <c:v>70.15</c:v>
                </c:pt>
                <c:pt idx="3797">
                  <c:v>70.167</c:v>
                </c:pt>
                <c:pt idx="3798">
                  <c:v>70.18299999999998</c:v>
                </c:pt>
                <c:pt idx="3799">
                  <c:v>70.21700000000002</c:v>
                </c:pt>
                <c:pt idx="3800">
                  <c:v>70.233</c:v>
                </c:pt>
                <c:pt idx="3801">
                  <c:v>70.25</c:v>
                </c:pt>
                <c:pt idx="3802">
                  <c:v>70.267</c:v>
                </c:pt>
                <c:pt idx="3803">
                  <c:v>70.283</c:v>
                </c:pt>
                <c:pt idx="3804">
                  <c:v>70.3</c:v>
                </c:pt>
                <c:pt idx="3805">
                  <c:v>70.317</c:v>
                </c:pt>
                <c:pt idx="3806">
                  <c:v>70.333</c:v>
                </c:pt>
                <c:pt idx="3807">
                  <c:v>70.35</c:v>
                </c:pt>
                <c:pt idx="3808">
                  <c:v>70.367</c:v>
                </c:pt>
                <c:pt idx="3809">
                  <c:v>70.38299999999998</c:v>
                </c:pt>
                <c:pt idx="3810">
                  <c:v>70.4</c:v>
                </c:pt>
                <c:pt idx="3811">
                  <c:v>70.433</c:v>
                </c:pt>
                <c:pt idx="3812">
                  <c:v>70.45</c:v>
                </c:pt>
                <c:pt idx="3813">
                  <c:v>70.46700000000002</c:v>
                </c:pt>
                <c:pt idx="3814">
                  <c:v>70.483</c:v>
                </c:pt>
                <c:pt idx="3815">
                  <c:v>70.5</c:v>
                </c:pt>
                <c:pt idx="3816">
                  <c:v>70.517</c:v>
                </c:pt>
                <c:pt idx="3817">
                  <c:v>70.533</c:v>
                </c:pt>
                <c:pt idx="3818">
                  <c:v>70.55</c:v>
                </c:pt>
                <c:pt idx="3819">
                  <c:v>70.567</c:v>
                </c:pt>
                <c:pt idx="3820">
                  <c:v>70.583</c:v>
                </c:pt>
                <c:pt idx="3821">
                  <c:v>70.6</c:v>
                </c:pt>
                <c:pt idx="3822">
                  <c:v>70.63299999999998</c:v>
                </c:pt>
                <c:pt idx="3823">
                  <c:v>70.65</c:v>
                </c:pt>
                <c:pt idx="3824">
                  <c:v>70.667</c:v>
                </c:pt>
                <c:pt idx="3825">
                  <c:v>70.68299999999998</c:v>
                </c:pt>
                <c:pt idx="3826">
                  <c:v>70.7</c:v>
                </c:pt>
                <c:pt idx="3827">
                  <c:v>70.71700000000002</c:v>
                </c:pt>
                <c:pt idx="3828">
                  <c:v>70.733</c:v>
                </c:pt>
                <c:pt idx="3829">
                  <c:v>70.75</c:v>
                </c:pt>
                <c:pt idx="3830">
                  <c:v>70.767</c:v>
                </c:pt>
                <c:pt idx="3831">
                  <c:v>70.8</c:v>
                </c:pt>
                <c:pt idx="3832">
                  <c:v>70.817</c:v>
                </c:pt>
                <c:pt idx="3833">
                  <c:v>70.833</c:v>
                </c:pt>
                <c:pt idx="3834">
                  <c:v>70.85</c:v>
                </c:pt>
                <c:pt idx="3835">
                  <c:v>70.867</c:v>
                </c:pt>
                <c:pt idx="3836">
                  <c:v>70.88299999999998</c:v>
                </c:pt>
                <c:pt idx="3837">
                  <c:v>70.9</c:v>
                </c:pt>
                <c:pt idx="3838">
                  <c:v>70.91700000000052</c:v>
                </c:pt>
                <c:pt idx="3839">
                  <c:v>70.933</c:v>
                </c:pt>
                <c:pt idx="3840">
                  <c:v>70.95</c:v>
                </c:pt>
                <c:pt idx="3841">
                  <c:v>70.983</c:v>
                </c:pt>
                <c:pt idx="3842">
                  <c:v>71.0</c:v>
                </c:pt>
                <c:pt idx="3843">
                  <c:v>71.017</c:v>
                </c:pt>
                <c:pt idx="3844">
                  <c:v>71.033</c:v>
                </c:pt>
                <c:pt idx="3845">
                  <c:v>71.05</c:v>
                </c:pt>
                <c:pt idx="3846">
                  <c:v>71.067</c:v>
                </c:pt>
                <c:pt idx="3847">
                  <c:v>71.083</c:v>
                </c:pt>
                <c:pt idx="3848">
                  <c:v>71.117</c:v>
                </c:pt>
                <c:pt idx="3849">
                  <c:v>71.13299999999998</c:v>
                </c:pt>
                <c:pt idx="3850">
                  <c:v>71.15</c:v>
                </c:pt>
                <c:pt idx="3851">
                  <c:v>71.167</c:v>
                </c:pt>
                <c:pt idx="3852">
                  <c:v>71.18299999999998</c:v>
                </c:pt>
                <c:pt idx="3853">
                  <c:v>71.2</c:v>
                </c:pt>
                <c:pt idx="3854">
                  <c:v>71.21700000000002</c:v>
                </c:pt>
                <c:pt idx="3855">
                  <c:v>71.233</c:v>
                </c:pt>
                <c:pt idx="3856">
                  <c:v>71.25</c:v>
                </c:pt>
                <c:pt idx="3857">
                  <c:v>71.267</c:v>
                </c:pt>
                <c:pt idx="3858">
                  <c:v>71.3</c:v>
                </c:pt>
                <c:pt idx="3859">
                  <c:v>71.317</c:v>
                </c:pt>
                <c:pt idx="3860">
                  <c:v>71.333</c:v>
                </c:pt>
                <c:pt idx="3861">
                  <c:v>71.35</c:v>
                </c:pt>
                <c:pt idx="3862">
                  <c:v>71.367</c:v>
                </c:pt>
                <c:pt idx="3863">
                  <c:v>71.38299999999998</c:v>
                </c:pt>
                <c:pt idx="3864">
                  <c:v>71.4</c:v>
                </c:pt>
                <c:pt idx="3865">
                  <c:v>71.41700000000052</c:v>
                </c:pt>
                <c:pt idx="3866">
                  <c:v>71.433</c:v>
                </c:pt>
                <c:pt idx="3867">
                  <c:v>71.45</c:v>
                </c:pt>
                <c:pt idx="3868">
                  <c:v>71.483</c:v>
                </c:pt>
                <c:pt idx="3869">
                  <c:v>71.5</c:v>
                </c:pt>
                <c:pt idx="3870">
                  <c:v>71.517</c:v>
                </c:pt>
                <c:pt idx="3871">
                  <c:v>71.533</c:v>
                </c:pt>
                <c:pt idx="3872">
                  <c:v>71.55</c:v>
                </c:pt>
                <c:pt idx="3873">
                  <c:v>71.567</c:v>
                </c:pt>
                <c:pt idx="3874">
                  <c:v>71.583</c:v>
                </c:pt>
                <c:pt idx="3875">
                  <c:v>71.6</c:v>
                </c:pt>
                <c:pt idx="3876">
                  <c:v>71.617</c:v>
                </c:pt>
                <c:pt idx="3877">
                  <c:v>71.63299999999998</c:v>
                </c:pt>
                <c:pt idx="3878">
                  <c:v>71.65</c:v>
                </c:pt>
                <c:pt idx="3879">
                  <c:v>71.667</c:v>
                </c:pt>
                <c:pt idx="3880">
                  <c:v>71.7</c:v>
                </c:pt>
                <c:pt idx="3881">
                  <c:v>71.71700000000002</c:v>
                </c:pt>
                <c:pt idx="3882">
                  <c:v>71.733</c:v>
                </c:pt>
                <c:pt idx="3883">
                  <c:v>71.75</c:v>
                </c:pt>
                <c:pt idx="3884">
                  <c:v>71.767</c:v>
                </c:pt>
                <c:pt idx="3885">
                  <c:v>71.783</c:v>
                </c:pt>
                <c:pt idx="3886">
                  <c:v>71.8</c:v>
                </c:pt>
                <c:pt idx="3887">
                  <c:v>71.817</c:v>
                </c:pt>
                <c:pt idx="3888">
                  <c:v>71.833</c:v>
                </c:pt>
                <c:pt idx="3889">
                  <c:v>71.867</c:v>
                </c:pt>
                <c:pt idx="3890">
                  <c:v>71.88299999999998</c:v>
                </c:pt>
                <c:pt idx="3891">
                  <c:v>71.9</c:v>
                </c:pt>
                <c:pt idx="3892">
                  <c:v>71.91700000000052</c:v>
                </c:pt>
                <c:pt idx="3893">
                  <c:v>71.933</c:v>
                </c:pt>
                <c:pt idx="3894">
                  <c:v>71.95</c:v>
                </c:pt>
                <c:pt idx="3895">
                  <c:v>71.96700000000002</c:v>
                </c:pt>
                <c:pt idx="3896">
                  <c:v>71.983</c:v>
                </c:pt>
                <c:pt idx="3897">
                  <c:v>72.0</c:v>
                </c:pt>
                <c:pt idx="3898">
                  <c:v>72.033</c:v>
                </c:pt>
                <c:pt idx="3899">
                  <c:v>72.05</c:v>
                </c:pt>
                <c:pt idx="3900">
                  <c:v>72.067</c:v>
                </c:pt>
                <c:pt idx="3901">
                  <c:v>72.083</c:v>
                </c:pt>
                <c:pt idx="3902">
                  <c:v>72.1</c:v>
                </c:pt>
                <c:pt idx="3903">
                  <c:v>72.117</c:v>
                </c:pt>
                <c:pt idx="3904">
                  <c:v>72.13299999999998</c:v>
                </c:pt>
                <c:pt idx="3905">
                  <c:v>72.15</c:v>
                </c:pt>
                <c:pt idx="3906">
                  <c:v>72.167</c:v>
                </c:pt>
                <c:pt idx="3907">
                  <c:v>72.18299999999998</c:v>
                </c:pt>
                <c:pt idx="3908">
                  <c:v>72.2</c:v>
                </c:pt>
                <c:pt idx="3909">
                  <c:v>72.233</c:v>
                </c:pt>
                <c:pt idx="3910">
                  <c:v>72.25</c:v>
                </c:pt>
                <c:pt idx="3911">
                  <c:v>72.267</c:v>
                </c:pt>
                <c:pt idx="3912">
                  <c:v>72.283</c:v>
                </c:pt>
                <c:pt idx="3913">
                  <c:v>72.3</c:v>
                </c:pt>
                <c:pt idx="3914">
                  <c:v>72.317</c:v>
                </c:pt>
                <c:pt idx="3915">
                  <c:v>72.333</c:v>
                </c:pt>
                <c:pt idx="3916">
                  <c:v>72.35</c:v>
                </c:pt>
                <c:pt idx="3917">
                  <c:v>72.367</c:v>
                </c:pt>
                <c:pt idx="3918">
                  <c:v>72.4</c:v>
                </c:pt>
                <c:pt idx="3919">
                  <c:v>72.41700000000052</c:v>
                </c:pt>
                <c:pt idx="3920">
                  <c:v>72.433</c:v>
                </c:pt>
                <c:pt idx="3921">
                  <c:v>72.45</c:v>
                </c:pt>
                <c:pt idx="3922">
                  <c:v>72.46700000000002</c:v>
                </c:pt>
                <c:pt idx="3923">
                  <c:v>72.483</c:v>
                </c:pt>
                <c:pt idx="3924">
                  <c:v>72.5</c:v>
                </c:pt>
                <c:pt idx="3925">
                  <c:v>72.517</c:v>
                </c:pt>
                <c:pt idx="3926">
                  <c:v>72.533</c:v>
                </c:pt>
                <c:pt idx="3927">
                  <c:v>72.55</c:v>
                </c:pt>
                <c:pt idx="3928">
                  <c:v>72.567</c:v>
                </c:pt>
                <c:pt idx="3929">
                  <c:v>72.6</c:v>
                </c:pt>
                <c:pt idx="3930">
                  <c:v>72.617</c:v>
                </c:pt>
                <c:pt idx="3931">
                  <c:v>72.63299999999998</c:v>
                </c:pt>
                <c:pt idx="3932">
                  <c:v>72.65</c:v>
                </c:pt>
                <c:pt idx="3933">
                  <c:v>72.667</c:v>
                </c:pt>
                <c:pt idx="3934">
                  <c:v>72.68299999999998</c:v>
                </c:pt>
                <c:pt idx="3935">
                  <c:v>72.7</c:v>
                </c:pt>
                <c:pt idx="3936">
                  <c:v>72.71700000000002</c:v>
                </c:pt>
                <c:pt idx="3937">
                  <c:v>72.733</c:v>
                </c:pt>
                <c:pt idx="3938">
                  <c:v>72.767</c:v>
                </c:pt>
                <c:pt idx="3939">
                  <c:v>72.783</c:v>
                </c:pt>
                <c:pt idx="3940">
                  <c:v>72.8</c:v>
                </c:pt>
                <c:pt idx="3941">
                  <c:v>72.817</c:v>
                </c:pt>
                <c:pt idx="3942">
                  <c:v>72.833</c:v>
                </c:pt>
                <c:pt idx="3943">
                  <c:v>72.85</c:v>
                </c:pt>
                <c:pt idx="3944">
                  <c:v>72.867</c:v>
                </c:pt>
                <c:pt idx="3945">
                  <c:v>72.88299999999998</c:v>
                </c:pt>
                <c:pt idx="3946">
                  <c:v>72.9</c:v>
                </c:pt>
                <c:pt idx="3947">
                  <c:v>72.91700000000052</c:v>
                </c:pt>
                <c:pt idx="3948">
                  <c:v>72.933</c:v>
                </c:pt>
                <c:pt idx="3949">
                  <c:v>72.96700000000002</c:v>
                </c:pt>
                <c:pt idx="3950">
                  <c:v>73.0</c:v>
                </c:pt>
                <c:pt idx="3951">
                  <c:v>73.017</c:v>
                </c:pt>
                <c:pt idx="3952">
                  <c:v>73.033</c:v>
                </c:pt>
                <c:pt idx="3953">
                  <c:v>73.05</c:v>
                </c:pt>
                <c:pt idx="3954">
                  <c:v>73.067</c:v>
                </c:pt>
                <c:pt idx="3955">
                  <c:v>73.083</c:v>
                </c:pt>
                <c:pt idx="3956">
                  <c:v>73.1</c:v>
                </c:pt>
                <c:pt idx="3957">
                  <c:v>73.117</c:v>
                </c:pt>
                <c:pt idx="3958">
                  <c:v>73.13299999999998</c:v>
                </c:pt>
                <c:pt idx="3959">
                  <c:v>73.15</c:v>
                </c:pt>
                <c:pt idx="3960">
                  <c:v>73.167</c:v>
                </c:pt>
                <c:pt idx="3961">
                  <c:v>73.2</c:v>
                </c:pt>
                <c:pt idx="3962">
                  <c:v>73.21700000000002</c:v>
                </c:pt>
                <c:pt idx="3963">
                  <c:v>73.233</c:v>
                </c:pt>
                <c:pt idx="3964">
                  <c:v>73.25</c:v>
                </c:pt>
                <c:pt idx="3965">
                  <c:v>73.267</c:v>
                </c:pt>
                <c:pt idx="3966">
                  <c:v>73.283</c:v>
                </c:pt>
                <c:pt idx="3967">
                  <c:v>73.3</c:v>
                </c:pt>
                <c:pt idx="3968">
                  <c:v>73.333</c:v>
                </c:pt>
                <c:pt idx="3969">
                  <c:v>73.367</c:v>
                </c:pt>
                <c:pt idx="3970">
                  <c:v>73.38299999999998</c:v>
                </c:pt>
                <c:pt idx="3971">
                  <c:v>73.4</c:v>
                </c:pt>
                <c:pt idx="3972">
                  <c:v>73.41700000000052</c:v>
                </c:pt>
                <c:pt idx="3973">
                  <c:v>73.433</c:v>
                </c:pt>
                <c:pt idx="3974">
                  <c:v>73.45</c:v>
                </c:pt>
                <c:pt idx="3975">
                  <c:v>73.46700000000002</c:v>
                </c:pt>
                <c:pt idx="3976">
                  <c:v>73.5</c:v>
                </c:pt>
                <c:pt idx="3977">
                  <c:v>73.533</c:v>
                </c:pt>
                <c:pt idx="3978">
                  <c:v>73.55</c:v>
                </c:pt>
                <c:pt idx="3979">
                  <c:v>73.567</c:v>
                </c:pt>
                <c:pt idx="3980">
                  <c:v>73.583</c:v>
                </c:pt>
                <c:pt idx="3981">
                  <c:v>73.6</c:v>
                </c:pt>
                <c:pt idx="3982">
                  <c:v>73.617</c:v>
                </c:pt>
                <c:pt idx="3983">
                  <c:v>73.63299999999998</c:v>
                </c:pt>
                <c:pt idx="3984">
                  <c:v>73.65</c:v>
                </c:pt>
                <c:pt idx="3985">
                  <c:v>73.68299999999998</c:v>
                </c:pt>
                <c:pt idx="3986">
                  <c:v>73.7</c:v>
                </c:pt>
                <c:pt idx="3987">
                  <c:v>73.733</c:v>
                </c:pt>
                <c:pt idx="3988">
                  <c:v>73.75</c:v>
                </c:pt>
                <c:pt idx="3989">
                  <c:v>73.767</c:v>
                </c:pt>
                <c:pt idx="3990">
                  <c:v>73.783</c:v>
                </c:pt>
                <c:pt idx="3991">
                  <c:v>73.8</c:v>
                </c:pt>
                <c:pt idx="3992">
                  <c:v>73.817</c:v>
                </c:pt>
                <c:pt idx="3993">
                  <c:v>73.833</c:v>
                </c:pt>
                <c:pt idx="3994">
                  <c:v>73.85</c:v>
                </c:pt>
                <c:pt idx="3995">
                  <c:v>73.88299999999998</c:v>
                </c:pt>
                <c:pt idx="3996">
                  <c:v>73.9</c:v>
                </c:pt>
                <c:pt idx="3997">
                  <c:v>73.933</c:v>
                </c:pt>
                <c:pt idx="3998">
                  <c:v>73.95</c:v>
                </c:pt>
                <c:pt idx="3999">
                  <c:v>73.96700000000002</c:v>
                </c:pt>
                <c:pt idx="4000">
                  <c:v>73.983</c:v>
                </c:pt>
                <c:pt idx="4001">
                  <c:v>74.0</c:v>
                </c:pt>
                <c:pt idx="4002">
                  <c:v>74.017</c:v>
                </c:pt>
                <c:pt idx="4003">
                  <c:v>74.05</c:v>
                </c:pt>
                <c:pt idx="4004">
                  <c:v>74.067</c:v>
                </c:pt>
                <c:pt idx="4005">
                  <c:v>74.1</c:v>
                </c:pt>
                <c:pt idx="4006">
                  <c:v>74.13299999999998</c:v>
                </c:pt>
                <c:pt idx="4007">
                  <c:v>74.15</c:v>
                </c:pt>
                <c:pt idx="4008">
                  <c:v>74.167</c:v>
                </c:pt>
                <c:pt idx="4009">
                  <c:v>74.18299999999998</c:v>
                </c:pt>
                <c:pt idx="4010">
                  <c:v>74.2</c:v>
                </c:pt>
                <c:pt idx="4011">
                  <c:v>74.21700000000002</c:v>
                </c:pt>
                <c:pt idx="4012">
                  <c:v>74.233</c:v>
                </c:pt>
                <c:pt idx="4013">
                  <c:v>74.25</c:v>
                </c:pt>
                <c:pt idx="4014">
                  <c:v>74.267</c:v>
                </c:pt>
                <c:pt idx="4015">
                  <c:v>74.283</c:v>
                </c:pt>
                <c:pt idx="4016">
                  <c:v>74.317</c:v>
                </c:pt>
                <c:pt idx="4017">
                  <c:v>74.333</c:v>
                </c:pt>
                <c:pt idx="4018">
                  <c:v>74.35</c:v>
                </c:pt>
                <c:pt idx="4019">
                  <c:v>74.367</c:v>
                </c:pt>
                <c:pt idx="4020">
                  <c:v>74.38299999999998</c:v>
                </c:pt>
                <c:pt idx="4021">
                  <c:v>74.4</c:v>
                </c:pt>
                <c:pt idx="4022">
                  <c:v>74.41700000000052</c:v>
                </c:pt>
                <c:pt idx="4023">
                  <c:v>74.433</c:v>
                </c:pt>
                <c:pt idx="4024">
                  <c:v>74.45</c:v>
                </c:pt>
                <c:pt idx="4025">
                  <c:v>74.483</c:v>
                </c:pt>
                <c:pt idx="4026">
                  <c:v>74.5</c:v>
                </c:pt>
                <c:pt idx="4027">
                  <c:v>74.517</c:v>
                </c:pt>
                <c:pt idx="4028">
                  <c:v>74.533</c:v>
                </c:pt>
                <c:pt idx="4029">
                  <c:v>74.55</c:v>
                </c:pt>
                <c:pt idx="4030">
                  <c:v>74.567</c:v>
                </c:pt>
                <c:pt idx="4031">
                  <c:v>74.583</c:v>
                </c:pt>
                <c:pt idx="4032">
                  <c:v>74.6</c:v>
                </c:pt>
                <c:pt idx="4033">
                  <c:v>74.617</c:v>
                </c:pt>
                <c:pt idx="4034">
                  <c:v>74.65</c:v>
                </c:pt>
                <c:pt idx="4035">
                  <c:v>74.667</c:v>
                </c:pt>
                <c:pt idx="4036">
                  <c:v>74.68299999999998</c:v>
                </c:pt>
                <c:pt idx="4037">
                  <c:v>74.7</c:v>
                </c:pt>
                <c:pt idx="4038">
                  <c:v>74.71700000000002</c:v>
                </c:pt>
                <c:pt idx="4039">
                  <c:v>74.733</c:v>
                </c:pt>
                <c:pt idx="4040">
                  <c:v>74.75</c:v>
                </c:pt>
                <c:pt idx="4041">
                  <c:v>74.767</c:v>
                </c:pt>
                <c:pt idx="4042">
                  <c:v>74.783</c:v>
                </c:pt>
                <c:pt idx="4043">
                  <c:v>74.8</c:v>
                </c:pt>
                <c:pt idx="4044">
                  <c:v>74.817</c:v>
                </c:pt>
                <c:pt idx="4045">
                  <c:v>74.833</c:v>
                </c:pt>
                <c:pt idx="4046">
                  <c:v>74.867</c:v>
                </c:pt>
                <c:pt idx="4047">
                  <c:v>74.88299999999998</c:v>
                </c:pt>
                <c:pt idx="4048">
                  <c:v>74.9</c:v>
                </c:pt>
                <c:pt idx="4049">
                  <c:v>74.91700000000052</c:v>
                </c:pt>
                <c:pt idx="4050">
                  <c:v>74.933</c:v>
                </c:pt>
                <c:pt idx="4051">
                  <c:v>74.95</c:v>
                </c:pt>
                <c:pt idx="4052">
                  <c:v>74.96700000000002</c:v>
                </c:pt>
                <c:pt idx="4053">
                  <c:v>74.983</c:v>
                </c:pt>
                <c:pt idx="4054">
                  <c:v>75.017</c:v>
                </c:pt>
                <c:pt idx="4055">
                  <c:v>75.033</c:v>
                </c:pt>
                <c:pt idx="4056">
                  <c:v>75.05</c:v>
                </c:pt>
                <c:pt idx="4057">
                  <c:v>75.067</c:v>
                </c:pt>
                <c:pt idx="4058">
                  <c:v>75.083</c:v>
                </c:pt>
                <c:pt idx="4059">
                  <c:v>75.1</c:v>
                </c:pt>
                <c:pt idx="4060">
                  <c:v>75.117</c:v>
                </c:pt>
                <c:pt idx="4061">
                  <c:v>75.13299999999998</c:v>
                </c:pt>
                <c:pt idx="4062">
                  <c:v>75.15</c:v>
                </c:pt>
                <c:pt idx="4063">
                  <c:v>75.18299999999998</c:v>
                </c:pt>
                <c:pt idx="4064">
                  <c:v>75.2</c:v>
                </c:pt>
                <c:pt idx="4065">
                  <c:v>75.21700000000002</c:v>
                </c:pt>
                <c:pt idx="4066">
                  <c:v>75.233</c:v>
                </c:pt>
                <c:pt idx="4067">
                  <c:v>75.25</c:v>
                </c:pt>
                <c:pt idx="4068">
                  <c:v>75.267</c:v>
                </c:pt>
                <c:pt idx="4069">
                  <c:v>75.283</c:v>
                </c:pt>
                <c:pt idx="4070">
                  <c:v>75.3</c:v>
                </c:pt>
                <c:pt idx="4071">
                  <c:v>75.333</c:v>
                </c:pt>
                <c:pt idx="4072">
                  <c:v>75.35</c:v>
                </c:pt>
                <c:pt idx="4073">
                  <c:v>75.367</c:v>
                </c:pt>
                <c:pt idx="4074">
                  <c:v>75.38299999999998</c:v>
                </c:pt>
                <c:pt idx="4075">
                  <c:v>75.4</c:v>
                </c:pt>
                <c:pt idx="4076">
                  <c:v>75.41700000000052</c:v>
                </c:pt>
                <c:pt idx="4077">
                  <c:v>75.433</c:v>
                </c:pt>
                <c:pt idx="4078">
                  <c:v>75.45</c:v>
                </c:pt>
                <c:pt idx="4079">
                  <c:v>75.46700000000002</c:v>
                </c:pt>
                <c:pt idx="4080">
                  <c:v>75.483</c:v>
                </c:pt>
                <c:pt idx="4081">
                  <c:v>75.5</c:v>
                </c:pt>
                <c:pt idx="4082">
                  <c:v>75.517</c:v>
                </c:pt>
                <c:pt idx="4083">
                  <c:v>75.55</c:v>
                </c:pt>
                <c:pt idx="4084">
                  <c:v>75.567</c:v>
                </c:pt>
                <c:pt idx="4085">
                  <c:v>75.583</c:v>
                </c:pt>
                <c:pt idx="4086">
                  <c:v>75.6</c:v>
                </c:pt>
                <c:pt idx="4087">
                  <c:v>75.617</c:v>
                </c:pt>
                <c:pt idx="4088">
                  <c:v>75.63299999999998</c:v>
                </c:pt>
                <c:pt idx="4089">
                  <c:v>75.65</c:v>
                </c:pt>
                <c:pt idx="4090">
                  <c:v>75.667</c:v>
                </c:pt>
                <c:pt idx="4091">
                  <c:v>75.7</c:v>
                </c:pt>
                <c:pt idx="4092">
                  <c:v>75.71700000000002</c:v>
                </c:pt>
                <c:pt idx="4093">
                  <c:v>75.733</c:v>
                </c:pt>
                <c:pt idx="4094">
                  <c:v>75.75</c:v>
                </c:pt>
                <c:pt idx="4095">
                  <c:v>75.767</c:v>
                </c:pt>
                <c:pt idx="4096">
                  <c:v>75.783</c:v>
                </c:pt>
                <c:pt idx="4097">
                  <c:v>75.8</c:v>
                </c:pt>
                <c:pt idx="4098">
                  <c:v>75.817</c:v>
                </c:pt>
                <c:pt idx="4099">
                  <c:v>75.833</c:v>
                </c:pt>
                <c:pt idx="4100">
                  <c:v>75.85</c:v>
                </c:pt>
                <c:pt idx="4101">
                  <c:v>75.88299999999998</c:v>
                </c:pt>
                <c:pt idx="4102">
                  <c:v>75.9</c:v>
                </c:pt>
                <c:pt idx="4103">
                  <c:v>75.91700000000052</c:v>
                </c:pt>
                <c:pt idx="4104">
                  <c:v>75.933</c:v>
                </c:pt>
                <c:pt idx="4105">
                  <c:v>75.95</c:v>
                </c:pt>
                <c:pt idx="4106">
                  <c:v>75.96700000000002</c:v>
                </c:pt>
                <c:pt idx="4107">
                  <c:v>75.983</c:v>
                </c:pt>
                <c:pt idx="4108">
                  <c:v>76.0</c:v>
                </c:pt>
                <c:pt idx="4109">
                  <c:v>76.017</c:v>
                </c:pt>
                <c:pt idx="4110">
                  <c:v>76.033</c:v>
                </c:pt>
                <c:pt idx="4111">
                  <c:v>76.067</c:v>
                </c:pt>
                <c:pt idx="4112">
                  <c:v>76.083</c:v>
                </c:pt>
                <c:pt idx="4113">
                  <c:v>76.1</c:v>
                </c:pt>
                <c:pt idx="4114">
                  <c:v>76.117</c:v>
                </c:pt>
                <c:pt idx="4115">
                  <c:v>76.13299999999998</c:v>
                </c:pt>
                <c:pt idx="4116">
                  <c:v>76.15</c:v>
                </c:pt>
                <c:pt idx="4117">
                  <c:v>76.167</c:v>
                </c:pt>
                <c:pt idx="4118">
                  <c:v>76.18299999999998</c:v>
                </c:pt>
                <c:pt idx="4119">
                  <c:v>76.2</c:v>
                </c:pt>
                <c:pt idx="4120">
                  <c:v>76.233</c:v>
                </c:pt>
                <c:pt idx="4121">
                  <c:v>76.25</c:v>
                </c:pt>
                <c:pt idx="4122">
                  <c:v>76.267</c:v>
                </c:pt>
                <c:pt idx="4123">
                  <c:v>76.283</c:v>
                </c:pt>
                <c:pt idx="4124">
                  <c:v>76.3</c:v>
                </c:pt>
                <c:pt idx="4125">
                  <c:v>76.317</c:v>
                </c:pt>
                <c:pt idx="4126">
                  <c:v>76.333</c:v>
                </c:pt>
                <c:pt idx="4127">
                  <c:v>76.35</c:v>
                </c:pt>
                <c:pt idx="4128">
                  <c:v>76.367</c:v>
                </c:pt>
                <c:pt idx="4129">
                  <c:v>76.38299999999998</c:v>
                </c:pt>
                <c:pt idx="4130">
                  <c:v>76.41700000000052</c:v>
                </c:pt>
                <c:pt idx="4131">
                  <c:v>76.433</c:v>
                </c:pt>
                <c:pt idx="4132">
                  <c:v>76.45</c:v>
                </c:pt>
                <c:pt idx="4133">
                  <c:v>76.46700000000002</c:v>
                </c:pt>
                <c:pt idx="4134">
                  <c:v>76.483</c:v>
                </c:pt>
                <c:pt idx="4135">
                  <c:v>76.5</c:v>
                </c:pt>
                <c:pt idx="4136">
                  <c:v>76.517</c:v>
                </c:pt>
                <c:pt idx="4137">
                  <c:v>76.533</c:v>
                </c:pt>
                <c:pt idx="4138">
                  <c:v>76.55</c:v>
                </c:pt>
                <c:pt idx="4139">
                  <c:v>76.567</c:v>
                </c:pt>
                <c:pt idx="4140">
                  <c:v>76.583</c:v>
                </c:pt>
                <c:pt idx="4141">
                  <c:v>76.617</c:v>
                </c:pt>
                <c:pt idx="4142">
                  <c:v>76.63299999999998</c:v>
                </c:pt>
                <c:pt idx="4143">
                  <c:v>76.65</c:v>
                </c:pt>
                <c:pt idx="4144">
                  <c:v>76.667</c:v>
                </c:pt>
                <c:pt idx="4145">
                  <c:v>76.68299999999998</c:v>
                </c:pt>
                <c:pt idx="4146">
                  <c:v>76.7</c:v>
                </c:pt>
                <c:pt idx="4147">
                  <c:v>76.71700000000002</c:v>
                </c:pt>
                <c:pt idx="4148">
                  <c:v>76.733</c:v>
                </c:pt>
                <c:pt idx="4149">
                  <c:v>76.75</c:v>
                </c:pt>
                <c:pt idx="4150">
                  <c:v>76.767</c:v>
                </c:pt>
                <c:pt idx="4151">
                  <c:v>76.8</c:v>
                </c:pt>
                <c:pt idx="4152">
                  <c:v>76.817</c:v>
                </c:pt>
                <c:pt idx="4153">
                  <c:v>76.833</c:v>
                </c:pt>
                <c:pt idx="4154">
                  <c:v>76.85</c:v>
                </c:pt>
                <c:pt idx="4155">
                  <c:v>76.867</c:v>
                </c:pt>
                <c:pt idx="4156">
                  <c:v>76.88299999999998</c:v>
                </c:pt>
                <c:pt idx="4157">
                  <c:v>76.9</c:v>
                </c:pt>
                <c:pt idx="4158">
                  <c:v>76.91700000000052</c:v>
                </c:pt>
                <c:pt idx="4159">
                  <c:v>76.933</c:v>
                </c:pt>
                <c:pt idx="4160">
                  <c:v>76.95</c:v>
                </c:pt>
                <c:pt idx="4161">
                  <c:v>76.96700000000002</c:v>
                </c:pt>
                <c:pt idx="4162">
                  <c:v>77.0</c:v>
                </c:pt>
                <c:pt idx="4163">
                  <c:v>77.017</c:v>
                </c:pt>
                <c:pt idx="4164">
                  <c:v>77.033</c:v>
                </c:pt>
                <c:pt idx="4165">
                  <c:v>77.05</c:v>
                </c:pt>
                <c:pt idx="4166">
                  <c:v>77.067</c:v>
                </c:pt>
                <c:pt idx="4167">
                  <c:v>77.083</c:v>
                </c:pt>
                <c:pt idx="4168">
                  <c:v>77.1</c:v>
                </c:pt>
                <c:pt idx="4169">
                  <c:v>77.117</c:v>
                </c:pt>
                <c:pt idx="4170">
                  <c:v>77.13299999999998</c:v>
                </c:pt>
                <c:pt idx="4171">
                  <c:v>77.15</c:v>
                </c:pt>
                <c:pt idx="4172">
                  <c:v>77.167</c:v>
                </c:pt>
                <c:pt idx="4173">
                  <c:v>77.2</c:v>
                </c:pt>
                <c:pt idx="4174">
                  <c:v>77.21700000000002</c:v>
                </c:pt>
                <c:pt idx="4175">
                  <c:v>77.233</c:v>
                </c:pt>
                <c:pt idx="4176">
                  <c:v>77.25</c:v>
                </c:pt>
                <c:pt idx="4177">
                  <c:v>77.267</c:v>
                </c:pt>
                <c:pt idx="4178">
                  <c:v>77.283</c:v>
                </c:pt>
                <c:pt idx="4179">
                  <c:v>77.3</c:v>
                </c:pt>
                <c:pt idx="4180">
                  <c:v>77.317</c:v>
                </c:pt>
                <c:pt idx="4181">
                  <c:v>77.333</c:v>
                </c:pt>
                <c:pt idx="4182">
                  <c:v>77.35</c:v>
                </c:pt>
                <c:pt idx="4183">
                  <c:v>77.38299999999998</c:v>
                </c:pt>
                <c:pt idx="4184">
                  <c:v>77.4</c:v>
                </c:pt>
                <c:pt idx="4185">
                  <c:v>77.41700000000052</c:v>
                </c:pt>
                <c:pt idx="4186">
                  <c:v>77.433</c:v>
                </c:pt>
                <c:pt idx="4187">
                  <c:v>77.45</c:v>
                </c:pt>
                <c:pt idx="4188">
                  <c:v>77.46700000000002</c:v>
                </c:pt>
                <c:pt idx="4189">
                  <c:v>77.483</c:v>
                </c:pt>
                <c:pt idx="4190">
                  <c:v>77.5</c:v>
                </c:pt>
                <c:pt idx="4191">
                  <c:v>77.533</c:v>
                </c:pt>
                <c:pt idx="4192">
                  <c:v>77.55</c:v>
                </c:pt>
                <c:pt idx="4193">
                  <c:v>77.567</c:v>
                </c:pt>
                <c:pt idx="4194">
                  <c:v>77.583</c:v>
                </c:pt>
                <c:pt idx="4195">
                  <c:v>77.6</c:v>
                </c:pt>
                <c:pt idx="4196">
                  <c:v>77.617</c:v>
                </c:pt>
                <c:pt idx="4197">
                  <c:v>77.63299999999998</c:v>
                </c:pt>
                <c:pt idx="4198">
                  <c:v>77.65</c:v>
                </c:pt>
                <c:pt idx="4199">
                  <c:v>77.667</c:v>
                </c:pt>
                <c:pt idx="4200">
                  <c:v>77.68299999999998</c:v>
                </c:pt>
                <c:pt idx="4201">
                  <c:v>77.7</c:v>
                </c:pt>
                <c:pt idx="4202">
                  <c:v>77.71700000000002</c:v>
                </c:pt>
                <c:pt idx="4203">
                  <c:v>77.733</c:v>
                </c:pt>
                <c:pt idx="4204">
                  <c:v>77.75</c:v>
                </c:pt>
                <c:pt idx="4205">
                  <c:v>77.767</c:v>
                </c:pt>
                <c:pt idx="4206">
                  <c:v>77.8</c:v>
                </c:pt>
                <c:pt idx="4207">
                  <c:v>77.817</c:v>
                </c:pt>
                <c:pt idx="4208">
                  <c:v>77.833</c:v>
                </c:pt>
                <c:pt idx="4209">
                  <c:v>77.85</c:v>
                </c:pt>
                <c:pt idx="4210">
                  <c:v>77.867</c:v>
                </c:pt>
                <c:pt idx="4211">
                  <c:v>77.88299999999998</c:v>
                </c:pt>
                <c:pt idx="4212">
                  <c:v>77.9</c:v>
                </c:pt>
                <c:pt idx="4213">
                  <c:v>77.91700000000052</c:v>
                </c:pt>
                <c:pt idx="4214">
                  <c:v>77.933</c:v>
                </c:pt>
                <c:pt idx="4215">
                  <c:v>77.95</c:v>
                </c:pt>
                <c:pt idx="4216">
                  <c:v>77.96700000000002</c:v>
                </c:pt>
                <c:pt idx="4217">
                  <c:v>77.983</c:v>
                </c:pt>
                <c:pt idx="4218">
                  <c:v>78.017</c:v>
                </c:pt>
                <c:pt idx="4219">
                  <c:v>78.033</c:v>
                </c:pt>
                <c:pt idx="4220">
                  <c:v>78.05</c:v>
                </c:pt>
                <c:pt idx="4221">
                  <c:v>78.067</c:v>
                </c:pt>
                <c:pt idx="4222">
                  <c:v>78.083</c:v>
                </c:pt>
                <c:pt idx="4223">
                  <c:v>78.1</c:v>
                </c:pt>
                <c:pt idx="4224">
                  <c:v>78.117</c:v>
                </c:pt>
                <c:pt idx="4225">
                  <c:v>78.13299999999998</c:v>
                </c:pt>
                <c:pt idx="4226">
                  <c:v>78.15</c:v>
                </c:pt>
                <c:pt idx="4227">
                  <c:v>78.167</c:v>
                </c:pt>
                <c:pt idx="4228">
                  <c:v>78.18299999999998</c:v>
                </c:pt>
                <c:pt idx="4229">
                  <c:v>78.2</c:v>
                </c:pt>
                <c:pt idx="4230">
                  <c:v>78.21700000000002</c:v>
                </c:pt>
                <c:pt idx="4231">
                  <c:v>78.25</c:v>
                </c:pt>
                <c:pt idx="4232">
                  <c:v>78.267</c:v>
                </c:pt>
                <c:pt idx="4233">
                  <c:v>78.283</c:v>
                </c:pt>
                <c:pt idx="4234">
                  <c:v>78.3</c:v>
                </c:pt>
                <c:pt idx="4235">
                  <c:v>78.317</c:v>
                </c:pt>
                <c:pt idx="4236">
                  <c:v>78.333</c:v>
                </c:pt>
                <c:pt idx="4237">
                  <c:v>78.35</c:v>
                </c:pt>
                <c:pt idx="4238">
                  <c:v>78.367</c:v>
                </c:pt>
                <c:pt idx="4239">
                  <c:v>78.38299999999998</c:v>
                </c:pt>
                <c:pt idx="4240">
                  <c:v>78.4</c:v>
                </c:pt>
                <c:pt idx="4241">
                  <c:v>78.433</c:v>
                </c:pt>
                <c:pt idx="4242">
                  <c:v>78.45</c:v>
                </c:pt>
                <c:pt idx="4243">
                  <c:v>78.46700000000002</c:v>
                </c:pt>
                <c:pt idx="4244">
                  <c:v>78.483</c:v>
                </c:pt>
                <c:pt idx="4245">
                  <c:v>78.5</c:v>
                </c:pt>
                <c:pt idx="4246">
                  <c:v>78.517</c:v>
                </c:pt>
                <c:pt idx="4247">
                  <c:v>78.533</c:v>
                </c:pt>
                <c:pt idx="4248">
                  <c:v>78.55</c:v>
                </c:pt>
                <c:pt idx="4249">
                  <c:v>78.567</c:v>
                </c:pt>
                <c:pt idx="4250">
                  <c:v>78.583</c:v>
                </c:pt>
                <c:pt idx="4251">
                  <c:v>78.6</c:v>
                </c:pt>
                <c:pt idx="4252">
                  <c:v>78.617</c:v>
                </c:pt>
                <c:pt idx="4253">
                  <c:v>78.65</c:v>
                </c:pt>
                <c:pt idx="4254">
                  <c:v>78.667</c:v>
                </c:pt>
                <c:pt idx="4255">
                  <c:v>78.68299999999998</c:v>
                </c:pt>
                <c:pt idx="4256">
                  <c:v>78.7</c:v>
                </c:pt>
                <c:pt idx="4257">
                  <c:v>78.71700000000002</c:v>
                </c:pt>
                <c:pt idx="4258">
                  <c:v>78.733</c:v>
                </c:pt>
                <c:pt idx="4259">
                  <c:v>78.75</c:v>
                </c:pt>
                <c:pt idx="4260">
                  <c:v>78.767</c:v>
                </c:pt>
                <c:pt idx="4261">
                  <c:v>78.783</c:v>
                </c:pt>
                <c:pt idx="4262">
                  <c:v>78.8</c:v>
                </c:pt>
                <c:pt idx="4263">
                  <c:v>78.817</c:v>
                </c:pt>
                <c:pt idx="4264">
                  <c:v>78.833</c:v>
                </c:pt>
                <c:pt idx="4265">
                  <c:v>78.867</c:v>
                </c:pt>
                <c:pt idx="4266">
                  <c:v>78.88299999999998</c:v>
                </c:pt>
                <c:pt idx="4267">
                  <c:v>78.9</c:v>
                </c:pt>
                <c:pt idx="4268">
                  <c:v>78.91700000000052</c:v>
                </c:pt>
                <c:pt idx="4269">
                  <c:v>78.933</c:v>
                </c:pt>
                <c:pt idx="4270">
                  <c:v>78.95</c:v>
                </c:pt>
                <c:pt idx="4271">
                  <c:v>78.96700000000002</c:v>
                </c:pt>
                <c:pt idx="4272">
                  <c:v>78.983</c:v>
                </c:pt>
                <c:pt idx="4273">
                  <c:v>79.0</c:v>
                </c:pt>
                <c:pt idx="4274">
                  <c:v>79.017</c:v>
                </c:pt>
                <c:pt idx="4275">
                  <c:v>79.033</c:v>
                </c:pt>
                <c:pt idx="4276">
                  <c:v>79.05</c:v>
                </c:pt>
                <c:pt idx="4277">
                  <c:v>79.067</c:v>
                </c:pt>
                <c:pt idx="4278">
                  <c:v>79.083</c:v>
                </c:pt>
                <c:pt idx="4279">
                  <c:v>79.1</c:v>
                </c:pt>
                <c:pt idx="4280">
                  <c:v>79.117</c:v>
                </c:pt>
                <c:pt idx="4281">
                  <c:v>79.15</c:v>
                </c:pt>
                <c:pt idx="4282">
                  <c:v>79.167</c:v>
                </c:pt>
                <c:pt idx="4283">
                  <c:v>79.2</c:v>
                </c:pt>
                <c:pt idx="4284">
                  <c:v>79.21700000000002</c:v>
                </c:pt>
                <c:pt idx="4285">
                  <c:v>79.233</c:v>
                </c:pt>
                <c:pt idx="4286">
                  <c:v>79.25</c:v>
                </c:pt>
                <c:pt idx="4287">
                  <c:v>79.267</c:v>
                </c:pt>
                <c:pt idx="4288">
                  <c:v>79.3</c:v>
                </c:pt>
                <c:pt idx="4289">
                  <c:v>79.317</c:v>
                </c:pt>
                <c:pt idx="4290">
                  <c:v>79.35</c:v>
                </c:pt>
                <c:pt idx="4291">
                  <c:v>79.367</c:v>
                </c:pt>
                <c:pt idx="4292">
                  <c:v>79.38299999999998</c:v>
                </c:pt>
                <c:pt idx="4293">
                  <c:v>79.4</c:v>
                </c:pt>
                <c:pt idx="4294">
                  <c:v>79.41700000000052</c:v>
                </c:pt>
                <c:pt idx="4295">
                  <c:v>79.433</c:v>
                </c:pt>
                <c:pt idx="4296">
                  <c:v>79.45</c:v>
                </c:pt>
                <c:pt idx="4297">
                  <c:v>79.46700000000002</c:v>
                </c:pt>
                <c:pt idx="4298">
                  <c:v>79.483</c:v>
                </c:pt>
                <c:pt idx="4299">
                  <c:v>79.5</c:v>
                </c:pt>
                <c:pt idx="4300">
                  <c:v>79.517</c:v>
                </c:pt>
                <c:pt idx="4301">
                  <c:v>79.55</c:v>
                </c:pt>
                <c:pt idx="4302">
                  <c:v>79.567</c:v>
                </c:pt>
                <c:pt idx="4303">
                  <c:v>79.583</c:v>
                </c:pt>
                <c:pt idx="4304">
                  <c:v>79.6</c:v>
                </c:pt>
                <c:pt idx="4305">
                  <c:v>79.617</c:v>
                </c:pt>
                <c:pt idx="4306">
                  <c:v>79.63299999999998</c:v>
                </c:pt>
                <c:pt idx="4307">
                  <c:v>79.65</c:v>
                </c:pt>
                <c:pt idx="4308">
                  <c:v>79.667</c:v>
                </c:pt>
                <c:pt idx="4309">
                  <c:v>79.68299999999998</c:v>
                </c:pt>
                <c:pt idx="4310">
                  <c:v>79.7</c:v>
                </c:pt>
                <c:pt idx="4311">
                  <c:v>79.71700000000002</c:v>
                </c:pt>
                <c:pt idx="4312">
                  <c:v>79.733</c:v>
                </c:pt>
                <c:pt idx="4313">
                  <c:v>79.767</c:v>
                </c:pt>
                <c:pt idx="4314">
                  <c:v>79.783</c:v>
                </c:pt>
                <c:pt idx="4315">
                  <c:v>79.8</c:v>
                </c:pt>
                <c:pt idx="4316">
                  <c:v>79.817</c:v>
                </c:pt>
                <c:pt idx="4317">
                  <c:v>79.833</c:v>
                </c:pt>
                <c:pt idx="4318">
                  <c:v>79.85</c:v>
                </c:pt>
                <c:pt idx="4319">
                  <c:v>79.867</c:v>
                </c:pt>
                <c:pt idx="4320">
                  <c:v>79.88299999999998</c:v>
                </c:pt>
                <c:pt idx="4321">
                  <c:v>79.91700000000052</c:v>
                </c:pt>
                <c:pt idx="4322">
                  <c:v>79.933</c:v>
                </c:pt>
                <c:pt idx="4323">
                  <c:v>79.96700000000002</c:v>
                </c:pt>
                <c:pt idx="4324">
                  <c:v>79.983</c:v>
                </c:pt>
                <c:pt idx="4325">
                  <c:v>80.0</c:v>
                </c:pt>
                <c:pt idx="4326">
                  <c:v>80.017</c:v>
                </c:pt>
                <c:pt idx="4327">
                  <c:v>80.033</c:v>
                </c:pt>
                <c:pt idx="4328">
                  <c:v>80.05</c:v>
                </c:pt>
                <c:pt idx="4329">
                  <c:v>80.067</c:v>
                </c:pt>
                <c:pt idx="4330">
                  <c:v>80.083</c:v>
                </c:pt>
                <c:pt idx="4331">
                  <c:v>80.117</c:v>
                </c:pt>
                <c:pt idx="4332">
                  <c:v>80.13299999999998</c:v>
                </c:pt>
                <c:pt idx="4333">
                  <c:v>80.15</c:v>
                </c:pt>
                <c:pt idx="4334">
                  <c:v>80.167</c:v>
                </c:pt>
                <c:pt idx="4335">
                  <c:v>80.18299999999998</c:v>
                </c:pt>
                <c:pt idx="4336">
                  <c:v>80.2</c:v>
                </c:pt>
                <c:pt idx="4337">
                  <c:v>80.21700000000002</c:v>
                </c:pt>
                <c:pt idx="4338">
                  <c:v>80.233</c:v>
                </c:pt>
                <c:pt idx="4339">
                  <c:v>80.25</c:v>
                </c:pt>
                <c:pt idx="4340">
                  <c:v>80.267</c:v>
                </c:pt>
                <c:pt idx="4341">
                  <c:v>80.283</c:v>
                </c:pt>
                <c:pt idx="4342">
                  <c:v>80.3</c:v>
                </c:pt>
                <c:pt idx="4343">
                  <c:v>80.317</c:v>
                </c:pt>
                <c:pt idx="4344">
                  <c:v>80.35</c:v>
                </c:pt>
                <c:pt idx="4345">
                  <c:v>80.367</c:v>
                </c:pt>
                <c:pt idx="4346">
                  <c:v>80.38299999999998</c:v>
                </c:pt>
                <c:pt idx="4347">
                  <c:v>80.4</c:v>
                </c:pt>
                <c:pt idx="4348">
                  <c:v>80.41700000000052</c:v>
                </c:pt>
                <c:pt idx="4349">
                  <c:v>80.433</c:v>
                </c:pt>
                <c:pt idx="4350">
                  <c:v>80.45</c:v>
                </c:pt>
                <c:pt idx="4351">
                  <c:v>80.46700000000002</c:v>
                </c:pt>
                <c:pt idx="4352">
                  <c:v>80.483</c:v>
                </c:pt>
                <c:pt idx="4353">
                  <c:v>80.5</c:v>
                </c:pt>
                <c:pt idx="4354">
                  <c:v>80.517</c:v>
                </c:pt>
                <c:pt idx="4355">
                  <c:v>80.533</c:v>
                </c:pt>
                <c:pt idx="4356">
                  <c:v>80.55</c:v>
                </c:pt>
                <c:pt idx="4357">
                  <c:v>80.583</c:v>
                </c:pt>
                <c:pt idx="4358">
                  <c:v>80.6</c:v>
                </c:pt>
                <c:pt idx="4359">
                  <c:v>80.617</c:v>
                </c:pt>
                <c:pt idx="4360">
                  <c:v>80.63299999999998</c:v>
                </c:pt>
                <c:pt idx="4361">
                  <c:v>80.65</c:v>
                </c:pt>
                <c:pt idx="4362">
                  <c:v>80.667</c:v>
                </c:pt>
                <c:pt idx="4363">
                  <c:v>80.68299999999998</c:v>
                </c:pt>
                <c:pt idx="4364">
                  <c:v>80.7</c:v>
                </c:pt>
                <c:pt idx="4365">
                  <c:v>80.733</c:v>
                </c:pt>
                <c:pt idx="4366">
                  <c:v>80.75</c:v>
                </c:pt>
                <c:pt idx="4367">
                  <c:v>80.767</c:v>
                </c:pt>
                <c:pt idx="4368">
                  <c:v>80.783</c:v>
                </c:pt>
                <c:pt idx="4369">
                  <c:v>80.8</c:v>
                </c:pt>
                <c:pt idx="4370">
                  <c:v>80.817</c:v>
                </c:pt>
                <c:pt idx="4371">
                  <c:v>80.833</c:v>
                </c:pt>
                <c:pt idx="4372">
                  <c:v>80.85</c:v>
                </c:pt>
                <c:pt idx="4373">
                  <c:v>80.867</c:v>
                </c:pt>
                <c:pt idx="4374">
                  <c:v>80.88299999999998</c:v>
                </c:pt>
                <c:pt idx="4375">
                  <c:v>80.91700000000052</c:v>
                </c:pt>
                <c:pt idx="4376">
                  <c:v>80.933</c:v>
                </c:pt>
                <c:pt idx="4377">
                  <c:v>80.95</c:v>
                </c:pt>
                <c:pt idx="4378">
                  <c:v>80.96700000000002</c:v>
                </c:pt>
                <c:pt idx="4379">
                  <c:v>80.983</c:v>
                </c:pt>
                <c:pt idx="4380">
                  <c:v>81.0</c:v>
                </c:pt>
                <c:pt idx="4381">
                  <c:v>81.017</c:v>
                </c:pt>
                <c:pt idx="4382">
                  <c:v>81.033</c:v>
                </c:pt>
                <c:pt idx="4383">
                  <c:v>81.05</c:v>
                </c:pt>
                <c:pt idx="4384">
                  <c:v>81.067</c:v>
                </c:pt>
                <c:pt idx="4385">
                  <c:v>81.083</c:v>
                </c:pt>
                <c:pt idx="4386">
                  <c:v>81.1</c:v>
                </c:pt>
                <c:pt idx="4387">
                  <c:v>81.117</c:v>
                </c:pt>
                <c:pt idx="4388">
                  <c:v>81.13299999999998</c:v>
                </c:pt>
                <c:pt idx="4389">
                  <c:v>81.167</c:v>
                </c:pt>
                <c:pt idx="4390">
                  <c:v>81.18299999999998</c:v>
                </c:pt>
                <c:pt idx="4391">
                  <c:v>81.2</c:v>
                </c:pt>
                <c:pt idx="4392">
                  <c:v>81.21700000000002</c:v>
                </c:pt>
                <c:pt idx="4393">
                  <c:v>81.233</c:v>
                </c:pt>
                <c:pt idx="4394">
                  <c:v>81.25</c:v>
                </c:pt>
                <c:pt idx="4395">
                  <c:v>81.267</c:v>
                </c:pt>
                <c:pt idx="4396">
                  <c:v>81.283</c:v>
                </c:pt>
                <c:pt idx="4397">
                  <c:v>81.3</c:v>
                </c:pt>
                <c:pt idx="4398">
                  <c:v>81.317</c:v>
                </c:pt>
                <c:pt idx="4399">
                  <c:v>81.333</c:v>
                </c:pt>
                <c:pt idx="4400">
                  <c:v>81.367</c:v>
                </c:pt>
                <c:pt idx="4401">
                  <c:v>81.38299999999998</c:v>
                </c:pt>
                <c:pt idx="4402">
                  <c:v>81.4</c:v>
                </c:pt>
                <c:pt idx="4403">
                  <c:v>81.41700000000052</c:v>
                </c:pt>
                <c:pt idx="4404">
                  <c:v>81.433</c:v>
                </c:pt>
                <c:pt idx="4405">
                  <c:v>81.45</c:v>
                </c:pt>
                <c:pt idx="4406">
                  <c:v>81.46700000000002</c:v>
                </c:pt>
                <c:pt idx="4407">
                  <c:v>81.483</c:v>
                </c:pt>
                <c:pt idx="4408">
                  <c:v>81.5</c:v>
                </c:pt>
                <c:pt idx="4409">
                  <c:v>81.517</c:v>
                </c:pt>
                <c:pt idx="4410">
                  <c:v>81.533</c:v>
                </c:pt>
                <c:pt idx="4411">
                  <c:v>81.567</c:v>
                </c:pt>
                <c:pt idx="4412">
                  <c:v>81.583</c:v>
                </c:pt>
                <c:pt idx="4413">
                  <c:v>81.6</c:v>
                </c:pt>
                <c:pt idx="4414">
                  <c:v>81.617</c:v>
                </c:pt>
                <c:pt idx="4415">
                  <c:v>81.63299999999998</c:v>
                </c:pt>
                <c:pt idx="4416">
                  <c:v>81.65</c:v>
                </c:pt>
                <c:pt idx="4417">
                  <c:v>81.667</c:v>
                </c:pt>
                <c:pt idx="4418">
                  <c:v>81.68299999999998</c:v>
                </c:pt>
                <c:pt idx="4419">
                  <c:v>81.7</c:v>
                </c:pt>
                <c:pt idx="4420">
                  <c:v>81.71700000000002</c:v>
                </c:pt>
                <c:pt idx="4421">
                  <c:v>81.75</c:v>
                </c:pt>
                <c:pt idx="4422">
                  <c:v>81.767</c:v>
                </c:pt>
                <c:pt idx="4423">
                  <c:v>81.783</c:v>
                </c:pt>
                <c:pt idx="4424">
                  <c:v>81.8</c:v>
                </c:pt>
                <c:pt idx="4425">
                  <c:v>81.817</c:v>
                </c:pt>
                <c:pt idx="4426">
                  <c:v>81.833</c:v>
                </c:pt>
                <c:pt idx="4427">
                  <c:v>81.85</c:v>
                </c:pt>
                <c:pt idx="4428">
                  <c:v>81.867</c:v>
                </c:pt>
                <c:pt idx="4429">
                  <c:v>81.88299999999998</c:v>
                </c:pt>
                <c:pt idx="4430">
                  <c:v>81.9</c:v>
                </c:pt>
                <c:pt idx="4431">
                  <c:v>81.91700000000052</c:v>
                </c:pt>
                <c:pt idx="4432">
                  <c:v>81.95</c:v>
                </c:pt>
                <c:pt idx="4433">
                  <c:v>81.96700000000002</c:v>
                </c:pt>
                <c:pt idx="4434">
                  <c:v>81.983</c:v>
                </c:pt>
                <c:pt idx="4435">
                  <c:v>82.0</c:v>
                </c:pt>
                <c:pt idx="4436">
                  <c:v>82.017</c:v>
                </c:pt>
                <c:pt idx="4437">
                  <c:v>82.033</c:v>
                </c:pt>
                <c:pt idx="4438">
                  <c:v>82.05</c:v>
                </c:pt>
                <c:pt idx="4439">
                  <c:v>82.067</c:v>
                </c:pt>
                <c:pt idx="4440">
                  <c:v>82.083</c:v>
                </c:pt>
                <c:pt idx="4441">
                  <c:v>82.1</c:v>
                </c:pt>
                <c:pt idx="4442">
                  <c:v>82.117</c:v>
                </c:pt>
                <c:pt idx="4443">
                  <c:v>82.15</c:v>
                </c:pt>
                <c:pt idx="4444">
                  <c:v>82.167</c:v>
                </c:pt>
                <c:pt idx="4445">
                  <c:v>82.18299999999998</c:v>
                </c:pt>
                <c:pt idx="4446">
                  <c:v>82.2</c:v>
                </c:pt>
                <c:pt idx="4447">
                  <c:v>82.21700000000002</c:v>
                </c:pt>
                <c:pt idx="4448">
                  <c:v>82.233</c:v>
                </c:pt>
                <c:pt idx="4449">
                  <c:v>82.25</c:v>
                </c:pt>
                <c:pt idx="4450">
                  <c:v>82.267</c:v>
                </c:pt>
                <c:pt idx="4451">
                  <c:v>82.283</c:v>
                </c:pt>
                <c:pt idx="4452">
                  <c:v>82.3</c:v>
                </c:pt>
                <c:pt idx="4453">
                  <c:v>82.333</c:v>
                </c:pt>
                <c:pt idx="4454">
                  <c:v>82.35</c:v>
                </c:pt>
                <c:pt idx="4455">
                  <c:v>82.367</c:v>
                </c:pt>
                <c:pt idx="4456">
                  <c:v>82.38299999999998</c:v>
                </c:pt>
                <c:pt idx="4457">
                  <c:v>82.4</c:v>
                </c:pt>
                <c:pt idx="4458">
                  <c:v>82.41700000000052</c:v>
                </c:pt>
                <c:pt idx="4459">
                  <c:v>82.433</c:v>
                </c:pt>
                <c:pt idx="4460">
                  <c:v>82.45</c:v>
                </c:pt>
                <c:pt idx="4461">
                  <c:v>82.46700000000002</c:v>
                </c:pt>
                <c:pt idx="4462">
                  <c:v>82.483</c:v>
                </c:pt>
                <c:pt idx="4463">
                  <c:v>82.5</c:v>
                </c:pt>
                <c:pt idx="4464">
                  <c:v>82.533</c:v>
                </c:pt>
                <c:pt idx="4465">
                  <c:v>82.55</c:v>
                </c:pt>
                <c:pt idx="4466">
                  <c:v>82.567</c:v>
                </c:pt>
                <c:pt idx="4467">
                  <c:v>82.583</c:v>
                </c:pt>
                <c:pt idx="4468">
                  <c:v>82.6</c:v>
                </c:pt>
                <c:pt idx="4469">
                  <c:v>82.617</c:v>
                </c:pt>
                <c:pt idx="4470">
                  <c:v>82.63299999999998</c:v>
                </c:pt>
                <c:pt idx="4471">
                  <c:v>82.65</c:v>
                </c:pt>
                <c:pt idx="4472">
                  <c:v>82.667</c:v>
                </c:pt>
                <c:pt idx="4473">
                  <c:v>82.68299999999998</c:v>
                </c:pt>
                <c:pt idx="4474">
                  <c:v>82.7</c:v>
                </c:pt>
                <c:pt idx="4475">
                  <c:v>82.71700000000002</c:v>
                </c:pt>
                <c:pt idx="4476">
                  <c:v>82.75</c:v>
                </c:pt>
                <c:pt idx="4477">
                  <c:v>82.767</c:v>
                </c:pt>
                <c:pt idx="4478">
                  <c:v>82.783</c:v>
                </c:pt>
                <c:pt idx="4479">
                  <c:v>82.8</c:v>
                </c:pt>
                <c:pt idx="4480">
                  <c:v>82.817</c:v>
                </c:pt>
                <c:pt idx="4481">
                  <c:v>82.833</c:v>
                </c:pt>
                <c:pt idx="4482">
                  <c:v>82.85</c:v>
                </c:pt>
                <c:pt idx="4483">
                  <c:v>82.867</c:v>
                </c:pt>
                <c:pt idx="4484">
                  <c:v>82.88299999999998</c:v>
                </c:pt>
                <c:pt idx="4485">
                  <c:v>82.9</c:v>
                </c:pt>
                <c:pt idx="4486">
                  <c:v>82.91700000000052</c:v>
                </c:pt>
                <c:pt idx="4487">
                  <c:v>82.933</c:v>
                </c:pt>
                <c:pt idx="4488">
                  <c:v>82.96700000000002</c:v>
                </c:pt>
                <c:pt idx="4489">
                  <c:v>82.983</c:v>
                </c:pt>
                <c:pt idx="4490">
                  <c:v>83.0</c:v>
                </c:pt>
                <c:pt idx="4491">
                  <c:v>83.017</c:v>
                </c:pt>
                <c:pt idx="4492">
                  <c:v>83.033</c:v>
                </c:pt>
                <c:pt idx="4493">
                  <c:v>83.05</c:v>
                </c:pt>
                <c:pt idx="4494">
                  <c:v>83.067</c:v>
                </c:pt>
                <c:pt idx="4495">
                  <c:v>83.083</c:v>
                </c:pt>
                <c:pt idx="4496">
                  <c:v>83.1</c:v>
                </c:pt>
                <c:pt idx="4497">
                  <c:v>83.13299999999998</c:v>
                </c:pt>
                <c:pt idx="4498">
                  <c:v>83.15</c:v>
                </c:pt>
                <c:pt idx="4499">
                  <c:v>83.167</c:v>
                </c:pt>
                <c:pt idx="4500">
                  <c:v>83.18299999999998</c:v>
                </c:pt>
                <c:pt idx="4501">
                  <c:v>83.2</c:v>
                </c:pt>
                <c:pt idx="4502">
                  <c:v>83.21700000000002</c:v>
                </c:pt>
                <c:pt idx="4503">
                  <c:v>83.233</c:v>
                </c:pt>
                <c:pt idx="4504">
                  <c:v>83.25</c:v>
                </c:pt>
                <c:pt idx="4505">
                  <c:v>83.267</c:v>
                </c:pt>
                <c:pt idx="4506">
                  <c:v>83.283</c:v>
                </c:pt>
                <c:pt idx="4507">
                  <c:v>83.317</c:v>
                </c:pt>
                <c:pt idx="4508">
                  <c:v>83.333</c:v>
                </c:pt>
                <c:pt idx="4509">
                  <c:v>83.35</c:v>
                </c:pt>
                <c:pt idx="4510">
                  <c:v>83.367</c:v>
                </c:pt>
                <c:pt idx="4511">
                  <c:v>83.38299999999998</c:v>
                </c:pt>
                <c:pt idx="4512">
                  <c:v>83.4</c:v>
                </c:pt>
                <c:pt idx="4513">
                  <c:v>83.41700000000052</c:v>
                </c:pt>
                <c:pt idx="4514">
                  <c:v>83.433</c:v>
                </c:pt>
                <c:pt idx="4515">
                  <c:v>83.45</c:v>
                </c:pt>
                <c:pt idx="4516">
                  <c:v>83.46700000000002</c:v>
                </c:pt>
                <c:pt idx="4517">
                  <c:v>83.483</c:v>
                </c:pt>
                <c:pt idx="4518">
                  <c:v>83.517</c:v>
                </c:pt>
                <c:pt idx="4519">
                  <c:v>83.533</c:v>
                </c:pt>
                <c:pt idx="4520">
                  <c:v>83.55</c:v>
                </c:pt>
                <c:pt idx="4521">
                  <c:v>83.567</c:v>
                </c:pt>
                <c:pt idx="4522">
                  <c:v>83.583</c:v>
                </c:pt>
                <c:pt idx="4523">
                  <c:v>83.6</c:v>
                </c:pt>
                <c:pt idx="4524">
                  <c:v>83.617</c:v>
                </c:pt>
                <c:pt idx="4525">
                  <c:v>83.63299999999998</c:v>
                </c:pt>
                <c:pt idx="4526">
                  <c:v>83.65</c:v>
                </c:pt>
                <c:pt idx="4527">
                  <c:v>83.667</c:v>
                </c:pt>
                <c:pt idx="4528">
                  <c:v>83.68299999999998</c:v>
                </c:pt>
                <c:pt idx="4529">
                  <c:v>83.71700000000002</c:v>
                </c:pt>
                <c:pt idx="4530">
                  <c:v>83.733</c:v>
                </c:pt>
                <c:pt idx="4531">
                  <c:v>83.75</c:v>
                </c:pt>
                <c:pt idx="4532">
                  <c:v>83.767</c:v>
                </c:pt>
                <c:pt idx="4533">
                  <c:v>83.783</c:v>
                </c:pt>
                <c:pt idx="4534">
                  <c:v>83.8</c:v>
                </c:pt>
                <c:pt idx="4535">
                  <c:v>83.817</c:v>
                </c:pt>
                <c:pt idx="4536">
                  <c:v>83.833</c:v>
                </c:pt>
                <c:pt idx="4537">
                  <c:v>83.85</c:v>
                </c:pt>
                <c:pt idx="4538">
                  <c:v>83.867</c:v>
                </c:pt>
                <c:pt idx="4539">
                  <c:v>83.88299999999998</c:v>
                </c:pt>
                <c:pt idx="4540">
                  <c:v>83.9</c:v>
                </c:pt>
                <c:pt idx="4541">
                  <c:v>83.91700000000052</c:v>
                </c:pt>
                <c:pt idx="4542">
                  <c:v>83.95</c:v>
                </c:pt>
                <c:pt idx="4543">
                  <c:v>83.96700000000002</c:v>
                </c:pt>
                <c:pt idx="4544">
                  <c:v>83.983</c:v>
                </c:pt>
                <c:pt idx="4545">
                  <c:v>84.0</c:v>
                </c:pt>
                <c:pt idx="4546">
                  <c:v>84.017</c:v>
                </c:pt>
                <c:pt idx="4547">
                  <c:v>84.033</c:v>
                </c:pt>
                <c:pt idx="4548">
                  <c:v>84.067</c:v>
                </c:pt>
                <c:pt idx="4549">
                  <c:v>84.083</c:v>
                </c:pt>
                <c:pt idx="4550">
                  <c:v>84.1</c:v>
                </c:pt>
                <c:pt idx="4551">
                  <c:v>84.117</c:v>
                </c:pt>
                <c:pt idx="4552">
                  <c:v>84.13299999999998</c:v>
                </c:pt>
                <c:pt idx="4553">
                  <c:v>84.15</c:v>
                </c:pt>
                <c:pt idx="4554">
                  <c:v>84.167</c:v>
                </c:pt>
                <c:pt idx="4555">
                  <c:v>84.18299999999998</c:v>
                </c:pt>
                <c:pt idx="4556">
                  <c:v>84.2</c:v>
                </c:pt>
                <c:pt idx="4557">
                  <c:v>84.233</c:v>
                </c:pt>
                <c:pt idx="4558">
                  <c:v>84.25</c:v>
                </c:pt>
                <c:pt idx="4559">
                  <c:v>84.267</c:v>
                </c:pt>
                <c:pt idx="4560">
                  <c:v>84.283</c:v>
                </c:pt>
                <c:pt idx="4561">
                  <c:v>84.3</c:v>
                </c:pt>
                <c:pt idx="4562">
                  <c:v>84.317</c:v>
                </c:pt>
                <c:pt idx="4563">
                  <c:v>84.333</c:v>
                </c:pt>
                <c:pt idx="4564">
                  <c:v>84.35</c:v>
                </c:pt>
                <c:pt idx="4565">
                  <c:v>84.367</c:v>
                </c:pt>
                <c:pt idx="4566">
                  <c:v>84.38299999999998</c:v>
                </c:pt>
                <c:pt idx="4567">
                  <c:v>84.41700000000052</c:v>
                </c:pt>
                <c:pt idx="4568">
                  <c:v>84.433</c:v>
                </c:pt>
                <c:pt idx="4569">
                  <c:v>84.45</c:v>
                </c:pt>
                <c:pt idx="4570">
                  <c:v>84.46700000000002</c:v>
                </c:pt>
                <c:pt idx="4571">
                  <c:v>84.483</c:v>
                </c:pt>
                <c:pt idx="4572">
                  <c:v>84.5</c:v>
                </c:pt>
                <c:pt idx="4573">
                  <c:v>84.517</c:v>
                </c:pt>
                <c:pt idx="4574">
                  <c:v>84.533</c:v>
                </c:pt>
                <c:pt idx="4575">
                  <c:v>84.55</c:v>
                </c:pt>
                <c:pt idx="4576">
                  <c:v>84.567</c:v>
                </c:pt>
                <c:pt idx="4577">
                  <c:v>84.583</c:v>
                </c:pt>
                <c:pt idx="4578">
                  <c:v>84.617</c:v>
                </c:pt>
                <c:pt idx="4579">
                  <c:v>84.63299999999998</c:v>
                </c:pt>
                <c:pt idx="4580">
                  <c:v>84.65</c:v>
                </c:pt>
                <c:pt idx="4581">
                  <c:v>84.667</c:v>
                </c:pt>
                <c:pt idx="4582">
                  <c:v>84.68299999999998</c:v>
                </c:pt>
                <c:pt idx="4583">
                  <c:v>84.7</c:v>
                </c:pt>
                <c:pt idx="4584">
                  <c:v>84.71700000000002</c:v>
                </c:pt>
                <c:pt idx="4585">
                  <c:v>84.733</c:v>
                </c:pt>
                <c:pt idx="4586">
                  <c:v>84.75</c:v>
                </c:pt>
                <c:pt idx="4587">
                  <c:v>84.767</c:v>
                </c:pt>
                <c:pt idx="4588">
                  <c:v>84.8</c:v>
                </c:pt>
                <c:pt idx="4589">
                  <c:v>84.833</c:v>
                </c:pt>
                <c:pt idx="4590">
                  <c:v>84.85</c:v>
                </c:pt>
                <c:pt idx="4591">
                  <c:v>84.867</c:v>
                </c:pt>
                <c:pt idx="4592">
                  <c:v>84.88299999999998</c:v>
                </c:pt>
                <c:pt idx="4593">
                  <c:v>84.9</c:v>
                </c:pt>
                <c:pt idx="4594">
                  <c:v>84.91700000000052</c:v>
                </c:pt>
                <c:pt idx="4595">
                  <c:v>84.933</c:v>
                </c:pt>
                <c:pt idx="4596">
                  <c:v>84.95</c:v>
                </c:pt>
                <c:pt idx="4597">
                  <c:v>84.983</c:v>
                </c:pt>
                <c:pt idx="4598">
                  <c:v>85.0</c:v>
                </c:pt>
                <c:pt idx="4599">
                  <c:v>85.033</c:v>
                </c:pt>
                <c:pt idx="4600">
                  <c:v>85.05</c:v>
                </c:pt>
                <c:pt idx="4601">
                  <c:v>85.067</c:v>
                </c:pt>
                <c:pt idx="4602">
                  <c:v>85.083</c:v>
                </c:pt>
                <c:pt idx="4603">
                  <c:v>85.1</c:v>
                </c:pt>
                <c:pt idx="4604">
                  <c:v>85.117</c:v>
                </c:pt>
                <c:pt idx="4605">
                  <c:v>85.13299999999998</c:v>
                </c:pt>
                <c:pt idx="4606">
                  <c:v>85.15</c:v>
                </c:pt>
                <c:pt idx="4607">
                  <c:v>85.167</c:v>
                </c:pt>
                <c:pt idx="4608">
                  <c:v>85.18299999999998</c:v>
                </c:pt>
                <c:pt idx="4609">
                  <c:v>85.2</c:v>
                </c:pt>
                <c:pt idx="4610">
                  <c:v>85.21700000000002</c:v>
                </c:pt>
                <c:pt idx="4611">
                  <c:v>85.233</c:v>
                </c:pt>
                <c:pt idx="4612">
                  <c:v>85.267</c:v>
                </c:pt>
                <c:pt idx="4613">
                  <c:v>85.283</c:v>
                </c:pt>
                <c:pt idx="4614">
                  <c:v>85.3</c:v>
                </c:pt>
                <c:pt idx="4615">
                  <c:v>85.317</c:v>
                </c:pt>
                <c:pt idx="4616">
                  <c:v>85.333</c:v>
                </c:pt>
                <c:pt idx="4617">
                  <c:v>85.35</c:v>
                </c:pt>
                <c:pt idx="4618">
                  <c:v>85.367</c:v>
                </c:pt>
                <c:pt idx="4619">
                  <c:v>85.38299999999998</c:v>
                </c:pt>
                <c:pt idx="4620">
                  <c:v>85.4</c:v>
                </c:pt>
                <c:pt idx="4621">
                  <c:v>85.41700000000052</c:v>
                </c:pt>
                <c:pt idx="4622">
                  <c:v>85.433</c:v>
                </c:pt>
                <c:pt idx="4623">
                  <c:v>85.45</c:v>
                </c:pt>
                <c:pt idx="4624">
                  <c:v>85.483</c:v>
                </c:pt>
                <c:pt idx="4625">
                  <c:v>85.5</c:v>
                </c:pt>
                <c:pt idx="4626">
                  <c:v>85.517</c:v>
                </c:pt>
                <c:pt idx="4627">
                  <c:v>85.533</c:v>
                </c:pt>
                <c:pt idx="4628">
                  <c:v>85.567</c:v>
                </c:pt>
                <c:pt idx="4629">
                  <c:v>85.583</c:v>
                </c:pt>
                <c:pt idx="4630">
                  <c:v>85.6</c:v>
                </c:pt>
                <c:pt idx="4631">
                  <c:v>85.617</c:v>
                </c:pt>
                <c:pt idx="4632">
                  <c:v>85.63299999999998</c:v>
                </c:pt>
                <c:pt idx="4633">
                  <c:v>85.65</c:v>
                </c:pt>
                <c:pt idx="4634">
                  <c:v>85.667</c:v>
                </c:pt>
                <c:pt idx="4635">
                  <c:v>85.68299999999998</c:v>
                </c:pt>
                <c:pt idx="4636">
                  <c:v>85.7</c:v>
                </c:pt>
                <c:pt idx="4637">
                  <c:v>85.71700000000002</c:v>
                </c:pt>
                <c:pt idx="4638">
                  <c:v>85.733</c:v>
                </c:pt>
                <c:pt idx="4639">
                  <c:v>85.75</c:v>
                </c:pt>
                <c:pt idx="4640">
                  <c:v>85.783</c:v>
                </c:pt>
                <c:pt idx="4641">
                  <c:v>85.8</c:v>
                </c:pt>
                <c:pt idx="4642">
                  <c:v>85.817</c:v>
                </c:pt>
                <c:pt idx="4643">
                  <c:v>85.833</c:v>
                </c:pt>
                <c:pt idx="4644">
                  <c:v>85.85</c:v>
                </c:pt>
                <c:pt idx="4645">
                  <c:v>85.867</c:v>
                </c:pt>
                <c:pt idx="4646">
                  <c:v>85.88299999999998</c:v>
                </c:pt>
                <c:pt idx="4647">
                  <c:v>85.9</c:v>
                </c:pt>
                <c:pt idx="4648">
                  <c:v>85.91700000000052</c:v>
                </c:pt>
                <c:pt idx="4649">
                  <c:v>85.933</c:v>
                </c:pt>
                <c:pt idx="4650">
                  <c:v>85.95</c:v>
                </c:pt>
                <c:pt idx="4651">
                  <c:v>85.983</c:v>
                </c:pt>
                <c:pt idx="4652">
                  <c:v>86.0</c:v>
                </c:pt>
                <c:pt idx="4653">
                  <c:v>86.017</c:v>
                </c:pt>
                <c:pt idx="4654">
                  <c:v>86.033</c:v>
                </c:pt>
                <c:pt idx="4655">
                  <c:v>86.05</c:v>
                </c:pt>
                <c:pt idx="4656">
                  <c:v>86.067</c:v>
                </c:pt>
                <c:pt idx="4657">
                  <c:v>86.083</c:v>
                </c:pt>
                <c:pt idx="4658">
                  <c:v>86.1</c:v>
                </c:pt>
                <c:pt idx="4659">
                  <c:v>86.117</c:v>
                </c:pt>
                <c:pt idx="4660">
                  <c:v>86.15</c:v>
                </c:pt>
                <c:pt idx="4661">
                  <c:v>86.167</c:v>
                </c:pt>
                <c:pt idx="4662">
                  <c:v>86.18299999999998</c:v>
                </c:pt>
                <c:pt idx="4663">
                  <c:v>86.2</c:v>
                </c:pt>
                <c:pt idx="4664">
                  <c:v>86.21700000000002</c:v>
                </c:pt>
                <c:pt idx="4665">
                  <c:v>86.233</c:v>
                </c:pt>
                <c:pt idx="4666">
                  <c:v>86.25</c:v>
                </c:pt>
                <c:pt idx="4667">
                  <c:v>86.267</c:v>
                </c:pt>
                <c:pt idx="4668">
                  <c:v>86.283</c:v>
                </c:pt>
                <c:pt idx="4669">
                  <c:v>86.3</c:v>
                </c:pt>
                <c:pt idx="4670">
                  <c:v>86.317</c:v>
                </c:pt>
                <c:pt idx="4671">
                  <c:v>86.35</c:v>
                </c:pt>
                <c:pt idx="4672">
                  <c:v>86.367</c:v>
                </c:pt>
                <c:pt idx="4673">
                  <c:v>86.38299999999998</c:v>
                </c:pt>
                <c:pt idx="4674">
                  <c:v>86.4</c:v>
                </c:pt>
                <c:pt idx="4675">
                  <c:v>86.41700000000052</c:v>
                </c:pt>
                <c:pt idx="4676">
                  <c:v>86.433</c:v>
                </c:pt>
                <c:pt idx="4677">
                  <c:v>86.45</c:v>
                </c:pt>
                <c:pt idx="4678">
                  <c:v>86.46700000000002</c:v>
                </c:pt>
                <c:pt idx="4679">
                  <c:v>86.483</c:v>
                </c:pt>
                <c:pt idx="4680">
                  <c:v>86.5</c:v>
                </c:pt>
                <c:pt idx="4681">
                  <c:v>86.533</c:v>
                </c:pt>
                <c:pt idx="4682">
                  <c:v>86.55</c:v>
                </c:pt>
                <c:pt idx="4683">
                  <c:v>86.567</c:v>
                </c:pt>
                <c:pt idx="4684">
                  <c:v>86.583</c:v>
                </c:pt>
                <c:pt idx="4685">
                  <c:v>86.6</c:v>
                </c:pt>
                <c:pt idx="4686">
                  <c:v>86.617</c:v>
                </c:pt>
                <c:pt idx="4687">
                  <c:v>86.63299999999998</c:v>
                </c:pt>
                <c:pt idx="4688">
                  <c:v>86.65</c:v>
                </c:pt>
                <c:pt idx="4689">
                  <c:v>86.667</c:v>
                </c:pt>
                <c:pt idx="4690">
                  <c:v>86.68299999999998</c:v>
                </c:pt>
                <c:pt idx="4691">
                  <c:v>86.7</c:v>
                </c:pt>
                <c:pt idx="4692">
                  <c:v>86.733</c:v>
                </c:pt>
                <c:pt idx="4693">
                  <c:v>86.75</c:v>
                </c:pt>
                <c:pt idx="4694">
                  <c:v>86.767</c:v>
                </c:pt>
                <c:pt idx="4695">
                  <c:v>86.783</c:v>
                </c:pt>
                <c:pt idx="4696">
                  <c:v>86.8</c:v>
                </c:pt>
                <c:pt idx="4697">
                  <c:v>86.817</c:v>
                </c:pt>
                <c:pt idx="4698">
                  <c:v>86.833</c:v>
                </c:pt>
                <c:pt idx="4699">
                  <c:v>86.867</c:v>
                </c:pt>
                <c:pt idx="4700">
                  <c:v>86.88299999999998</c:v>
                </c:pt>
                <c:pt idx="4701">
                  <c:v>86.9</c:v>
                </c:pt>
                <c:pt idx="4702">
                  <c:v>86.91700000000052</c:v>
                </c:pt>
                <c:pt idx="4703">
                  <c:v>86.933</c:v>
                </c:pt>
                <c:pt idx="4704">
                  <c:v>86.95</c:v>
                </c:pt>
                <c:pt idx="4705">
                  <c:v>86.96700000000002</c:v>
                </c:pt>
                <c:pt idx="4706">
                  <c:v>86.983</c:v>
                </c:pt>
                <c:pt idx="4707">
                  <c:v>87.0</c:v>
                </c:pt>
                <c:pt idx="4708">
                  <c:v>87.017</c:v>
                </c:pt>
                <c:pt idx="4709">
                  <c:v>87.033</c:v>
                </c:pt>
                <c:pt idx="4710">
                  <c:v>87.067</c:v>
                </c:pt>
                <c:pt idx="4711">
                  <c:v>87.083</c:v>
                </c:pt>
                <c:pt idx="4712">
                  <c:v>87.1</c:v>
                </c:pt>
                <c:pt idx="4713">
                  <c:v>87.117</c:v>
                </c:pt>
                <c:pt idx="4714">
                  <c:v>87.13299999999998</c:v>
                </c:pt>
                <c:pt idx="4715">
                  <c:v>87.15</c:v>
                </c:pt>
                <c:pt idx="4716">
                  <c:v>87.167</c:v>
                </c:pt>
                <c:pt idx="4717">
                  <c:v>87.18299999999998</c:v>
                </c:pt>
                <c:pt idx="4718">
                  <c:v>87.2</c:v>
                </c:pt>
                <c:pt idx="4719">
                  <c:v>87.21700000000002</c:v>
                </c:pt>
                <c:pt idx="4720">
                  <c:v>87.233</c:v>
                </c:pt>
                <c:pt idx="4721">
                  <c:v>87.25</c:v>
                </c:pt>
                <c:pt idx="4722">
                  <c:v>87.267</c:v>
                </c:pt>
                <c:pt idx="4723">
                  <c:v>87.283</c:v>
                </c:pt>
                <c:pt idx="4724">
                  <c:v>87.317</c:v>
                </c:pt>
                <c:pt idx="4725">
                  <c:v>87.333</c:v>
                </c:pt>
                <c:pt idx="4726">
                  <c:v>87.35</c:v>
                </c:pt>
                <c:pt idx="4727">
                  <c:v>87.367</c:v>
                </c:pt>
                <c:pt idx="4728">
                  <c:v>87.38299999999998</c:v>
                </c:pt>
                <c:pt idx="4729">
                  <c:v>87.4</c:v>
                </c:pt>
                <c:pt idx="4730">
                  <c:v>87.41700000000052</c:v>
                </c:pt>
                <c:pt idx="4731">
                  <c:v>87.433</c:v>
                </c:pt>
                <c:pt idx="4732">
                  <c:v>87.45</c:v>
                </c:pt>
                <c:pt idx="4733">
                  <c:v>87.46700000000002</c:v>
                </c:pt>
                <c:pt idx="4734">
                  <c:v>87.483</c:v>
                </c:pt>
                <c:pt idx="4735">
                  <c:v>87.5</c:v>
                </c:pt>
                <c:pt idx="4736">
                  <c:v>87.533</c:v>
                </c:pt>
                <c:pt idx="4737">
                  <c:v>87.55</c:v>
                </c:pt>
                <c:pt idx="4738">
                  <c:v>87.567</c:v>
                </c:pt>
                <c:pt idx="4739">
                  <c:v>87.583</c:v>
                </c:pt>
                <c:pt idx="4740">
                  <c:v>87.6</c:v>
                </c:pt>
                <c:pt idx="4741">
                  <c:v>87.617</c:v>
                </c:pt>
                <c:pt idx="4742">
                  <c:v>87.63299999999998</c:v>
                </c:pt>
                <c:pt idx="4743">
                  <c:v>87.65</c:v>
                </c:pt>
                <c:pt idx="4744">
                  <c:v>87.667</c:v>
                </c:pt>
                <c:pt idx="4745">
                  <c:v>87.7</c:v>
                </c:pt>
                <c:pt idx="4746">
                  <c:v>87.71700000000002</c:v>
                </c:pt>
                <c:pt idx="4747">
                  <c:v>87.733</c:v>
                </c:pt>
                <c:pt idx="4748">
                  <c:v>87.75</c:v>
                </c:pt>
                <c:pt idx="4749">
                  <c:v>87.767</c:v>
                </c:pt>
                <c:pt idx="4750">
                  <c:v>87.783</c:v>
                </c:pt>
                <c:pt idx="4751">
                  <c:v>87.8</c:v>
                </c:pt>
                <c:pt idx="4752">
                  <c:v>87.817</c:v>
                </c:pt>
                <c:pt idx="4753">
                  <c:v>87.833</c:v>
                </c:pt>
                <c:pt idx="4754">
                  <c:v>87.85</c:v>
                </c:pt>
                <c:pt idx="4755">
                  <c:v>87.867</c:v>
                </c:pt>
                <c:pt idx="4756">
                  <c:v>87.9</c:v>
                </c:pt>
                <c:pt idx="4757">
                  <c:v>87.91700000000052</c:v>
                </c:pt>
                <c:pt idx="4758">
                  <c:v>87.933</c:v>
                </c:pt>
                <c:pt idx="4759">
                  <c:v>87.95</c:v>
                </c:pt>
                <c:pt idx="4760">
                  <c:v>87.96700000000002</c:v>
                </c:pt>
                <c:pt idx="4761">
                  <c:v>87.983</c:v>
                </c:pt>
                <c:pt idx="4762">
                  <c:v>88.0</c:v>
                </c:pt>
                <c:pt idx="4763">
                  <c:v>88.017</c:v>
                </c:pt>
                <c:pt idx="4764">
                  <c:v>88.033</c:v>
                </c:pt>
                <c:pt idx="4765">
                  <c:v>88.05</c:v>
                </c:pt>
                <c:pt idx="4766">
                  <c:v>88.067</c:v>
                </c:pt>
                <c:pt idx="4767">
                  <c:v>88.1</c:v>
                </c:pt>
                <c:pt idx="4768">
                  <c:v>88.117</c:v>
                </c:pt>
                <c:pt idx="4769">
                  <c:v>88.13299999999998</c:v>
                </c:pt>
                <c:pt idx="4770">
                  <c:v>88.15</c:v>
                </c:pt>
                <c:pt idx="4771">
                  <c:v>88.167</c:v>
                </c:pt>
                <c:pt idx="4772">
                  <c:v>88.18299999999998</c:v>
                </c:pt>
                <c:pt idx="4773">
                  <c:v>88.2</c:v>
                </c:pt>
                <c:pt idx="4774">
                  <c:v>88.21700000000002</c:v>
                </c:pt>
                <c:pt idx="4775">
                  <c:v>88.233</c:v>
                </c:pt>
                <c:pt idx="4776">
                  <c:v>88.25</c:v>
                </c:pt>
                <c:pt idx="4777">
                  <c:v>88.267</c:v>
                </c:pt>
                <c:pt idx="4778">
                  <c:v>88.283</c:v>
                </c:pt>
                <c:pt idx="4779">
                  <c:v>88.3</c:v>
                </c:pt>
                <c:pt idx="4780">
                  <c:v>88.333</c:v>
                </c:pt>
                <c:pt idx="4781">
                  <c:v>88.35</c:v>
                </c:pt>
                <c:pt idx="4782">
                  <c:v>88.367</c:v>
                </c:pt>
                <c:pt idx="4783">
                  <c:v>88.38299999999998</c:v>
                </c:pt>
                <c:pt idx="4784">
                  <c:v>88.4</c:v>
                </c:pt>
                <c:pt idx="4785">
                  <c:v>88.41700000000052</c:v>
                </c:pt>
                <c:pt idx="4786">
                  <c:v>88.433</c:v>
                </c:pt>
                <c:pt idx="4787">
                  <c:v>88.46700000000002</c:v>
                </c:pt>
                <c:pt idx="4788">
                  <c:v>88.483</c:v>
                </c:pt>
                <c:pt idx="4789">
                  <c:v>88.5</c:v>
                </c:pt>
                <c:pt idx="4790">
                  <c:v>88.517</c:v>
                </c:pt>
                <c:pt idx="4791">
                  <c:v>88.533</c:v>
                </c:pt>
                <c:pt idx="4792">
                  <c:v>88.55</c:v>
                </c:pt>
                <c:pt idx="4793">
                  <c:v>88.567</c:v>
                </c:pt>
                <c:pt idx="4794">
                  <c:v>88.583</c:v>
                </c:pt>
                <c:pt idx="4795">
                  <c:v>88.617</c:v>
                </c:pt>
                <c:pt idx="4796">
                  <c:v>88.63299999999998</c:v>
                </c:pt>
                <c:pt idx="4797">
                  <c:v>88.65</c:v>
                </c:pt>
                <c:pt idx="4798">
                  <c:v>88.667</c:v>
                </c:pt>
                <c:pt idx="4799">
                  <c:v>88.68299999999998</c:v>
                </c:pt>
                <c:pt idx="4800">
                  <c:v>88.7</c:v>
                </c:pt>
                <c:pt idx="4801">
                  <c:v>88.71700000000002</c:v>
                </c:pt>
                <c:pt idx="4802">
                  <c:v>88.733</c:v>
                </c:pt>
                <c:pt idx="4803">
                  <c:v>88.75</c:v>
                </c:pt>
                <c:pt idx="4804">
                  <c:v>88.767</c:v>
                </c:pt>
                <c:pt idx="4805">
                  <c:v>88.8</c:v>
                </c:pt>
                <c:pt idx="4806">
                  <c:v>88.817</c:v>
                </c:pt>
                <c:pt idx="4807">
                  <c:v>88.833</c:v>
                </c:pt>
                <c:pt idx="4808">
                  <c:v>88.85</c:v>
                </c:pt>
                <c:pt idx="4809">
                  <c:v>88.867</c:v>
                </c:pt>
                <c:pt idx="4810">
                  <c:v>88.88299999999998</c:v>
                </c:pt>
                <c:pt idx="4811">
                  <c:v>88.9</c:v>
                </c:pt>
                <c:pt idx="4812">
                  <c:v>88.91700000000052</c:v>
                </c:pt>
                <c:pt idx="4813">
                  <c:v>88.933</c:v>
                </c:pt>
                <c:pt idx="4814">
                  <c:v>88.96700000000002</c:v>
                </c:pt>
                <c:pt idx="4815">
                  <c:v>88.983</c:v>
                </c:pt>
                <c:pt idx="4816">
                  <c:v>89.0</c:v>
                </c:pt>
                <c:pt idx="4817">
                  <c:v>89.017</c:v>
                </c:pt>
                <c:pt idx="4818">
                  <c:v>89.033</c:v>
                </c:pt>
                <c:pt idx="4819">
                  <c:v>89.05</c:v>
                </c:pt>
                <c:pt idx="4820">
                  <c:v>89.067</c:v>
                </c:pt>
                <c:pt idx="4821">
                  <c:v>89.083</c:v>
                </c:pt>
                <c:pt idx="4822">
                  <c:v>89.1</c:v>
                </c:pt>
                <c:pt idx="4823">
                  <c:v>89.117</c:v>
                </c:pt>
                <c:pt idx="4824">
                  <c:v>89.13299999999998</c:v>
                </c:pt>
                <c:pt idx="4825">
                  <c:v>89.15</c:v>
                </c:pt>
                <c:pt idx="4826">
                  <c:v>89.18299999999998</c:v>
                </c:pt>
                <c:pt idx="4827">
                  <c:v>89.2</c:v>
                </c:pt>
                <c:pt idx="4828">
                  <c:v>89.21700000000002</c:v>
                </c:pt>
                <c:pt idx="4829">
                  <c:v>89.233</c:v>
                </c:pt>
                <c:pt idx="4830">
                  <c:v>89.25</c:v>
                </c:pt>
                <c:pt idx="4831">
                  <c:v>89.267</c:v>
                </c:pt>
                <c:pt idx="4832">
                  <c:v>89.283</c:v>
                </c:pt>
                <c:pt idx="4833">
                  <c:v>89.3</c:v>
                </c:pt>
                <c:pt idx="4834">
                  <c:v>89.317</c:v>
                </c:pt>
                <c:pt idx="4835">
                  <c:v>89.333</c:v>
                </c:pt>
                <c:pt idx="4836">
                  <c:v>89.35</c:v>
                </c:pt>
                <c:pt idx="4837">
                  <c:v>89.367</c:v>
                </c:pt>
                <c:pt idx="4838">
                  <c:v>89.4</c:v>
                </c:pt>
                <c:pt idx="4839">
                  <c:v>89.41700000000052</c:v>
                </c:pt>
                <c:pt idx="4840">
                  <c:v>89.433</c:v>
                </c:pt>
                <c:pt idx="4841">
                  <c:v>89.45</c:v>
                </c:pt>
                <c:pt idx="4842">
                  <c:v>89.46700000000002</c:v>
                </c:pt>
                <c:pt idx="4843">
                  <c:v>89.483</c:v>
                </c:pt>
                <c:pt idx="4844">
                  <c:v>89.5</c:v>
                </c:pt>
                <c:pt idx="4845">
                  <c:v>89.517</c:v>
                </c:pt>
                <c:pt idx="4846">
                  <c:v>89.533</c:v>
                </c:pt>
                <c:pt idx="4847">
                  <c:v>89.55</c:v>
                </c:pt>
                <c:pt idx="4848">
                  <c:v>89.567</c:v>
                </c:pt>
                <c:pt idx="4849">
                  <c:v>89.583</c:v>
                </c:pt>
                <c:pt idx="4850">
                  <c:v>89.617</c:v>
                </c:pt>
                <c:pt idx="4851">
                  <c:v>89.63299999999998</c:v>
                </c:pt>
                <c:pt idx="4852">
                  <c:v>89.65</c:v>
                </c:pt>
                <c:pt idx="4853">
                  <c:v>89.667</c:v>
                </c:pt>
                <c:pt idx="4854">
                  <c:v>89.68299999999998</c:v>
                </c:pt>
                <c:pt idx="4855">
                  <c:v>89.7</c:v>
                </c:pt>
                <c:pt idx="4856">
                  <c:v>89.71700000000002</c:v>
                </c:pt>
                <c:pt idx="4857">
                  <c:v>89.733</c:v>
                </c:pt>
                <c:pt idx="4858">
                  <c:v>89.75</c:v>
                </c:pt>
                <c:pt idx="4859">
                  <c:v>89.767</c:v>
                </c:pt>
                <c:pt idx="4860">
                  <c:v>89.783</c:v>
                </c:pt>
                <c:pt idx="4861">
                  <c:v>89.8</c:v>
                </c:pt>
                <c:pt idx="4862">
                  <c:v>89.817</c:v>
                </c:pt>
                <c:pt idx="4863">
                  <c:v>89.833</c:v>
                </c:pt>
                <c:pt idx="4864">
                  <c:v>89.867</c:v>
                </c:pt>
                <c:pt idx="4865">
                  <c:v>89.88299999999998</c:v>
                </c:pt>
                <c:pt idx="4866">
                  <c:v>89.9</c:v>
                </c:pt>
                <c:pt idx="4867">
                  <c:v>89.91700000000052</c:v>
                </c:pt>
                <c:pt idx="4868">
                  <c:v>89.933</c:v>
                </c:pt>
                <c:pt idx="4869">
                  <c:v>89.95</c:v>
                </c:pt>
                <c:pt idx="4870">
                  <c:v>89.96700000000002</c:v>
                </c:pt>
                <c:pt idx="4871">
                  <c:v>89.983</c:v>
                </c:pt>
                <c:pt idx="4872">
                  <c:v>90.017</c:v>
                </c:pt>
                <c:pt idx="4873">
                  <c:v>90.033</c:v>
                </c:pt>
                <c:pt idx="4874">
                  <c:v>90.05</c:v>
                </c:pt>
                <c:pt idx="4875">
                  <c:v>90.067</c:v>
                </c:pt>
                <c:pt idx="4876">
                  <c:v>90.083</c:v>
                </c:pt>
                <c:pt idx="4877">
                  <c:v>90.1</c:v>
                </c:pt>
                <c:pt idx="4878">
                  <c:v>90.117</c:v>
                </c:pt>
                <c:pt idx="4879">
                  <c:v>90.15</c:v>
                </c:pt>
                <c:pt idx="4880">
                  <c:v>90.167</c:v>
                </c:pt>
                <c:pt idx="4881">
                  <c:v>90.18299999999998</c:v>
                </c:pt>
                <c:pt idx="4882">
                  <c:v>90.2</c:v>
                </c:pt>
                <c:pt idx="4883">
                  <c:v>90.21700000000002</c:v>
                </c:pt>
                <c:pt idx="4884">
                  <c:v>90.233</c:v>
                </c:pt>
                <c:pt idx="4885">
                  <c:v>90.25</c:v>
                </c:pt>
                <c:pt idx="4886">
                  <c:v>90.267</c:v>
                </c:pt>
                <c:pt idx="4887">
                  <c:v>90.283</c:v>
                </c:pt>
                <c:pt idx="4888">
                  <c:v>90.3</c:v>
                </c:pt>
                <c:pt idx="4889">
                  <c:v>90.317</c:v>
                </c:pt>
                <c:pt idx="4890">
                  <c:v>90.333</c:v>
                </c:pt>
                <c:pt idx="4891">
                  <c:v>90.367</c:v>
                </c:pt>
                <c:pt idx="4892">
                  <c:v>90.38299999999998</c:v>
                </c:pt>
                <c:pt idx="4893">
                  <c:v>90.4</c:v>
                </c:pt>
                <c:pt idx="4894">
                  <c:v>90.41700000000052</c:v>
                </c:pt>
                <c:pt idx="4895">
                  <c:v>90.433</c:v>
                </c:pt>
                <c:pt idx="4896">
                  <c:v>90.45</c:v>
                </c:pt>
                <c:pt idx="4897">
                  <c:v>90.46700000000002</c:v>
                </c:pt>
                <c:pt idx="4898">
                  <c:v>90.483</c:v>
                </c:pt>
                <c:pt idx="4899">
                  <c:v>90.5</c:v>
                </c:pt>
                <c:pt idx="4900">
                  <c:v>90.517</c:v>
                </c:pt>
                <c:pt idx="4901">
                  <c:v>90.533</c:v>
                </c:pt>
                <c:pt idx="4902">
                  <c:v>90.55</c:v>
                </c:pt>
                <c:pt idx="4903">
                  <c:v>90.567</c:v>
                </c:pt>
                <c:pt idx="4904">
                  <c:v>90.6</c:v>
                </c:pt>
                <c:pt idx="4905">
                  <c:v>90.617</c:v>
                </c:pt>
                <c:pt idx="4906">
                  <c:v>90.63299999999998</c:v>
                </c:pt>
                <c:pt idx="4907">
                  <c:v>90.65</c:v>
                </c:pt>
                <c:pt idx="4908">
                  <c:v>90.667</c:v>
                </c:pt>
                <c:pt idx="4909">
                  <c:v>90.68299999999998</c:v>
                </c:pt>
                <c:pt idx="4910">
                  <c:v>90.7</c:v>
                </c:pt>
                <c:pt idx="4911">
                  <c:v>90.71700000000002</c:v>
                </c:pt>
                <c:pt idx="4912">
                  <c:v>90.733</c:v>
                </c:pt>
                <c:pt idx="4913">
                  <c:v>90.75</c:v>
                </c:pt>
                <c:pt idx="4914">
                  <c:v>90.767</c:v>
                </c:pt>
                <c:pt idx="4915">
                  <c:v>90.783</c:v>
                </c:pt>
                <c:pt idx="4916">
                  <c:v>90.817</c:v>
                </c:pt>
                <c:pt idx="4917">
                  <c:v>90.833</c:v>
                </c:pt>
                <c:pt idx="4918">
                  <c:v>90.85</c:v>
                </c:pt>
                <c:pt idx="4919">
                  <c:v>90.867</c:v>
                </c:pt>
                <c:pt idx="4920">
                  <c:v>90.88299999999998</c:v>
                </c:pt>
                <c:pt idx="4921">
                  <c:v>90.9</c:v>
                </c:pt>
                <c:pt idx="4922">
                  <c:v>90.91700000000052</c:v>
                </c:pt>
                <c:pt idx="4923">
                  <c:v>90.933</c:v>
                </c:pt>
                <c:pt idx="4924">
                  <c:v>90.96700000000002</c:v>
                </c:pt>
                <c:pt idx="4925">
                  <c:v>90.983</c:v>
                </c:pt>
                <c:pt idx="4926">
                  <c:v>91.0</c:v>
                </c:pt>
                <c:pt idx="4927">
                  <c:v>91.017</c:v>
                </c:pt>
                <c:pt idx="4928">
                  <c:v>91.033</c:v>
                </c:pt>
                <c:pt idx="4929">
                  <c:v>91.05</c:v>
                </c:pt>
                <c:pt idx="4930">
                  <c:v>91.067</c:v>
                </c:pt>
                <c:pt idx="4931">
                  <c:v>91.083</c:v>
                </c:pt>
                <c:pt idx="4932">
                  <c:v>91.1</c:v>
                </c:pt>
                <c:pt idx="4933">
                  <c:v>91.13299999999998</c:v>
                </c:pt>
                <c:pt idx="4934">
                  <c:v>91.15</c:v>
                </c:pt>
                <c:pt idx="4935">
                  <c:v>91.167</c:v>
                </c:pt>
                <c:pt idx="4936">
                  <c:v>91.2</c:v>
                </c:pt>
                <c:pt idx="4937">
                  <c:v>91.21700000000002</c:v>
                </c:pt>
                <c:pt idx="4938">
                  <c:v>91.233</c:v>
                </c:pt>
                <c:pt idx="4939">
                  <c:v>91.25</c:v>
                </c:pt>
                <c:pt idx="4940">
                  <c:v>91.267</c:v>
                </c:pt>
                <c:pt idx="4941">
                  <c:v>91.283</c:v>
                </c:pt>
                <c:pt idx="4942">
                  <c:v>91.3</c:v>
                </c:pt>
                <c:pt idx="4943">
                  <c:v>91.317</c:v>
                </c:pt>
                <c:pt idx="4944">
                  <c:v>91.35</c:v>
                </c:pt>
                <c:pt idx="4945">
                  <c:v>91.367</c:v>
                </c:pt>
                <c:pt idx="4946">
                  <c:v>91.38299999999998</c:v>
                </c:pt>
                <c:pt idx="4947">
                  <c:v>91.4</c:v>
                </c:pt>
                <c:pt idx="4948">
                  <c:v>91.41700000000052</c:v>
                </c:pt>
                <c:pt idx="4949">
                  <c:v>91.433</c:v>
                </c:pt>
                <c:pt idx="4950">
                  <c:v>91.45</c:v>
                </c:pt>
                <c:pt idx="4951">
                  <c:v>91.46700000000002</c:v>
                </c:pt>
                <c:pt idx="4952">
                  <c:v>91.483</c:v>
                </c:pt>
                <c:pt idx="4953">
                  <c:v>91.5</c:v>
                </c:pt>
                <c:pt idx="4954">
                  <c:v>91.517</c:v>
                </c:pt>
                <c:pt idx="4955">
                  <c:v>91.55</c:v>
                </c:pt>
                <c:pt idx="4956">
                  <c:v>91.567</c:v>
                </c:pt>
                <c:pt idx="4957">
                  <c:v>91.583</c:v>
                </c:pt>
                <c:pt idx="4958">
                  <c:v>91.6</c:v>
                </c:pt>
                <c:pt idx="4959">
                  <c:v>91.617</c:v>
                </c:pt>
                <c:pt idx="4960">
                  <c:v>91.63299999999998</c:v>
                </c:pt>
                <c:pt idx="4961">
                  <c:v>91.65</c:v>
                </c:pt>
                <c:pt idx="4962">
                  <c:v>91.667</c:v>
                </c:pt>
                <c:pt idx="4963">
                  <c:v>91.68299999999998</c:v>
                </c:pt>
                <c:pt idx="4964">
                  <c:v>91.7</c:v>
                </c:pt>
                <c:pt idx="4965">
                  <c:v>91.71700000000002</c:v>
                </c:pt>
                <c:pt idx="4966">
                  <c:v>91.733</c:v>
                </c:pt>
                <c:pt idx="4967">
                  <c:v>91.75</c:v>
                </c:pt>
                <c:pt idx="4968">
                  <c:v>91.767</c:v>
                </c:pt>
                <c:pt idx="4969">
                  <c:v>91.783</c:v>
                </c:pt>
                <c:pt idx="4970">
                  <c:v>91.817</c:v>
                </c:pt>
                <c:pt idx="4971">
                  <c:v>91.833</c:v>
                </c:pt>
                <c:pt idx="4972">
                  <c:v>91.85</c:v>
                </c:pt>
                <c:pt idx="4973">
                  <c:v>91.867</c:v>
                </c:pt>
                <c:pt idx="4974">
                  <c:v>91.88299999999998</c:v>
                </c:pt>
                <c:pt idx="4975">
                  <c:v>91.9</c:v>
                </c:pt>
                <c:pt idx="4976">
                  <c:v>91.91700000000052</c:v>
                </c:pt>
                <c:pt idx="4977">
                  <c:v>91.933</c:v>
                </c:pt>
                <c:pt idx="4978">
                  <c:v>91.95</c:v>
                </c:pt>
                <c:pt idx="4979">
                  <c:v>91.96700000000002</c:v>
                </c:pt>
                <c:pt idx="4980">
                  <c:v>92.0</c:v>
                </c:pt>
                <c:pt idx="4981">
                  <c:v>92.017</c:v>
                </c:pt>
                <c:pt idx="4982">
                  <c:v>92.033</c:v>
                </c:pt>
                <c:pt idx="4983">
                  <c:v>92.05</c:v>
                </c:pt>
                <c:pt idx="4984">
                  <c:v>92.067</c:v>
                </c:pt>
                <c:pt idx="4985">
                  <c:v>92.083</c:v>
                </c:pt>
                <c:pt idx="4986">
                  <c:v>92.1</c:v>
                </c:pt>
                <c:pt idx="4987">
                  <c:v>92.117</c:v>
                </c:pt>
                <c:pt idx="4988">
                  <c:v>92.13299999999998</c:v>
                </c:pt>
                <c:pt idx="4989">
                  <c:v>92.15</c:v>
                </c:pt>
                <c:pt idx="4990">
                  <c:v>92.167</c:v>
                </c:pt>
                <c:pt idx="4991">
                  <c:v>92.18299999999998</c:v>
                </c:pt>
                <c:pt idx="4992">
                  <c:v>92.21700000000002</c:v>
                </c:pt>
                <c:pt idx="4993">
                  <c:v>92.233</c:v>
                </c:pt>
                <c:pt idx="4994">
                  <c:v>92.25</c:v>
                </c:pt>
                <c:pt idx="4995">
                  <c:v>92.267</c:v>
                </c:pt>
                <c:pt idx="4996">
                  <c:v>92.283</c:v>
                </c:pt>
                <c:pt idx="4997">
                  <c:v>92.3</c:v>
                </c:pt>
                <c:pt idx="4998">
                  <c:v>92.317</c:v>
                </c:pt>
                <c:pt idx="4999">
                  <c:v>92.333</c:v>
                </c:pt>
                <c:pt idx="5000">
                  <c:v>92.35</c:v>
                </c:pt>
                <c:pt idx="5001">
                  <c:v>92.367</c:v>
                </c:pt>
                <c:pt idx="5002">
                  <c:v>92.38299999999998</c:v>
                </c:pt>
                <c:pt idx="5003">
                  <c:v>92.4</c:v>
                </c:pt>
                <c:pt idx="5004">
                  <c:v>92.433</c:v>
                </c:pt>
                <c:pt idx="5005">
                  <c:v>92.45</c:v>
                </c:pt>
                <c:pt idx="5006">
                  <c:v>92.46700000000002</c:v>
                </c:pt>
                <c:pt idx="5007">
                  <c:v>92.483</c:v>
                </c:pt>
                <c:pt idx="5008">
                  <c:v>92.5</c:v>
                </c:pt>
                <c:pt idx="5009">
                  <c:v>92.517</c:v>
                </c:pt>
                <c:pt idx="5010">
                  <c:v>92.533</c:v>
                </c:pt>
                <c:pt idx="5011">
                  <c:v>92.55</c:v>
                </c:pt>
                <c:pt idx="5012">
                  <c:v>92.567</c:v>
                </c:pt>
                <c:pt idx="5013">
                  <c:v>92.6</c:v>
                </c:pt>
                <c:pt idx="5014">
                  <c:v>92.617</c:v>
                </c:pt>
                <c:pt idx="5015">
                  <c:v>92.63299999999998</c:v>
                </c:pt>
                <c:pt idx="5016">
                  <c:v>92.65</c:v>
                </c:pt>
                <c:pt idx="5017">
                  <c:v>92.667</c:v>
                </c:pt>
                <c:pt idx="5018">
                  <c:v>92.68299999999998</c:v>
                </c:pt>
                <c:pt idx="5019">
                  <c:v>92.7</c:v>
                </c:pt>
                <c:pt idx="5020">
                  <c:v>92.71700000000002</c:v>
                </c:pt>
                <c:pt idx="5021">
                  <c:v>92.75</c:v>
                </c:pt>
                <c:pt idx="5022">
                  <c:v>92.767</c:v>
                </c:pt>
                <c:pt idx="5023">
                  <c:v>92.783</c:v>
                </c:pt>
                <c:pt idx="5024">
                  <c:v>92.8</c:v>
                </c:pt>
                <c:pt idx="5025">
                  <c:v>92.817</c:v>
                </c:pt>
                <c:pt idx="5026">
                  <c:v>92.833</c:v>
                </c:pt>
                <c:pt idx="5027">
                  <c:v>92.85</c:v>
                </c:pt>
                <c:pt idx="5028">
                  <c:v>92.867</c:v>
                </c:pt>
                <c:pt idx="5029">
                  <c:v>92.88299999999998</c:v>
                </c:pt>
                <c:pt idx="5030">
                  <c:v>92.9</c:v>
                </c:pt>
                <c:pt idx="5031">
                  <c:v>92.91700000000052</c:v>
                </c:pt>
                <c:pt idx="5032">
                  <c:v>92.933</c:v>
                </c:pt>
                <c:pt idx="5033">
                  <c:v>92.95</c:v>
                </c:pt>
                <c:pt idx="5034">
                  <c:v>92.96700000000002</c:v>
                </c:pt>
                <c:pt idx="5035">
                  <c:v>92.983</c:v>
                </c:pt>
                <c:pt idx="5036">
                  <c:v>93.0</c:v>
                </c:pt>
                <c:pt idx="5037">
                  <c:v>93.033</c:v>
                </c:pt>
                <c:pt idx="5038">
                  <c:v>93.05</c:v>
                </c:pt>
                <c:pt idx="5039">
                  <c:v>93.067</c:v>
                </c:pt>
                <c:pt idx="5040">
                  <c:v>93.083</c:v>
                </c:pt>
                <c:pt idx="5041">
                  <c:v>93.1</c:v>
                </c:pt>
                <c:pt idx="5042">
                  <c:v>93.117</c:v>
                </c:pt>
                <c:pt idx="5043">
                  <c:v>93.13299999999998</c:v>
                </c:pt>
                <c:pt idx="5044">
                  <c:v>93.15</c:v>
                </c:pt>
                <c:pt idx="5045">
                  <c:v>93.167</c:v>
                </c:pt>
                <c:pt idx="5046">
                  <c:v>93.18299999999998</c:v>
                </c:pt>
                <c:pt idx="5047">
                  <c:v>93.2</c:v>
                </c:pt>
                <c:pt idx="5048">
                  <c:v>93.233</c:v>
                </c:pt>
                <c:pt idx="5049">
                  <c:v>93.25</c:v>
                </c:pt>
                <c:pt idx="5050">
                  <c:v>93.267</c:v>
                </c:pt>
                <c:pt idx="5051">
                  <c:v>93.283</c:v>
                </c:pt>
                <c:pt idx="5052">
                  <c:v>93.3</c:v>
                </c:pt>
                <c:pt idx="5053">
                  <c:v>93.317</c:v>
                </c:pt>
                <c:pt idx="5054">
                  <c:v>93.333</c:v>
                </c:pt>
                <c:pt idx="5055">
                  <c:v>93.35</c:v>
                </c:pt>
                <c:pt idx="5056">
                  <c:v>93.38299999999998</c:v>
                </c:pt>
                <c:pt idx="5057">
                  <c:v>93.4</c:v>
                </c:pt>
                <c:pt idx="5058">
                  <c:v>93.41700000000052</c:v>
                </c:pt>
                <c:pt idx="5059">
                  <c:v>93.433</c:v>
                </c:pt>
                <c:pt idx="5060">
                  <c:v>93.45</c:v>
                </c:pt>
                <c:pt idx="5061">
                  <c:v>93.46700000000002</c:v>
                </c:pt>
                <c:pt idx="5062">
                  <c:v>93.483</c:v>
                </c:pt>
                <c:pt idx="5063">
                  <c:v>93.5</c:v>
                </c:pt>
                <c:pt idx="5064">
                  <c:v>93.517</c:v>
                </c:pt>
                <c:pt idx="5065">
                  <c:v>93.533</c:v>
                </c:pt>
                <c:pt idx="5066">
                  <c:v>93.55</c:v>
                </c:pt>
                <c:pt idx="5067">
                  <c:v>93.583</c:v>
                </c:pt>
                <c:pt idx="5068">
                  <c:v>93.6</c:v>
                </c:pt>
                <c:pt idx="5069">
                  <c:v>93.617</c:v>
                </c:pt>
                <c:pt idx="5070">
                  <c:v>93.63299999999998</c:v>
                </c:pt>
                <c:pt idx="5071">
                  <c:v>93.65</c:v>
                </c:pt>
                <c:pt idx="5072">
                  <c:v>93.667</c:v>
                </c:pt>
                <c:pt idx="5073">
                  <c:v>93.68299999999998</c:v>
                </c:pt>
                <c:pt idx="5074">
                  <c:v>93.71700000000002</c:v>
                </c:pt>
                <c:pt idx="5075">
                  <c:v>93.733</c:v>
                </c:pt>
                <c:pt idx="5076">
                  <c:v>93.75</c:v>
                </c:pt>
                <c:pt idx="5077">
                  <c:v>93.767</c:v>
                </c:pt>
                <c:pt idx="5078">
                  <c:v>93.783</c:v>
                </c:pt>
                <c:pt idx="5079">
                  <c:v>93.8</c:v>
                </c:pt>
                <c:pt idx="5080">
                  <c:v>93.817</c:v>
                </c:pt>
                <c:pt idx="5081">
                  <c:v>93.833</c:v>
                </c:pt>
                <c:pt idx="5082">
                  <c:v>93.85</c:v>
                </c:pt>
                <c:pt idx="5083">
                  <c:v>93.867</c:v>
                </c:pt>
                <c:pt idx="5084">
                  <c:v>93.88299999999998</c:v>
                </c:pt>
                <c:pt idx="5085">
                  <c:v>93.9</c:v>
                </c:pt>
                <c:pt idx="5086">
                  <c:v>93.91700000000052</c:v>
                </c:pt>
                <c:pt idx="5087">
                  <c:v>93.933</c:v>
                </c:pt>
                <c:pt idx="5088">
                  <c:v>93.95</c:v>
                </c:pt>
                <c:pt idx="5089">
                  <c:v>93.96700000000002</c:v>
                </c:pt>
                <c:pt idx="5090">
                  <c:v>94.0</c:v>
                </c:pt>
                <c:pt idx="5091">
                  <c:v>94.017</c:v>
                </c:pt>
                <c:pt idx="5092">
                  <c:v>94.033</c:v>
                </c:pt>
                <c:pt idx="5093">
                  <c:v>94.05</c:v>
                </c:pt>
                <c:pt idx="5094">
                  <c:v>94.067</c:v>
                </c:pt>
                <c:pt idx="5095">
                  <c:v>94.083</c:v>
                </c:pt>
                <c:pt idx="5096">
                  <c:v>94.1</c:v>
                </c:pt>
                <c:pt idx="5097">
                  <c:v>94.117</c:v>
                </c:pt>
                <c:pt idx="5098">
                  <c:v>94.13299999999998</c:v>
                </c:pt>
                <c:pt idx="5099">
                  <c:v>94.15</c:v>
                </c:pt>
                <c:pt idx="5100">
                  <c:v>94.167</c:v>
                </c:pt>
                <c:pt idx="5101">
                  <c:v>94.2</c:v>
                </c:pt>
                <c:pt idx="5102">
                  <c:v>94.21700000000002</c:v>
                </c:pt>
                <c:pt idx="5103">
                  <c:v>94.233</c:v>
                </c:pt>
                <c:pt idx="5104">
                  <c:v>94.25</c:v>
                </c:pt>
                <c:pt idx="5105">
                  <c:v>94.267</c:v>
                </c:pt>
                <c:pt idx="5106">
                  <c:v>94.283</c:v>
                </c:pt>
                <c:pt idx="5107">
                  <c:v>94.3</c:v>
                </c:pt>
                <c:pt idx="5108">
                  <c:v>94.317</c:v>
                </c:pt>
                <c:pt idx="5109">
                  <c:v>94.333</c:v>
                </c:pt>
                <c:pt idx="5110">
                  <c:v>94.35</c:v>
                </c:pt>
                <c:pt idx="5111">
                  <c:v>94.38299999999998</c:v>
                </c:pt>
                <c:pt idx="5112">
                  <c:v>94.4</c:v>
                </c:pt>
                <c:pt idx="5113">
                  <c:v>94.41700000000052</c:v>
                </c:pt>
                <c:pt idx="5114">
                  <c:v>94.433</c:v>
                </c:pt>
                <c:pt idx="5115">
                  <c:v>94.45</c:v>
                </c:pt>
                <c:pt idx="5116">
                  <c:v>94.46700000000002</c:v>
                </c:pt>
                <c:pt idx="5117">
                  <c:v>94.483</c:v>
                </c:pt>
                <c:pt idx="5118">
                  <c:v>94.5</c:v>
                </c:pt>
                <c:pt idx="5119">
                  <c:v>94.517</c:v>
                </c:pt>
                <c:pt idx="5120">
                  <c:v>94.533</c:v>
                </c:pt>
                <c:pt idx="5121">
                  <c:v>94.567</c:v>
                </c:pt>
                <c:pt idx="5122">
                  <c:v>94.583</c:v>
                </c:pt>
                <c:pt idx="5123">
                  <c:v>94.6</c:v>
                </c:pt>
                <c:pt idx="5124">
                  <c:v>94.617</c:v>
                </c:pt>
                <c:pt idx="5125">
                  <c:v>94.63299999999998</c:v>
                </c:pt>
                <c:pt idx="5126">
                  <c:v>94.65</c:v>
                </c:pt>
                <c:pt idx="5127">
                  <c:v>94.667</c:v>
                </c:pt>
                <c:pt idx="5128">
                  <c:v>94.68299999999998</c:v>
                </c:pt>
                <c:pt idx="5129">
                  <c:v>94.7</c:v>
                </c:pt>
                <c:pt idx="5130">
                  <c:v>94.71700000000002</c:v>
                </c:pt>
                <c:pt idx="5131">
                  <c:v>94.75</c:v>
                </c:pt>
                <c:pt idx="5132">
                  <c:v>94.767</c:v>
                </c:pt>
                <c:pt idx="5133">
                  <c:v>94.783</c:v>
                </c:pt>
                <c:pt idx="5134">
                  <c:v>94.8</c:v>
                </c:pt>
                <c:pt idx="5135">
                  <c:v>94.817</c:v>
                </c:pt>
                <c:pt idx="5136">
                  <c:v>94.833</c:v>
                </c:pt>
                <c:pt idx="5137">
                  <c:v>94.85</c:v>
                </c:pt>
                <c:pt idx="5138">
                  <c:v>94.867</c:v>
                </c:pt>
                <c:pt idx="5139">
                  <c:v>94.88299999999998</c:v>
                </c:pt>
                <c:pt idx="5140">
                  <c:v>94.91700000000052</c:v>
                </c:pt>
                <c:pt idx="5141">
                  <c:v>94.933</c:v>
                </c:pt>
                <c:pt idx="5142">
                  <c:v>94.95</c:v>
                </c:pt>
                <c:pt idx="5143">
                  <c:v>94.96700000000002</c:v>
                </c:pt>
                <c:pt idx="5144">
                  <c:v>94.983</c:v>
                </c:pt>
                <c:pt idx="5145">
                  <c:v>95.0</c:v>
                </c:pt>
                <c:pt idx="5146">
                  <c:v>95.017</c:v>
                </c:pt>
                <c:pt idx="5147">
                  <c:v>95.033</c:v>
                </c:pt>
                <c:pt idx="5148">
                  <c:v>95.05</c:v>
                </c:pt>
                <c:pt idx="5149">
                  <c:v>95.067</c:v>
                </c:pt>
                <c:pt idx="5150">
                  <c:v>95.083</c:v>
                </c:pt>
                <c:pt idx="5151">
                  <c:v>95.1</c:v>
                </c:pt>
                <c:pt idx="5152">
                  <c:v>95.117</c:v>
                </c:pt>
                <c:pt idx="5153">
                  <c:v>95.13299999999998</c:v>
                </c:pt>
                <c:pt idx="5154">
                  <c:v>95.15</c:v>
                </c:pt>
                <c:pt idx="5155">
                  <c:v>95.18299999999998</c:v>
                </c:pt>
                <c:pt idx="5156">
                  <c:v>95.2</c:v>
                </c:pt>
                <c:pt idx="5157">
                  <c:v>95.21700000000002</c:v>
                </c:pt>
                <c:pt idx="5158">
                  <c:v>95.233</c:v>
                </c:pt>
                <c:pt idx="5159">
                  <c:v>95.25</c:v>
                </c:pt>
                <c:pt idx="5160">
                  <c:v>95.267</c:v>
                </c:pt>
                <c:pt idx="5161">
                  <c:v>95.283</c:v>
                </c:pt>
                <c:pt idx="5162">
                  <c:v>95.3</c:v>
                </c:pt>
                <c:pt idx="5163">
                  <c:v>95.317</c:v>
                </c:pt>
                <c:pt idx="5164">
                  <c:v>95.333</c:v>
                </c:pt>
                <c:pt idx="5165">
                  <c:v>95.367</c:v>
                </c:pt>
                <c:pt idx="5166">
                  <c:v>95.38299999999998</c:v>
                </c:pt>
                <c:pt idx="5167">
                  <c:v>95.4</c:v>
                </c:pt>
                <c:pt idx="5168">
                  <c:v>95.41700000000052</c:v>
                </c:pt>
                <c:pt idx="5169">
                  <c:v>95.433</c:v>
                </c:pt>
                <c:pt idx="5170">
                  <c:v>95.45</c:v>
                </c:pt>
                <c:pt idx="5171">
                  <c:v>95.46700000000002</c:v>
                </c:pt>
                <c:pt idx="5172">
                  <c:v>95.483</c:v>
                </c:pt>
                <c:pt idx="5173">
                  <c:v>95.5</c:v>
                </c:pt>
                <c:pt idx="5174">
                  <c:v>95.517</c:v>
                </c:pt>
                <c:pt idx="5175">
                  <c:v>95.55</c:v>
                </c:pt>
                <c:pt idx="5176">
                  <c:v>95.567</c:v>
                </c:pt>
                <c:pt idx="5177">
                  <c:v>95.583</c:v>
                </c:pt>
                <c:pt idx="5178">
                  <c:v>95.6</c:v>
                </c:pt>
                <c:pt idx="5179">
                  <c:v>95.617</c:v>
                </c:pt>
                <c:pt idx="5180">
                  <c:v>95.63299999999998</c:v>
                </c:pt>
                <c:pt idx="5181">
                  <c:v>95.65</c:v>
                </c:pt>
                <c:pt idx="5182">
                  <c:v>95.667</c:v>
                </c:pt>
                <c:pt idx="5183">
                  <c:v>95.68299999999998</c:v>
                </c:pt>
                <c:pt idx="5184">
                  <c:v>95.7</c:v>
                </c:pt>
                <c:pt idx="5185">
                  <c:v>95.71700000000002</c:v>
                </c:pt>
                <c:pt idx="5186">
                  <c:v>95.75</c:v>
                </c:pt>
                <c:pt idx="5187">
                  <c:v>95.767</c:v>
                </c:pt>
                <c:pt idx="5188">
                  <c:v>95.8</c:v>
                </c:pt>
                <c:pt idx="5189">
                  <c:v>95.817</c:v>
                </c:pt>
                <c:pt idx="5190">
                  <c:v>95.833</c:v>
                </c:pt>
                <c:pt idx="5191">
                  <c:v>95.85</c:v>
                </c:pt>
                <c:pt idx="5192">
                  <c:v>95.867</c:v>
                </c:pt>
                <c:pt idx="5193">
                  <c:v>95.88299999999998</c:v>
                </c:pt>
                <c:pt idx="5194">
                  <c:v>95.9</c:v>
                </c:pt>
                <c:pt idx="5195">
                  <c:v>95.91700000000052</c:v>
                </c:pt>
                <c:pt idx="5196">
                  <c:v>95.933</c:v>
                </c:pt>
                <c:pt idx="5197">
                  <c:v>95.95</c:v>
                </c:pt>
                <c:pt idx="5198">
                  <c:v>95.983</c:v>
                </c:pt>
                <c:pt idx="5199">
                  <c:v>96.0</c:v>
                </c:pt>
                <c:pt idx="5200">
                  <c:v>96.033</c:v>
                </c:pt>
                <c:pt idx="5201">
                  <c:v>96.05</c:v>
                </c:pt>
                <c:pt idx="5202">
                  <c:v>96.067</c:v>
                </c:pt>
                <c:pt idx="5203">
                  <c:v>96.083</c:v>
                </c:pt>
                <c:pt idx="5204">
                  <c:v>96.1</c:v>
                </c:pt>
                <c:pt idx="5205">
                  <c:v>96.117</c:v>
                </c:pt>
                <c:pt idx="5206">
                  <c:v>96.13299999999998</c:v>
                </c:pt>
                <c:pt idx="5207">
                  <c:v>96.15</c:v>
                </c:pt>
                <c:pt idx="5208">
                  <c:v>96.167</c:v>
                </c:pt>
                <c:pt idx="5209">
                  <c:v>96.2</c:v>
                </c:pt>
                <c:pt idx="5210">
                  <c:v>96.21700000000002</c:v>
                </c:pt>
                <c:pt idx="5211">
                  <c:v>96.25</c:v>
                </c:pt>
                <c:pt idx="5212">
                  <c:v>96.267</c:v>
                </c:pt>
                <c:pt idx="5213">
                  <c:v>96.283</c:v>
                </c:pt>
                <c:pt idx="5214">
                  <c:v>96.3</c:v>
                </c:pt>
                <c:pt idx="5215">
                  <c:v>96.317</c:v>
                </c:pt>
                <c:pt idx="5216">
                  <c:v>96.333</c:v>
                </c:pt>
                <c:pt idx="5217">
                  <c:v>96.35</c:v>
                </c:pt>
                <c:pt idx="5218">
                  <c:v>96.367</c:v>
                </c:pt>
                <c:pt idx="5219">
                  <c:v>96.38299999999998</c:v>
                </c:pt>
                <c:pt idx="5220">
                  <c:v>96.41700000000052</c:v>
                </c:pt>
                <c:pt idx="5221">
                  <c:v>96.433</c:v>
                </c:pt>
                <c:pt idx="5222">
                  <c:v>96.45</c:v>
                </c:pt>
                <c:pt idx="5223">
                  <c:v>96.46700000000002</c:v>
                </c:pt>
                <c:pt idx="5224">
                  <c:v>96.483</c:v>
                </c:pt>
                <c:pt idx="5225">
                  <c:v>96.5</c:v>
                </c:pt>
                <c:pt idx="5226">
                  <c:v>96.517</c:v>
                </c:pt>
                <c:pt idx="5227">
                  <c:v>96.533</c:v>
                </c:pt>
                <c:pt idx="5228">
                  <c:v>96.55</c:v>
                </c:pt>
                <c:pt idx="5229">
                  <c:v>96.567</c:v>
                </c:pt>
                <c:pt idx="5230">
                  <c:v>96.583</c:v>
                </c:pt>
                <c:pt idx="5231">
                  <c:v>96.6</c:v>
                </c:pt>
                <c:pt idx="5232">
                  <c:v>96.63299999999998</c:v>
                </c:pt>
                <c:pt idx="5233">
                  <c:v>96.65</c:v>
                </c:pt>
                <c:pt idx="5234">
                  <c:v>96.667</c:v>
                </c:pt>
                <c:pt idx="5235">
                  <c:v>96.68299999999998</c:v>
                </c:pt>
                <c:pt idx="5236">
                  <c:v>96.7</c:v>
                </c:pt>
                <c:pt idx="5237">
                  <c:v>96.71700000000002</c:v>
                </c:pt>
                <c:pt idx="5238">
                  <c:v>96.733</c:v>
                </c:pt>
                <c:pt idx="5239">
                  <c:v>96.75</c:v>
                </c:pt>
                <c:pt idx="5240">
                  <c:v>96.767</c:v>
                </c:pt>
                <c:pt idx="5241">
                  <c:v>96.8</c:v>
                </c:pt>
                <c:pt idx="5242">
                  <c:v>96.817</c:v>
                </c:pt>
                <c:pt idx="5243">
                  <c:v>96.833</c:v>
                </c:pt>
                <c:pt idx="5244">
                  <c:v>96.85</c:v>
                </c:pt>
                <c:pt idx="5245">
                  <c:v>96.867</c:v>
                </c:pt>
                <c:pt idx="5246">
                  <c:v>96.88299999999998</c:v>
                </c:pt>
                <c:pt idx="5247">
                  <c:v>96.9</c:v>
                </c:pt>
                <c:pt idx="5248">
                  <c:v>96.91700000000052</c:v>
                </c:pt>
                <c:pt idx="5249">
                  <c:v>96.933</c:v>
                </c:pt>
                <c:pt idx="5250">
                  <c:v>96.96700000000002</c:v>
                </c:pt>
                <c:pt idx="5251">
                  <c:v>96.983</c:v>
                </c:pt>
                <c:pt idx="5252">
                  <c:v>97.0</c:v>
                </c:pt>
                <c:pt idx="5253">
                  <c:v>97.017</c:v>
                </c:pt>
                <c:pt idx="5254">
                  <c:v>97.033</c:v>
                </c:pt>
                <c:pt idx="5255">
                  <c:v>97.05</c:v>
                </c:pt>
                <c:pt idx="5256">
                  <c:v>97.067</c:v>
                </c:pt>
                <c:pt idx="5257">
                  <c:v>97.083</c:v>
                </c:pt>
                <c:pt idx="5258">
                  <c:v>97.1</c:v>
                </c:pt>
                <c:pt idx="5259">
                  <c:v>97.117</c:v>
                </c:pt>
                <c:pt idx="5260">
                  <c:v>97.15</c:v>
                </c:pt>
                <c:pt idx="5261">
                  <c:v>97.167</c:v>
                </c:pt>
                <c:pt idx="5262">
                  <c:v>97.18299999999998</c:v>
                </c:pt>
                <c:pt idx="5263">
                  <c:v>97.2</c:v>
                </c:pt>
                <c:pt idx="5264">
                  <c:v>97.21700000000002</c:v>
                </c:pt>
                <c:pt idx="5265">
                  <c:v>97.233</c:v>
                </c:pt>
                <c:pt idx="5266">
                  <c:v>97.25</c:v>
                </c:pt>
                <c:pt idx="5267">
                  <c:v>97.267</c:v>
                </c:pt>
                <c:pt idx="5268">
                  <c:v>97.283</c:v>
                </c:pt>
                <c:pt idx="5269">
                  <c:v>97.3</c:v>
                </c:pt>
                <c:pt idx="5270">
                  <c:v>97.317</c:v>
                </c:pt>
                <c:pt idx="5271">
                  <c:v>97.35</c:v>
                </c:pt>
                <c:pt idx="5272">
                  <c:v>97.367</c:v>
                </c:pt>
                <c:pt idx="5273">
                  <c:v>97.38299999999998</c:v>
                </c:pt>
                <c:pt idx="5274">
                  <c:v>97.4</c:v>
                </c:pt>
                <c:pt idx="5275">
                  <c:v>97.41700000000052</c:v>
                </c:pt>
                <c:pt idx="5276">
                  <c:v>97.433</c:v>
                </c:pt>
                <c:pt idx="5277">
                  <c:v>97.45</c:v>
                </c:pt>
                <c:pt idx="5278">
                  <c:v>97.46700000000002</c:v>
                </c:pt>
                <c:pt idx="5279">
                  <c:v>97.483</c:v>
                </c:pt>
                <c:pt idx="5280">
                  <c:v>97.517</c:v>
                </c:pt>
                <c:pt idx="5281">
                  <c:v>97.533</c:v>
                </c:pt>
                <c:pt idx="5282">
                  <c:v>97.55</c:v>
                </c:pt>
                <c:pt idx="5283">
                  <c:v>97.567</c:v>
                </c:pt>
                <c:pt idx="5284">
                  <c:v>97.583</c:v>
                </c:pt>
                <c:pt idx="5285">
                  <c:v>97.6</c:v>
                </c:pt>
                <c:pt idx="5286">
                  <c:v>97.617</c:v>
                </c:pt>
                <c:pt idx="5287">
                  <c:v>97.63299999999998</c:v>
                </c:pt>
                <c:pt idx="5288">
                  <c:v>97.65</c:v>
                </c:pt>
                <c:pt idx="5289">
                  <c:v>97.667</c:v>
                </c:pt>
                <c:pt idx="5290">
                  <c:v>97.7</c:v>
                </c:pt>
                <c:pt idx="5291">
                  <c:v>97.71700000000002</c:v>
                </c:pt>
                <c:pt idx="5292">
                  <c:v>97.733</c:v>
                </c:pt>
                <c:pt idx="5293">
                  <c:v>97.75</c:v>
                </c:pt>
                <c:pt idx="5294">
                  <c:v>97.767</c:v>
                </c:pt>
                <c:pt idx="5295">
                  <c:v>97.783</c:v>
                </c:pt>
                <c:pt idx="5296">
                  <c:v>97.8</c:v>
                </c:pt>
                <c:pt idx="5297">
                  <c:v>97.817</c:v>
                </c:pt>
                <c:pt idx="5298">
                  <c:v>97.85</c:v>
                </c:pt>
                <c:pt idx="5299">
                  <c:v>97.867</c:v>
                </c:pt>
                <c:pt idx="5300">
                  <c:v>97.88299999999998</c:v>
                </c:pt>
                <c:pt idx="5301">
                  <c:v>97.9</c:v>
                </c:pt>
                <c:pt idx="5302">
                  <c:v>97.91700000000052</c:v>
                </c:pt>
                <c:pt idx="5303">
                  <c:v>97.933</c:v>
                </c:pt>
                <c:pt idx="5304">
                  <c:v>97.95</c:v>
                </c:pt>
                <c:pt idx="5305">
                  <c:v>97.96700000000002</c:v>
                </c:pt>
                <c:pt idx="5306">
                  <c:v>97.983</c:v>
                </c:pt>
                <c:pt idx="5307">
                  <c:v>98.017</c:v>
                </c:pt>
                <c:pt idx="5308">
                  <c:v>98.033</c:v>
                </c:pt>
                <c:pt idx="5309">
                  <c:v>98.05</c:v>
                </c:pt>
                <c:pt idx="5310">
                  <c:v>98.067</c:v>
                </c:pt>
                <c:pt idx="5311">
                  <c:v>98.083</c:v>
                </c:pt>
                <c:pt idx="5312">
                  <c:v>98.1</c:v>
                </c:pt>
                <c:pt idx="5313">
                  <c:v>98.117</c:v>
                </c:pt>
                <c:pt idx="5314">
                  <c:v>98.15</c:v>
                </c:pt>
                <c:pt idx="5315">
                  <c:v>98.167</c:v>
                </c:pt>
                <c:pt idx="5316">
                  <c:v>98.18299999999998</c:v>
                </c:pt>
                <c:pt idx="5317">
                  <c:v>98.2</c:v>
                </c:pt>
                <c:pt idx="5318">
                  <c:v>98.21700000000002</c:v>
                </c:pt>
                <c:pt idx="5319">
                  <c:v>98.233</c:v>
                </c:pt>
                <c:pt idx="5320">
                  <c:v>98.267</c:v>
                </c:pt>
                <c:pt idx="5321">
                  <c:v>98.283</c:v>
                </c:pt>
                <c:pt idx="5322">
                  <c:v>98.3</c:v>
                </c:pt>
                <c:pt idx="5323">
                  <c:v>98.317</c:v>
                </c:pt>
                <c:pt idx="5324">
                  <c:v>98.333</c:v>
                </c:pt>
                <c:pt idx="5325">
                  <c:v>98.35</c:v>
                </c:pt>
                <c:pt idx="5326">
                  <c:v>98.367</c:v>
                </c:pt>
                <c:pt idx="5327">
                  <c:v>98.38299999999998</c:v>
                </c:pt>
                <c:pt idx="5328">
                  <c:v>98.4</c:v>
                </c:pt>
                <c:pt idx="5329">
                  <c:v>98.41700000000052</c:v>
                </c:pt>
                <c:pt idx="5330">
                  <c:v>98.433</c:v>
                </c:pt>
                <c:pt idx="5331">
                  <c:v>98.45</c:v>
                </c:pt>
                <c:pt idx="5332">
                  <c:v>98.46700000000002</c:v>
                </c:pt>
                <c:pt idx="5333">
                  <c:v>98.5</c:v>
                </c:pt>
                <c:pt idx="5334">
                  <c:v>98.517</c:v>
                </c:pt>
                <c:pt idx="5335">
                  <c:v>98.533</c:v>
                </c:pt>
                <c:pt idx="5336">
                  <c:v>98.55</c:v>
                </c:pt>
                <c:pt idx="5337">
                  <c:v>98.567</c:v>
                </c:pt>
                <c:pt idx="5338">
                  <c:v>98.583</c:v>
                </c:pt>
                <c:pt idx="5339">
                  <c:v>98.6</c:v>
                </c:pt>
                <c:pt idx="5340">
                  <c:v>98.617</c:v>
                </c:pt>
                <c:pt idx="5341">
                  <c:v>98.65</c:v>
                </c:pt>
                <c:pt idx="5342">
                  <c:v>98.667</c:v>
                </c:pt>
                <c:pt idx="5343">
                  <c:v>98.68299999999998</c:v>
                </c:pt>
                <c:pt idx="5344">
                  <c:v>98.7</c:v>
                </c:pt>
                <c:pt idx="5345">
                  <c:v>98.71700000000002</c:v>
                </c:pt>
                <c:pt idx="5346">
                  <c:v>98.733</c:v>
                </c:pt>
                <c:pt idx="5347">
                  <c:v>98.75</c:v>
                </c:pt>
                <c:pt idx="5348">
                  <c:v>98.767</c:v>
                </c:pt>
                <c:pt idx="5349">
                  <c:v>98.783</c:v>
                </c:pt>
                <c:pt idx="5350">
                  <c:v>98.8</c:v>
                </c:pt>
                <c:pt idx="5351">
                  <c:v>98.817</c:v>
                </c:pt>
                <c:pt idx="5352">
                  <c:v>98.833</c:v>
                </c:pt>
                <c:pt idx="5353">
                  <c:v>98.867</c:v>
                </c:pt>
                <c:pt idx="5354">
                  <c:v>98.88299999999998</c:v>
                </c:pt>
                <c:pt idx="5355">
                  <c:v>98.9</c:v>
                </c:pt>
                <c:pt idx="5356">
                  <c:v>98.91700000000052</c:v>
                </c:pt>
                <c:pt idx="5357">
                  <c:v>98.933</c:v>
                </c:pt>
                <c:pt idx="5358">
                  <c:v>98.95</c:v>
                </c:pt>
                <c:pt idx="5359">
                  <c:v>98.96700000000002</c:v>
                </c:pt>
                <c:pt idx="5360">
                  <c:v>98.983</c:v>
                </c:pt>
                <c:pt idx="5361">
                  <c:v>99.0</c:v>
                </c:pt>
                <c:pt idx="5362">
                  <c:v>99.017</c:v>
                </c:pt>
                <c:pt idx="5363">
                  <c:v>99.033</c:v>
                </c:pt>
                <c:pt idx="5364">
                  <c:v>99.05</c:v>
                </c:pt>
                <c:pt idx="5365">
                  <c:v>99.083</c:v>
                </c:pt>
                <c:pt idx="5366">
                  <c:v>99.1</c:v>
                </c:pt>
                <c:pt idx="5367">
                  <c:v>99.117</c:v>
                </c:pt>
                <c:pt idx="5368">
                  <c:v>99.13299999999998</c:v>
                </c:pt>
                <c:pt idx="5369">
                  <c:v>99.15</c:v>
                </c:pt>
                <c:pt idx="5370">
                  <c:v>99.167</c:v>
                </c:pt>
                <c:pt idx="5371">
                  <c:v>99.18299999999998</c:v>
                </c:pt>
                <c:pt idx="5372">
                  <c:v>99.21700000000002</c:v>
                </c:pt>
                <c:pt idx="5373">
                  <c:v>99.233</c:v>
                </c:pt>
                <c:pt idx="5374">
                  <c:v>99.25</c:v>
                </c:pt>
                <c:pt idx="5375">
                  <c:v>99.267</c:v>
                </c:pt>
                <c:pt idx="5376">
                  <c:v>99.283</c:v>
                </c:pt>
                <c:pt idx="5377">
                  <c:v>99.3</c:v>
                </c:pt>
                <c:pt idx="5378">
                  <c:v>99.317</c:v>
                </c:pt>
                <c:pt idx="5379">
                  <c:v>99.333</c:v>
                </c:pt>
                <c:pt idx="5380">
                  <c:v>99.367</c:v>
                </c:pt>
                <c:pt idx="5381">
                  <c:v>99.38299999999998</c:v>
                </c:pt>
                <c:pt idx="5382">
                  <c:v>99.4</c:v>
                </c:pt>
                <c:pt idx="5383">
                  <c:v>99.41700000000052</c:v>
                </c:pt>
                <c:pt idx="5384">
                  <c:v>99.433</c:v>
                </c:pt>
                <c:pt idx="5385">
                  <c:v>99.45</c:v>
                </c:pt>
                <c:pt idx="5386">
                  <c:v>99.46700000000002</c:v>
                </c:pt>
                <c:pt idx="5387">
                  <c:v>99.5</c:v>
                </c:pt>
                <c:pt idx="5388">
                  <c:v>99.517</c:v>
                </c:pt>
                <c:pt idx="5389">
                  <c:v>99.533</c:v>
                </c:pt>
                <c:pt idx="5390">
                  <c:v>99.55</c:v>
                </c:pt>
                <c:pt idx="5391">
                  <c:v>99.567</c:v>
                </c:pt>
                <c:pt idx="5392">
                  <c:v>99.583</c:v>
                </c:pt>
                <c:pt idx="5393">
                  <c:v>99.6</c:v>
                </c:pt>
                <c:pt idx="5394">
                  <c:v>99.617</c:v>
                </c:pt>
                <c:pt idx="5395">
                  <c:v>99.63299999999998</c:v>
                </c:pt>
                <c:pt idx="5396">
                  <c:v>99.65</c:v>
                </c:pt>
                <c:pt idx="5397">
                  <c:v>99.667</c:v>
                </c:pt>
                <c:pt idx="5398">
                  <c:v>99.68299999999998</c:v>
                </c:pt>
                <c:pt idx="5399">
                  <c:v>99.71700000000002</c:v>
                </c:pt>
                <c:pt idx="5400">
                  <c:v>99.733</c:v>
                </c:pt>
                <c:pt idx="5401">
                  <c:v>99.75</c:v>
                </c:pt>
                <c:pt idx="5402">
                  <c:v>99.767</c:v>
                </c:pt>
                <c:pt idx="5403">
                  <c:v>99.783</c:v>
                </c:pt>
                <c:pt idx="5404">
                  <c:v>99.8</c:v>
                </c:pt>
                <c:pt idx="5405">
                  <c:v>99.817</c:v>
                </c:pt>
                <c:pt idx="5406">
                  <c:v>99.833</c:v>
                </c:pt>
                <c:pt idx="5407">
                  <c:v>99.85</c:v>
                </c:pt>
                <c:pt idx="5408">
                  <c:v>99.867</c:v>
                </c:pt>
                <c:pt idx="5409">
                  <c:v>99.9</c:v>
                </c:pt>
                <c:pt idx="5410">
                  <c:v>99.91700000000052</c:v>
                </c:pt>
                <c:pt idx="5411">
                  <c:v>99.933</c:v>
                </c:pt>
                <c:pt idx="5412">
                  <c:v>99.95</c:v>
                </c:pt>
                <c:pt idx="5413">
                  <c:v>99.96700000000002</c:v>
                </c:pt>
                <c:pt idx="5414">
                  <c:v>99.983</c:v>
                </c:pt>
                <c:pt idx="5415">
                  <c:v>100.0</c:v>
                </c:pt>
                <c:pt idx="5416">
                  <c:v>100.017</c:v>
                </c:pt>
                <c:pt idx="5417">
                  <c:v>100.033</c:v>
                </c:pt>
                <c:pt idx="5418">
                  <c:v>100.05</c:v>
                </c:pt>
                <c:pt idx="5419">
                  <c:v>100.067</c:v>
                </c:pt>
                <c:pt idx="5420">
                  <c:v>100.1</c:v>
                </c:pt>
                <c:pt idx="5421">
                  <c:v>100.117</c:v>
                </c:pt>
                <c:pt idx="5422">
                  <c:v>100.133</c:v>
                </c:pt>
                <c:pt idx="5423">
                  <c:v>100.15</c:v>
                </c:pt>
                <c:pt idx="5424">
                  <c:v>100.167</c:v>
                </c:pt>
                <c:pt idx="5425">
                  <c:v>100.183</c:v>
                </c:pt>
                <c:pt idx="5426">
                  <c:v>100.2</c:v>
                </c:pt>
                <c:pt idx="5427">
                  <c:v>100.2170000000005</c:v>
                </c:pt>
                <c:pt idx="5428">
                  <c:v>100.233</c:v>
                </c:pt>
                <c:pt idx="5429">
                  <c:v>100.25</c:v>
                </c:pt>
                <c:pt idx="5430">
                  <c:v>100.267</c:v>
                </c:pt>
                <c:pt idx="5431">
                  <c:v>100.283</c:v>
                </c:pt>
                <c:pt idx="5432">
                  <c:v>100.3</c:v>
                </c:pt>
                <c:pt idx="5433">
                  <c:v>100.317</c:v>
                </c:pt>
                <c:pt idx="5434">
                  <c:v>100.333</c:v>
                </c:pt>
                <c:pt idx="5435">
                  <c:v>100.35</c:v>
                </c:pt>
                <c:pt idx="5436">
                  <c:v>100.367</c:v>
                </c:pt>
                <c:pt idx="5437">
                  <c:v>100.4</c:v>
                </c:pt>
                <c:pt idx="5438">
                  <c:v>100.417000000001</c:v>
                </c:pt>
                <c:pt idx="5439">
                  <c:v>100.433</c:v>
                </c:pt>
                <c:pt idx="5440">
                  <c:v>100.45</c:v>
                </c:pt>
                <c:pt idx="5441">
                  <c:v>100.4670000000005</c:v>
                </c:pt>
                <c:pt idx="5442">
                  <c:v>100.483</c:v>
                </c:pt>
                <c:pt idx="5443">
                  <c:v>100.5</c:v>
                </c:pt>
                <c:pt idx="5444">
                  <c:v>100.533</c:v>
                </c:pt>
                <c:pt idx="5445">
                  <c:v>100.55</c:v>
                </c:pt>
                <c:pt idx="5446">
                  <c:v>100.567</c:v>
                </c:pt>
                <c:pt idx="5447">
                  <c:v>100.583</c:v>
                </c:pt>
                <c:pt idx="5448">
                  <c:v>100.6</c:v>
                </c:pt>
                <c:pt idx="5449">
                  <c:v>100.617</c:v>
                </c:pt>
                <c:pt idx="5450">
                  <c:v>100.633</c:v>
                </c:pt>
                <c:pt idx="5451">
                  <c:v>100.65</c:v>
                </c:pt>
                <c:pt idx="5452">
                  <c:v>100.683</c:v>
                </c:pt>
                <c:pt idx="5453">
                  <c:v>100.7</c:v>
                </c:pt>
                <c:pt idx="5454">
                  <c:v>100.7170000000005</c:v>
                </c:pt>
                <c:pt idx="5455">
                  <c:v>100.733</c:v>
                </c:pt>
                <c:pt idx="5456">
                  <c:v>100.75</c:v>
                </c:pt>
                <c:pt idx="5457">
                  <c:v>100.767</c:v>
                </c:pt>
                <c:pt idx="5458">
                  <c:v>100.783</c:v>
                </c:pt>
                <c:pt idx="5459">
                  <c:v>100.8</c:v>
                </c:pt>
                <c:pt idx="5460">
                  <c:v>100.817</c:v>
                </c:pt>
                <c:pt idx="5461">
                  <c:v>100.85</c:v>
                </c:pt>
                <c:pt idx="5462">
                  <c:v>100.867</c:v>
                </c:pt>
                <c:pt idx="5463">
                  <c:v>100.883</c:v>
                </c:pt>
                <c:pt idx="5464">
                  <c:v>100.9</c:v>
                </c:pt>
                <c:pt idx="5465">
                  <c:v>100.917000000001</c:v>
                </c:pt>
                <c:pt idx="5466">
                  <c:v>100.933</c:v>
                </c:pt>
                <c:pt idx="5467">
                  <c:v>100.95</c:v>
                </c:pt>
                <c:pt idx="5468">
                  <c:v>100.9670000000005</c:v>
                </c:pt>
                <c:pt idx="5469">
                  <c:v>100.983</c:v>
                </c:pt>
                <c:pt idx="5470">
                  <c:v>101.0</c:v>
                </c:pt>
                <c:pt idx="5471">
                  <c:v>101.017</c:v>
                </c:pt>
                <c:pt idx="5472">
                  <c:v>101.05</c:v>
                </c:pt>
                <c:pt idx="5473">
                  <c:v>101.067</c:v>
                </c:pt>
                <c:pt idx="5474">
                  <c:v>101.083</c:v>
                </c:pt>
                <c:pt idx="5475">
                  <c:v>101.1</c:v>
                </c:pt>
                <c:pt idx="5476">
                  <c:v>101.117</c:v>
                </c:pt>
                <c:pt idx="5477">
                  <c:v>101.133</c:v>
                </c:pt>
                <c:pt idx="5478">
                  <c:v>101.15</c:v>
                </c:pt>
                <c:pt idx="5479">
                  <c:v>101.167</c:v>
                </c:pt>
                <c:pt idx="5480">
                  <c:v>101.183</c:v>
                </c:pt>
                <c:pt idx="5481">
                  <c:v>101.2</c:v>
                </c:pt>
                <c:pt idx="5482">
                  <c:v>101.2170000000005</c:v>
                </c:pt>
                <c:pt idx="5483">
                  <c:v>101.25</c:v>
                </c:pt>
                <c:pt idx="5484">
                  <c:v>101.267</c:v>
                </c:pt>
                <c:pt idx="5485">
                  <c:v>101.283</c:v>
                </c:pt>
                <c:pt idx="5486">
                  <c:v>101.3</c:v>
                </c:pt>
                <c:pt idx="5487">
                  <c:v>101.317</c:v>
                </c:pt>
                <c:pt idx="5488">
                  <c:v>101.333</c:v>
                </c:pt>
                <c:pt idx="5489">
                  <c:v>101.35</c:v>
                </c:pt>
                <c:pt idx="5490">
                  <c:v>101.367</c:v>
                </c:pt>
                <c:pt idx="5491">
                  <c:v>101.383</c:v>
                </c:pt>
                <c:pt idx="5492">
                  <c:v>101.417000000001</c:v>
                </c:pt>
                <c:pt idx="5493">
                  <c:v>101.45</c:v>
                </c:pt>
                <c:pt idx="5494">
                  <c:v>101.4670000000005</c:v>
                </c:pt>
                <c:pt idx="5495">
                  <c:v>101.483</c:v>
                </c:pt>
                <c:pt idx="5496">
                  <c:v>101.5</c:v>
                </c:pt>
                <c:pt idx="5497">
                  <c:v>101.517</c:v>
                </c:pt>
                <c:pt idx="5498">
                  <c:v>101.55</c:v>
                </c:pt>
                <c:pt idx="5499">
                  <c:v>101.583</c:v>
                </c:pt>
                <c:pt idx="5500">
                  <c:v>101.6</c:v>
                </c:pt>
                <c:pt idx="5501">
                  <c:v>101.617</c:v>
                </c:pt>
                <c:pt idx="5502">
                  <c:v>101.633</c:v>
                </c:pt>
                <c:pt idx="5503">
                  <c:v>101.65</c:v>
                </c:pt>
                <c:pt idx="5504">
                  <c:v>101.667</c:v>
                </c:pt>
                <c:pt idx="5505">
                  <c:v>101.683</c:v>
                </c:pt>
                <c:pt idx="5506">
                  <c:v>101.7</c:v>
                </c:pt>
                <c:pt idx="5507">
                  <c:v>101.7170000000005</c:v>
                </c:pt>
                <c:pt idx="5508">
                  <c:v>101.733</c:v>
                </c:pt>
                <c:pt idx="5509">
                  <c:v>101.767</c:v>
                </c:pt>
                <c:pt idx="5510">
                  <c:v>101.783</c:v>
                </c:pt>
                <c:pt idx="5511">
                  <c:v>101.8</c:v>
                </c:pt>
                <c:pt idx="5512">
                  <c:v>101.817</c:v>
                </c:pt>
                <c:pt idx="5513">
                  <c:v>101.833</c:v>
                </c:pt>
                <c:pt idx="5514">
                  <c:v>101.85</c:v>
                </c:pt>
                <c:pt idx="5515">
                  <c:v>101.867</c:v>
                </c:pt>
                <c:pt idx="5516">
                  <c:v>101.883</c:v>
                </c:pt>
                <c:pt idx="5517">
                  <c:v>101.917000000001</c:v>
                </c:pt>
                <c:pt idx="5518">
                  <c:v>101.933</c:v>
                </c:pt>
                <c:pt idx="5519">
                  <c:v>101.95</c:v>
                </c:pt>
                <c:pt idx="5520">
                  <c:v>101.9670000000005</c:v>
                </c:pt>
                <c:pt idx="5521">
                  <c:v>101.983</c:v>
                </c:pt>
                <c:pt idx="5522">
                  <c:v>102.0</c:v>
                </c:pt>
                <c:pt idx="5523">
                  <c:v>102.017</c:v>
                </c:pt>
                <c:pt idx="5524">
                  <c:v>102.033</c:v>
                </c:pt>
                <c:pt idx="5525">
                  <c:v>102.05</c:v>
                </c:pt>
                <c:pt idx="5526">
                  <c:v>102.067</c:v>
                </c:pt>
                <c:pt idx="5527">
                  <c:v>102.083</c:v>
                </c:pt>
                <c:pt idx="5528">
                  <c:v>102.1</c:v>
                </c:pt>
                <c:pt idx="5529">
                  <c:v>102.117</c:v>
                </c:pt>
                <c:pt idx="5530">
                  <c:v>102.133</c:v>
                </c:pt>
                <c:pt idx="5531">
                  <c:v>102.167</c:v>
                </c:pt>
                <c:pt idx="5532">
                  <c:v>102.183</c:v>
                </c:pt>
                <c:pt idx="5533">
                  <c:v>102.2</c:v>
                </c:pt>
                <c:pt idx="5534">
                  <c:v>102.2170000000005</c:v>
                </c:pt>
                <c:pt idx="5535">
                  <c:v>102.233</c:v>
                </c:pt>
                <c:pt idx="5536">
                  <c:v>102.25</c:v>
                </c:pt>
                <c:pt idx="5537">
                  <c:v>102.267</c:v>
                </c:pt>
                <c:pt idx="5538">
                  <c:v>102.283</c:v>
                </c:pt>
                <c:pt idx="5539">
                  <c:v>102.3</c:v>
                </c:pt>
                <c:pt idx="5540">
                  <c:v>102.317</c:v>
                </c:pt>
                <c:pt idx="5541">
                  <c:v>102.333</c:v>
                </c:pt>
                <c:pt idx="5542">
                  <c:v>102.35</c:v>
                </c:pt>
                <c:pt idx="5543">
                  <c:v>102.383</c:v>
                </c:pt>
                <c:pt idx="5544">
                  <c:v>102.4</c:v>
                </c:pt>
                <c:pt idx="5545">
                  <c:v>102.417000000001</c:v>
                </c:pt>
                <c:pt idx="5546">
                  <c:v>102.433</c:v>
                </c:pt>
                <c:pt idx="5547">
                  <c:v>102.45</c:v>
                </c:pt>
                <c:pt idx="5548">
                  <c:v>102.4670000000005</c:v>
                </c:pt>
                <c:pt idx="5549">
                  <c:v>102.483</c:v>
                </c:pt>
                <c:pt idx="5550">
                  <c:v>102.5</c:v>
                </c:pt>
                <c:pt idx="5551">
                  <c:v>102.517</c:v>
                </c:pt>
                <c:pt idx="5552">
                  <c:v>102.533</c:v>
                </c:pt>
                <c:pt idx="5553">
                  <c:v>102.55</c:v>
                </c:pt>
                <c:pt idx="5554">
                  <c:v>102.567</c:v>
                </c:pt>
                <c:pt idx="5555">
                  <c:v>102.6</c:v>
                </c:pt>
                <c:pt idx="5556">
                  <c:v>102.617</c:v>
                </c:pt>
                <c:pt idx="5557">
                  <c:v>102.633</c:v>
                </c:pt>
                <c:pt idx="5558">
                  <c:v>102.65</c:v>
                </c:pt>
                <c:pt idx="5559">
                  <c:v>102.667</c:v>
                </c:pt>
                <c:pt idx="5560">
                  <c:v>102.683</c:v>
                </c:pt>
                <c:pt idx="5561">
                  <c:v>102.7</c:v>
                </c:pt>
                <c:pt idx="5562">
                  <c:v>102.7170000000005</c:v>
                </c:pt>
                <c:pt idx="5563">
                  <c:v>102.733</c:v>
                </c:pt>
                <c:pt idx="5564">
                  <c:v>102.767</c:v>
                </c:pt>
                <c:pt idx="5565">
                  <c:v>102.783</c:v>
                </c:pt>
                <c:pt idx="5566">
                  <c:v>102.8</c:v>
                </c:pt>
                <c:pt idx="5567">
                  <c:v>102.817</c:v>
                </c:pt>
                <c:pt idx="5568">
                  <c:v>102.833</c:v>
                </c:pt>
                <c:pt idx="5569">
                  <c:v>102.85</c:v>
                </c:pt>
                <c:pt idx="5570">
                  <c:v>102.867</c:v>
                </c:pt>
                <c:pt idx="5571">
                  <c:v>102.883</c:v>
                </c:pt>
                <c:pt idx="5572">
                  <c:v>102.9</c:v>
                </c:pt>
                <c:pt idx="5573">
                  <c:v>102.933</c:v>
                </c:pt>
                <c:pt idx="5574">
                  <c:v>102.95</c:v>
                </c:pt>
                <c:pt idx="5575">
                  <c:v>102.9670000000005</c:v>
                </c:pt>
                <c:pt idx="5576">
                  <c:v>102.983</c:v>
                </c:pt>
                <c:pt idx="5577">
                  <c:v>103.0</c:v>
                </c:pt>
                <c:pt idx="5578">
                  <c:v>103.017</c:v>
                </c:pt>
                <c:pt idx="5579">
                  <c:v>103.033</c:v>
                </c:pt>
                <c:pt idx="5580">
                  <c:v>103.05</c:v>
                </c:pt>
                <c:pt idx="5581">
                  <c:v>103.083</c:v>
                </c:pt>
                <c:pt idx="5582">
                  <c:v>103.1</c:v>
                </c:pt>
                <c:pt idx="5583">
                  <c:v>103.117</c:v>
                </c:pt>
                <c:pt idx="5584">
                  <c:v>103.133</c:v>
                </c:pt>
                <c:pt idx="5585">
                  <c:v>103.15</c:v>
                </c:pt>
                <c:pt idx="5586">
                  <c:v>103.167</c:v>
                </c:pt>
                <c:pt idx="5587">
                  <c:v>103.183</c:v>
                </c:pt>
                <c:pt idx="5588">
                  <c:v>103.2</c:v>
                </c:pt>
                <c:pt idx="5589">
                  <c:v>103.2170000000005</c:v>
                </c:pt>
                <c:pt idx="5590">
                  <c:v>103.233</c:v>
                </c:pt>
                <c:pt idx="5591">
                  <c:v>103.25</c:v>
                </c:pt>
                <c:pt idx="5592">
                  <c:v>103.283</c:v>
                </c:pt>
                <c:pt idx="5593">
                  <c:v>103.3</c:v>
                </c:pt>
                <c:pt idx="5594">
                  <c:v>103.317</c:v>
                </c:pt>
                <c:pt idx="5595">
                  <c:v>103.333</c:v>
                </c:pt>
                <c:pt idx="5596">
                  <c:v>103.35</c:v>
                </c:pt>
                <c:pt idx="5597">
                  <c:v>103.367</c:v>
                </c:pt>
                <c:pt idx="5598">
                  <c:v>103.383</c:v>
                </c:pt>
                <c:pt idx="5599">
                  <c:v>103.4</c:v>
                </c:pt>
                <c:pt idx="5600">
                  <c:v>103.417000000001</c:v>
                </c:pt>
                <c:pt idx="5601">
                  <c:v>103.45</c:v>
                </c:pt>
                <c:pt idx="5602">
                  <c:v>103.4670000000005</c:v>
                </c:pt>
                <c:pt idx="5603">
                  <c:v>103.483</c:v>
                </c:pt>
                <c:pt idx="5604">
                  <c:v>103.5</c:v>
                </c:pt>
                <c:pt idx="5605">
                  <c:v>103.517</c:v>
                </c:pt>
                <c:pt idx="5606">
                  <c:v>103.533</c:v>
                </c:pt>
                <c:pt idx="5607">
                  <c:v>103.55</c:v>
                </c:pt>
                <c:pt idx="5608">
                  <c:v>103.567</c:v>
                </c:pt>
                <c:pt idx="5609">
                  <c:v>103.583</c:v>
                </c:pt>
                <c:pt idx="5610">
                  <c:v>103.6</c:v>
                </c:pt>
                <c:pt idx="5611">
                  <c:v>103.633</c:v>
                </c:pt>
                <c:pt idx="5612">
                  <c:v>103.65</c:v>
                </c:pt>
                <c:pt idx="5613">
                  <c:v>103.667</c:v>
                </c:pt>
                <c:pt idx="5614">
                  <c:v>103.683</c:v>
                </c:pt>
                <c:pt idx="5615">
                  <c:v>103.7</c:v>
                </c:pt>
                <c:pt idx="5616">
                  <c:v>103.7170000000005</c:v>
                </c:pt>
                <c:pt idx="5617">
                  <c:v>103.733</c:v>
                </c:pt>
                <c:pt idx="5618">
                  <c:v>103.75</c:v>
                </c:pt>
                <c:pt idx="5619">
                  <c:v>103.783</c:v>
                </c:pt>
                <c:pt idx="5620">
                  <c:v>103.8</c:v>
                </c:pt>
                <c:pt idx="5621">
                  <c:v>103.817</c:v>
                </c:pt>
                <c:pt idx="5622">
                  <c:v>103.833</c:v>
                </c:pt>
                <c:pt idx="5623">
                  <c:v>103.85</c:v>
                </c:pt>
                <c:pt idx="5624">
                  <c:v>103.867</c:v>
                </c:pt>
                <c:pt idx="5625">
                  <c:v>103.883</c:v>
                </c:pt>
                <c:pt idx="5626">
                  <c:v>103.9</c:v>
                </c:pt>
                <c:pt idx="5627">
                  <c:v>103.917000000001</c:v>
                </c:pt>
                <c:pt idx="5628">
                  <c:v>103.933</c:v>
                </c:pt>
                <c:pt idx="5629">
                  <c:v>103.9670000000005</c:v>
                </c:pt>
                <c:pt idx="5630">
                  <c:v>103.983</c:v>
                </c:pt>
                <c:pt idx="5631">
                  <c:v>104.0</c:v>
                </c:pt>
                <c:pt idx="5632">
                  <c:v>104.017</c:v>
                </c:pt>
                <c:pt idx="5633">
                  <c:v>104.033</c:v>
                </c:pt>
                <c:pt idx="5634">
                  <c:v>104.05</c:v>
                </c:pt>
                <c:pt idx="5635">
                  <c:v>104.067</c:v>
                </c:pt>
                <c:pt idx="5636">
                  <c:v>104.083</c:v>
                </c:pt>
                <c:pt idx="5637">
                  <c:v>104.1</c:v>
                </c:pt>
                <c:pt idx="5638">
                  <c:v>104.117</c:v>
                </c:pt>
                <c:pt idx="5639">
                  <c:v>104.15</c:v>
                </c:pt>
                <c:pt idx="5640">
                  <c:v>104.167</c:v>
                </c:pt>
                <c:pt idx="5641">
                  <c:v>104.183</c:v>
                </c:pt>
                <c:pt idx="5642">
                  <c:v>104.2</c:v>
                </c:pt>
                <c:pt idx="5643">
                  <c:v>104.2170000000005</c:v>
                </c:pt>
                <c:pt idx="5644">
                  <c:v>104.233</c:v>
                </c:pt>
                <c:pt idx="5645">
                  <c:v>104.25</c:v>
                </c:pt>
                <c:pt idx="5646">
                  <c:v>104.267</c:v>
                </c:pt>
                <c:pt idx="5647">
                  <c:v>104.283</c:v>
                </c:pt>
                <c:pt idx="5648">
                  <c:v>104.3</c:v>
                </c:pt>
                <c:pt idx="5649">
                  <c:v>104.333</c:v>
                </c:pt>
                <c:pt idx="5650">
                  <c:v>104.35</c:v>
                </c:pt>
                <c:pt idx="5651">
                  <c:v>104.367</c:v>
                </c:pt>
                <c:pt idx="5652">
                  <c:v>104.383</c:v>
                </c:pt>
                <c:pt idx="5653">
                  <c:v>104.4</c:v>
                </c:pt>
                <c:pt idx="5654">
                  <c:v>104.417000000001</c:v>
                </c:pt>
                <c:pt idx="5655">
                  <c:v>104.433</c:v>
                </c:pt>
                <c:pt idx="5656">
                  <c:v>104.45</c:v>
                </c:pt>
                <c:pt idx="5657">
                  <c:v>104.4670000000005</c:v>
                </c:pt>
                <c:pt idx="5658">
                  <c:v>104.483</c:v>
                </c:pt>
                <c:pt idx="5659">
                  <c:v>104.5</c:v>
                </c:pt>
                <c:pt idx="5660">
                  <c:v>104.517</c:v>
                </c:pt>
                <c:pt idx="5661">
                  <c:v>104.533</c:v>
                </c:pt>
                <c:pt idx="5662">
                  <c:v>104.567</c:v>
                </c:pt>
                <c:pt idx="5663">
                  <c:v>104.583</c:v>
                </c:pt>
                <c:pt idx="5664">
                  <c:v>104.6</c:v>
                </c:pt>
                <c:pt idx="5665">
                  <c:v>104.617</c:v>
                </c:pt>
                <c:pt idx="5666">
                  <c:v>104.633</c:v>
                </c:pt>
                <c:pt idx="5667">
                  <c:v>104.65</c:v>
                </c:pt>
                <c:pt idx="5668">
                  <c:v>104.667</c:v>
                </c:pt>
                <c:pt idx="5669">
                  <c:v>104.683</c:v>
                </c:pt>
                <c:pt idx="5670">
                  <c:v>104.7</c:v>
                </c:pt>
                <c:pt idx="5671">
                  <c:v>104.733</c:v>
                </c:pt>
                <c:pt idx="5672">
                  <c:v>104.75</c:v>
                </c:pt>
                <c:pt idx="5673">
                  <c:v>104.767</c:v>
                </c:pt>
                <c:pt idx="5674">
                  <c:v>104.783</c:v>
                </c:pt>
                <c:pt idx="5675">
                  <c:v>104.8</c:v>
                </c:pt>
                <c:pt idx="5676">
                  <c:v>104.817</c:v>
                </c:pt>
                <c:pt idx="5677">
                  <c:v>104.833</c:v>
                </c:pt>
                <c:pt idx="5678">
                  <c:v>104.85</c:v>
                </c:pt>
                <c:pt idx="5679">
                  <c:v>104.867</c:v>
                </c:pt>
                <c:pt idx="5680">
                  <c:v>104.883</c:v>
                </c:pt>
                <c:pt idx="5681">
                  <c:v>104.9</c:v>
                </c:pt>
                <c:pt idx="5682">
                  <c:v>104.933</c:v>
                </c:pt>
                <c:pt idx="5683">
                  <c:v>104.95</c:v>
                </c:pt>
                <c:pt idx="5684">
                  <c:v>104.9670000000005</c:v>
                </c:pt>
                <c:pt idx="5685">
                  <c:v>104.983</c:v>
                </c:pt>
                <c:pt idx="5686">
                  <c:v>105.0</c:v>
                </c:pt>
                <c:pt idx="5687">
                  <c:v>105.017</c:v>
                </c:pt>
                <c:pt idx="5688">
                  <c:v>105.033</c:v>
                </c:pt>
                <c:pt idx="5689">
                  <c:v>105.05</c:v>
                </c:pt>
                <c:pt idx="5690">
                  <c:v>105.067</c:v>
                </c:pt>
                <c:pt idx="5691">
                  <c:v>105.083</c:v>
                </c:pt>
                <c:pt idx="5692">
                  <c:v>105.117</c:v>
                </c:pt>
                <c:pt idx="5693">
                  <c:v>105.133</c:v>
                </c:pt>
                <c:pt idx="5694">
                  <c:v>105.15</c:v>
                </c:pt>
                <c:pt idx="5695">
                  <c:v>105.167</c:v>
                </c:pt>
                <c:pt idx="5696">
                  <c:v>105.183</c:v>
                </c:pt>
                <c:pt idx="5697">
                  <c:v>105.2</c:v>
                </c:pt>
                <c:pt idx="5698">
                  <c:v>105.2170000000005</c:v>
                </c:pt>
                <c:pt idx="5699">
                  <c:v>105.233</c:v>
                </c:pt>
                <c:pt idx="5700">
                  <c:v>105.267</c:v>
                </c:pt>
                <c:pt idx="5701">
                  <c:v>105.283</c:v>
                </c:pt>
                <c:pt idx="5702">
                  <c:v>105.3</c:v>
                </c:pt>
                <c:pt idx="5703">
                  <c:v>105.317</c:v>
                </c:pt>
                <c:pt idx="5704">
                  <c:v>105.333</c:v>
                </c:pt>
                <c:pt idx="5705">
                  <c:v>105.35</c:v>
                </c:pt>
                <c:pt idx="5706">
                  <c:v>105.367</c:v>
                </c:pt>
                <c:pt idx="5707">
                  <c:v>105.383</c:v>
                </c:pt>
                <c:pt idx="5708">
                  <c:v>105.4</c:v>
                </c:pt>
                <c:pt idx="5709">
                  <c:v>105.417000000001</c:v>
                </c:pt>
                <c:pt idx="5710">
                  <c:v>105.433</c:v>
                </c:pt>
                <c:pt idx="5711">
                  <c:v>105.4670000000005</c:v>
                </c:pt>
                <c:pt idx="5712">
                  <c:v>105.483</c:v>
                </c:pt>
                <c:pt idx="5713">
                  <c:v>105.5</c:v>
                </c:pt>
                <c:pt idx="5714">
                  <c:v>105.517</c:v>
                </c:pt>
                <c:pt idx="5715">
                  <c:v>105.533</c:v>
                </c:pt>
                <c:pt idx="5716">
                  <c:v>105.55</c:v>
                </c:pt>
                <c:pt idx="5717">
                  <c:v>105.567</c:v>
                </c:pt>
                <c:pt idx="5718">
                  <c:v>105.583</c:v>
                </c:pt>
                <c:pt idx="5719">
                  <c:v>105.617</c:v>
                </c:pt>
                <c:pt idx="5720">
                  <c:v>105.633</c:v>
                </c:pt>
                <c:pt idx="5721">
                  <c:v>105.65</c:v>
                </c:pt>
                <c:pt idx="5722">
                  <c:v>105.667</c:v>
                </c:pt>
                <c:pt idx="5723">
                  <c:v>105.683</c:v>
                </c:pt>
                <c:pt idx="5724">
                  <c:v>105.7</c:v>
                </c:pt>
                <c:pt idx="5725">
                  <c:v>105.7170000000005</c:v>
                </c:pt>
                <c:pt idx="5726">
                  <c:v>105.733</c:v>
                </c:pt>
                <c:pt idx="5727">
                  <c:v>105.75</c:v>
                </c:pt>
                <c:pt idx="5728">
                  <c:v>105.767</c:v>
                </c:pt>
                <c:pt idx="5729">
                  <c:v>105.8</c:v>
                </c:pt>
                <c:pt idx="5730">
                  <c:v>105.817</c:v>
                </c:pt>
                <c:pt idx="5731">
                  <c:v>105.833</c:v>
                </c:pt>
                <c:pt idx="5732">
                  <c:v>105.85</c:v>
                </c:pt>
                <c:pt idx="5733">
                  <c:v>105.867</c:v>
                </c:pt>
                <c:pt idx="5734">
                  <c:v>105.883</c:v>
                </c:pt>
                <c:pt idx="5735">
                  <c:v>105.9</c:v>
                </c:pt>
                <c:pt idx="5736">
                  <c:v>105.917000000001</c:v>
                </c:pt>
                <c:pt idx="5737">
                  <c:v>105.933</c:v>
                </c:pt>
                <c:pt idx="5738">
                  <c:v>105.95</c:v>
                </c:pt>
                <c:pt idx="5739">
                  <c:v>105.9670000000005</c:v>
                </c:pt>
                <c:pt idx="5740">
                  <c:v>106.0</c:v>
                </c:pt>
                <c:pt idx="5741">
                  <c:v>106.017</c:v>
                </c:pt>
                <c:pt idx="5742">
                  <c:v>106.033</c:v>
                </c:pt>
                <c:pt idx="5743">
                  <c:v>106.05</c:v>
                </c:pt>
                <c:pt idx="5744">
                  <c:v>106.067</c:v>
                </c:pt>
                <c:pt idx="5745">
                  <c:v>106.083</c:v>
                </c:pt>
                <c:pt idx="5746">
                  <c:v>106.1</c:v>
                </c:pt>
                <c:pt idx="5747">
                  <c:v>106.117</c:v>
                </c:pt>
                <c:pt idx="5748">
                  <c:v>106.133</c:v>
                </c:pt>
                <c:pt idx="5749">
                  <c:v>106.15</c:v>
                </c:pt>
                <c:pt idx="5750">
                  <c:v>106.183</c:v>
                </c:pt>
                <c:pt idx="5751">
                  <c:v>106.2</c:v>
                </c:pt>
                <c:pt idx="5752">
                  <c:v>106.2170000000005</c:v>
                </c:pt>
                <c:pt idx="5753">
                  <c:v>106.233</c:v>
                </c:pt>
                <c:pt idx="5754">
                  <c:v>106.25</c:v>
                </c:pt>
                <c:pt idx="5755">
                  <c:v>106.267</c:v>
                </c:pt>
                <c:pt idx="5756">
                  <c:v>106.283</c:v>
                </c:pt>
                <c:pt idx="5757">
                  <c:v>106.3</c:v>
                </c:pt>
                <c:pt idx="5758">
                  <c:v>106.317</c:v>
                </c:pt>
                <c:pt idx="5759">
                  <c:v>106.333</c:v>
                </c:pt>
                <c:pt idx="5760">
                  <c:v>106.35</c:v>
                </c:pt>
                <c:pt idx="5761">
                  <c:v>106.383</c:v>
                </c:pt>
                <c:pt idx="5762">
                  <c:v>106.4</c:v>
                </c:pt>
                <c:pt idx="5763">
                  <c:v>106.417000000001</c:v>
                </c:pt>
                <c:pt idx="5764">
                  <c:v>106.433</c:v>
                </c:pt>
                <c:pt idx="5765">
                  <c:v>106.45</c:v>
                </c:pt>
                <c:pt idx="5766">
                  <c:v>106.4670000000005</c:v>
                </c:pt>
              </c:numCache>
            </c:numRef>
          </c:xVal>
          <c:yVal>
            <c:numRef>
              <c:f>'Stage 1'!$C$2:$C$5768</c:f>
              <c:numCache>
                <c:formatCode>0.00</c:formatCode>
                <c:ptCount val="5767"/>
                <c:pt idx="0">
                  <c:v>0.0</c:v>
                </c:pt>
                <c:pt idx="1">
                  <c:v>0.0</c:v>
                </c:pt>
                <c:pt idx="2">
                  <c:v>0.0</c:v>
                </c:pt>
                <c:pt idx="3">
                  <c:v>0.0</c:v>
                </c:pt>
                <c:pt idx="4">
                  <c:v>0.0</c:v>
                </c:pt>
                <c:pt idx="5">
                  <c:v>0.0</c:v>
                </c:pt>
                <c:pt idx="6">
                  <c:v>0.0</c:v>
                </c:pt>
                <c:pt idx="7">
                  <c:v>0.0</c:v>
                </c:pt>
                <c:pt idx="8">
                  <c:v>0.0</c:v>
                </c:pt>
                <c:pt idx="9">
                  <c:v>0.0</c:v>
                </c:pt>
                <c:pt idx="10">
                  <c:v>0.0</c:v>
                </c:pt>
                <c:pt idx="11">
                  <c:v>0.0</c:v>
                </c:pt>
                <c:pt idx="12">
                  <c:v>0.0</c:v>
                </c:pt>
                <c:pt idx="13">
                  <c:v>0.0</c:v>
                </c:pt>
                <c:pt idx="14">
                  <c:v>0.0</c:v>
                </c:pt>
                <c:pt idx="15">
                  <c:v>0.0</c:v>
                </c:pt>
                <c:pt idx="16">
                  <c:v>0.0</c:v>
                </c:pt>
                <c:pt idx="17">
                  <c:v>0.0</c:v>
                </c:pt>
                <c:pt idx="18">
                  <c:v>0.0</c:v>
                </c:pt>
                <c:pt idx="19">
                  <c:v>0.0</c:v>
                </c:pt>
                <c:pt idx="20">
                  <c:v>0.0</c:v>
                </c:pt>
                <c:pt idx="21">
                  <c:v>0.0</c:v>
                </c:pt>
                <c:pt idx="22">
                  <c:v>0.0</c:v>
                </c:pt>
                <c:pt idx="23">
                  <c:v>0.0</c:v>
                </c:pt>
                <c:pt idx="24">
                  <c:v>0.0</c:v>
                </c:pt>
                <c:pt idx="25">
                  <c:v>0.0</c:v>
                </c:pt>
                <c:pt idx="26">
                  <c:v>0.0</c:v>
                </c:pt>
                <c:pt idx="27">
                  <c:v>0.0</c:v>
                </c:pt>
                <c:pt idx="28">
                  <c:v>0.0</c:v>
                </c:pt>
                <c:pt idx="29">
                  <c:v>0.0</c:v>
                </c:pt>
                <c:pt idx="30">
                  <c:v>0.0</c:v>
                </c:pt>
                <c:pt idx="31">
                  <c:v>0.0</c:v>
                </c:pt>
                <c:pt idx="32">
                  <c:v>0.0</c:v>
                </c:pt>
                <c:pt idx="33">
                  <c:v>0.54</c:v>
                </c:pt>
                <c:pt idx="34">
                  <c:v>2.68</c:v>
                </c:pt>
                <c:pt idx="35">
                  <c:v>4.25</c:v>
                </c:pt>
                <c:pt idx="36">
                  <c:v>5.84</c:v>
                </c:pt>
                <c:pt idx="37">
                  <c:v>7.95</c:v>
                </c:pt>
                <c:pt idx="38">
                  <c:v>9.51</c:v>
                </c:pt>
                <c:pt idx="39">
                  <c:v>10.51</c:v>
                </c:pt>
                <c:pt idx="40">
                  <c:v>10.43</c:v>
                </c:pt>
                <c:pt idx="41">
                  <c:v>10.39</c:v>
                </c:pt>
                <c:pt idx="42">
                  <c:v>10.4</c:v>
                </c:pt>
                <c:pt idx="43">
                  <c:v>10.43</c:v>
                </c:pt>
                <c:pt idx="44">
                  <c:v>10.45000000000001</c:v>
                </c:pt>
                <c:pt idx="45">
                  <c:v>10.5</c:v>
                </c:pt>
                <c:pt idx="46">
                  <c:v>10.59</c:v>
                </c:pt>
                <c:pt idx="47">
                  <c:v>10.63</c:v>
                </c:pt>
                <c:pt idx="48">
                  <c:v>10.64</c:v>
                </c:pt>
                <c:pt idx="49">
                  <c:v>10.59</c:v>
                </c:pt>
                <c:pt idx="50">
                  <c:v>10.58</c:v>
                </c:pt>
                <c:pt idx="51">
                  <c:v>10.56</c:v>
                </c:pt>
                <c:pt idx="52">
                  <c:v>10.62</c:v>
                </c:pt>
                <c:pt idx="53">
                  <c:v>10.66</c:v>
                </c:pt>
                <c:pt idx="54">
                  <c:v>10.67</c:v>
                </c:pt>
                <c:pt idx="55">
                  <c:v>10.66</c:v>
                </c:pt>
                <c:pt idx="56">
                  <c:v>10.68</c:v>
                </c:pt>
                <c:pt idx="57">
                  <c:v>10.69</c:v>
                </c:pt>
                <c:pt idx="58">
                  <c:v>10.66</c:v>
                </c:pt>
                <c:pt idx="59">
                  <c:v>10.63</c:v>
                </c:pt>
                <c:pt idx="60">
                  <c:v>10.64</c:v>
                </c:pt>
                <c:pt idx="61">
                  <c:v>10.66</c:v>
                </c:pt>
                <c:pt idx="62">
                  <c:v>10.66</c:v>
                </c:pt>
                <c:pt idx="63">
                  <c:v>10.65</c:v>
                </c:pt>
                <c:pt idx="64">
                  <c:v>10.65</c:v>
                </c:pt>
                <c:pt idx="65">
                  <c:v>10.67</c:v>
                </c:pt>
                <c:pt idx="66">
                  <c:v>10.69</c:v>
                </c:pt>
                <c:pt idx="67">
                  <c:v>10.7</c:v>
                </c:pt>
                <c:pt idx="68">
                  <c:v>10.72</c:v>
                </c:pt>
                <c:pt idx="69">
                  <c:v>10.76</c:v>
                </c:pt>
                <c:pt idx="70">
                  <c:v>10.74</c:v>
                </c:pt>
                <c:pt idx="71">
                  <c:v>10.72</c:v>
                </c:pt>
                <c:pt idx="72">
                  <c:v>10.7</c:v>
                </c:pt>
                <c:pt idx="73">
                  <c:v>10.68</c:v>
                </c:pt>
                <c:pt idx="74">
                  <c:v>10.68</c:v>
                </c:pt>
                <c:pt idx="75">
                  <c:v>10.69</c:v>
                </c:pt>
                <c:pt idx="76">
                  <c:v>10.72</c:v>
                </c:pt>
                <c:pt idx="77">
                  <c:v>10.73</c:v>
                </c:pt>
                <c:pt idx="78">
                  <c:v>10.75</c:v>
                </c:pt>
                <c:pt idx="79">
                  <c:v>10.74</c:v>
                </c:pt>
                <c:pt idx="80">
                  <c:v>10.72</c:v>
                </c:pt>
                <c:pt idx="81">
                  <c:v>10.72</c:v>
                </c:pt>
                <c:pt idx="82">
                  <c:v>10.72</c:v>
                </c:pt>
                <c:pt idx="83">
                  <c:v>10.72</c:v>
                </c:pt>
                <c:pt idx="84">
                  <c:v>10.72</c:v>
                </c:pt>
                <c:pt idx="85">
                  <c:v>10.72</c:v>
                </c:pt>
                <c:pt idx="86">
                  <c:v>10.73</c:v>
                </c:pt>
                <c:pt idx="87">
                  <c:v>10.71</c:v>
                </c:pt>
                <c:pt idx="88">
                  <c:v>10.68</c:v>
                </c:pt>
                <c:pt idx="89">
                  <c:v>10.68</c:v>
                </c:pt>
                <c:pt idx="90">
                  <c:v>10.68</c:v>
                </c:pt>
                <c:pt idx="91">
                  <c:v>10.68</c:v>
                </c:pt>
                <c:pt idx="92">
                  <c:v>10.71</c:v>
                </c:pt>
                <c:pt idx="93">
                  <c:v>10.72</c:v>
                </c:pt>
                <c:pt idx="94">
                  <c:v>10.72</c:v>
                </c:pt>
                <c:pt idx="95">
                  <c:v>10.72</c:v>
                </c:pt>
                <c:pt idx="96">
                  <c:v>10.7</c:v>
                </c:pt>
                <c:pt idx="97">
                  <c:v>10.69</c:v>
                </c:pt>
                <c:pt idx="98">
                  <c:v>10.66</c:v>
                </c:pt>
                <c:pt idx="99">
                  <c:v>10.64</c:v>
                </c:pt>
                <c:pt idx="100">
                  <c:v>10.64</c:v>
                </c:pt>
                <c:pt idx="101">
                  <c:v>10.65</c:v>
                </c:pt>
                <c:pt idx="102">
                  <c:v>10.67</c:v>
                </c:pt>
                <c:pt idx="103">
                  <c:v>10.7</c:v>
                </c:pt>
                <c:pt idx="104">
                  <c:v>10.72</c:v>
                </c:pt>
                <c:pt idx="105">
                  <c:v>10.75</c:v>
                </c:pt>
                <c:pt idx="106">
                  <c:v>10.79</c:v>
                </c:pt>
                <c:pt idx="107">
                  <c:v>10.88</c:v>
                </c:pt>
                <c:pt idx="108">
                  <c:v>10.91</c:v>
                </c:pt>
                <c:pt idx="109">
                  <c:v>10.93</c:v>
                </c:pt>
                <c:pt idx="110">
                  <c:v>10.95000000000001</c:v>
                </c:pt>
                <c:pt idx="111">
                  <c:v>10.96</c:v>
                </c:pt>
                <c:pt idx="112">
                  <c:v>10.96</c:v>
                </c:pt>
                <c:pt idx="113">
                  <c:v>10.87000000000001</c:v>
                </c:pt>
                <c:pt idx="114">
                  <c:v>10.79</c:v>
                </c:pt>
                <c:pt idx="115">
                  <c:v>10.74</c:v>
                </c:pt>
                <c:pt idx="116">
                  <c:v>10.7</c:v>
                </c:pt>
                <c:pt idx="117">
                  <c:v>10.67</c:v>
                </c:pt>
                <c:pt idx="118">
                  <c:v>10.67</c:v>
                </c:pt>
                <c:pt idx="119">
                  <c:v>10.68</c:v>
                </c:pt>
                <c:pt idx="120">
                  <c:v>10.71</c:v>
                </c:pt>
                <c:pt idx="121">
                  <c:v>10.72</c:v>
                </c:pt>
                <c:pt idx="122">
                  <c:v>10.75</c:v>
                </c:pt>
                <c:pt idx="123">
                  <c:v>10.77</c:v>
                </c:pt>
                <c:pt idx="124">
                  <c:v>10.77</c:v>
                </c:pt>
                <c:pt idx="125">
                  <c:v>10.74</c:v>
                </c:pt>
                <c:pt idx="126">
                  <c:v>10.73</c:v>
                </c:pt>
                <c:pt idx="127">
                  <c:v>10.73</c:v>
                </c:pt>
                <c:pt idx="128">
                  <c:v>10.73</c:v>
                </c:pt>
                <c:pt idx="129">
                  <c:v>10.76</c:v>
                </c:pt>
                <c:pt idx="130">
                  <c:v>10.81</c:v>
                </c:pt>
                <c:pt idx="131">
                  <c:v>10.86000000000002</c:v>
                </c:pt>
                <c:pt idx="132">
                  <c:v>10.9</c:v>
                </c:pt>
                <c:pt idx="133">
                  <c:v>10.9</c:v>
                </c:pt>
                <c:pt idx="134">
                  <c:v>10.9</c:v>
                </c:pt>
                <c:pt idx="135">
                  <c:v>10.85000000000003</c:v>
                </c:pt>
                <c:pt idx="136">
                  <c:v>10.8</c:v>
                </c:pt>
                <c:pt idx="137">
                  <c:v>10.75</c:v>
                </c:pt>
                <c:pt idx="138">
                  <c:v>10.7</c:v>
                </c:pt>
                <c:pt idx="139">
                  <c:v>10.66</c:v>
                </c:pt>
                <c:pt idx="140">
                  <c:v>10.66</c:v>
                </c:pt>
                <c:pt idx="141">
                  <c:v>10.65</c:v>
                </c:pt>
                <c:pt idx="142">
                  <c:v>10.66</c:v>
                </c:pt>
                <c:pt idx="143">
                  <c:v>10.67</c:v>
                </c:pt>
                <c:pt idx="144">
                  <c:v>10.69</c:v>
                </c:pt>
                <c:pt idx="145">
                  <c:v>10.7</c:v>
                </c:pt>
                <c:pt idx="146">
                  <c:v>10.69</c:v>
                </c:pt>
                <c:pt idx="147">
                  <c:v>10.7</c:v>
                </c:pt>
                <c:pt idx="148">
                  <c:v>10.72</c:v>
                </c:pt>
                <c:pt idx="149">
                  <c:v>10.76</c:v>
                </c:pt>
                <c:pt idx="150">
                  <c:v>10.78</c:v>
                </c:pt>
                <c:pt idx="151">
                  <c:v>10.84</c:v>
                </c:pt>
                <c:pt idx="152">
                  <c:v>10.85000000000003</c:v>
                </c:pt>
                <c:pt idx="153">
                  <c:v>10.87000000000001</c:v>
                </c:pt>
                <c:pt idx="154">
                  <c:v>10.86000000000002</c:v>
                </c:pt>
                <c:pt idx="155">
                  <c:v>10.81</c:v>
                </c:pt>
                <c:pt idx="156">
                  <c:v>10.78</c:v>
                </c:pt>
                <c:pt idx="157">
                  <c:v>10.78</c:v>
                </c:pt>
                <c:pt idx="158">
                  <c:v>10.78</c:v>
                </c:pt>
                <c:pt idx="159">
                  <c:v>10.83</c:v>
                </c:pt>
                <c:pt idx="160">
                  <c:v>10.89</c:v>
                </c:pt>
                <c:pt idx="161">
                  <c:v>10.94</c:v>
                </c:pt>
                <c:pt idx="162">
                  <c:v>10.95000000000001</c:v>
                </c:pt>
                <c:pt idx="163">
                  <c:v>10.96</c:v>
                </c:pt>
                <c:pt idx="164">
                  <c:v>10.95000000000001</c:v>
                </c:pt>
                <c:pt idx="165">
                  <c:v>10.91</c:v>
                </c:pt>
                <c:pt idx="166">
                  <c:v>10.82</c:v>
                </c:pt>
                <c:pt idx="167">
                  <c:v>10.77</c:v>
                </c:pt>
                <c:pt idx="168">
                  <c:v>10.73</c:v>
                </c:pt>
                <c:pt idx="169">
                  <c:v>10.69</c:v>
                </c:pt>
                <c:pt idx="170">
                  <c:v>10.67</c:v>
                </c:pt>
                <c:pt idx="171">
                  <c:v>10.69</c:v>
                </c:pt>
                <c:pt idx="172">
                  <c:v>10.71</c:v>
                </c:pt>
                <c:pt idx="173">
                  <c:v>10.71</c:v>
                </c:pt>
                <c:pt idx="174">
                  <c:v>10.73</c:v>
                </c:pt>
                <c:pt idx="175">
                  <c:v>10.76</c:v>
                </c:pt>
                <c:pt idx="176">
                  <c:v>10.78</c:v>
                </c:pt>
                <c:pt idx="177">
                  <c:v>10.76</c:v>
                </c:pt>
                <c:pt idx="178">
                  <c:v>10.73</c:v>
                </c:pt>
                <c:pt idx="179">
                  <c:v>10.72</c:v>
                </c:pt>
                <c:pt idx="180">
                  <c:v>10.71</c:v>
                </c:pt>
                <c:pt idx="181">
                  <c:v>10.7</c:v>
                </c:pt>
                <c:pt idx="182">
                  <c:v>10.69</c:v>
                </c:pt>
                <c:pt idx="183">
                  <c:v>10.7</c:v>
                </c:pt>
                <c:pt idx="184">
                  <c:v>10.71</c:v>
                </c:pt>
                <c:pt idx="185">
                  <c:v>10.73</c:v>
                </c:pt>
                <c:pt idx="186">
                  <c:v>10.75</c:v>
                </c:pt>
                <c:pt idx="187">
                  <c:v>10.77</c:v>
                </c:pt>
                <c:pt idx="188">
                  <c:v>10.77</c:v>
                </c:pt>
                <c:pt idx="189">
                  <c:v>10.77</c:v>
                </c:pt>
                <c:pt idx="190">
                  <c:v>10.76</c:v>
                </c:pt>
                <c:pt idx="191">
                  <c:v>10.75</c:v>
                </c:pt>
                <c:pt idx="192">
                  <c:v>10.75</c:v>
                </c:pt>
                <c:pt idx="193">
                  <c:v>10.75</c:v>
                </c:pt>
                <c:pt idx="194">
                  <c:v>10.76</c:v>
                </c:pt>
                <c:pt idx="195">
                  <c:v>10.75</c:v>
                </c:pt>
                <c:pt idx="196">
                  <c:v>10.76</c:v>
                </c:pt>
                <c:pt idx="197">
                  <c:v>10.77</c:v>
                </c:pt>
                <c:pt idx="198">
                  <c:v>10.77</c:v>
                </c:pt>
                <c:pt idx="199">
                  <c:v>10.77</c:v>
                </c:pt>
                <c:pt idx="200">
                  <c:v>10.75</c:v>
                </c:pt>
                <c:pt idx="201">
                  <c:v>10.74</c:v>
                </c:pt>
                <c:pt idx="202">
                  <c:v>10.73</c:v>
                </c:pt>
                <c:pt idx="203">
                  <c:v>10.73</c:v>
                </c:pt>
                <c:pt idx="204">
                  <c:v>10.75</c:v>
                </c:pt>
                <c:pt idx="205">
                  <c:v>10.74</c:v>
                </c:pt>
                <c:pt idx="206">
                  <c:v>10.75</c:v>
                </c:pt>
                <c:pt idx="207">
                  <c:v>10.78</c:v>
                </c:pt>
                <c:pt idx="208">
                  <c:v>10.79</c:v>
                </c:pt>
                <c:pt idx="209">
                  <c:v>10.79</c:v>
                </c:pt>
                <c:pt idx="210">
                  <c:v>10.8</c:v>
                </c:pt>
                <c:pt idx="211">
                  <c:v>10.82</c:v>
                </c:pt>
                <c:pt idx="212">
                  <c:v>10.83</c:v>
                </c:pt>
                <c:pt idx="213">
                  <c:v>10.84</c:v>
                </c:pt>
                <c:pt idx="214">
                  <c:v>10.85000000000003</c:v>
                </c:pt>
                <c:pt idx="215">
                  <c:v>10.86000000000002</c:v>
                </c:pt>
                <c:pt idx="216">
                  <c:v>10.86000000000002</c:v>
                </c:pt>
                <c:pt idx="217">
                  <c:v>10.87000000000001</c:v>
                </c:pt>
                <c:pt idx="218">
                  <c:v>10.88</c:v>
                </c:pt>
                <c:pt idx="219">
                  <c:v>10.86000000000002</c:v>
                </c:pt>
                <c:pt idx="220">
                  <c:v>10.9</c:v>
                </c:pt>
                <c:pt idx="221">
                  <c:v>10.88</c:v>
                </c:pt>
                <c:pt idx="222">
                  <c:v>10.88</c:v>
                </c:pt>
                <c:pt idx="223">
                  <c:v>10.86000000000002</c:v>
                </c:pt>
                <c:pt idx="224">
                  <c:v>10.86000000000002</c:v>
                </c:pt>
                <c:pt idx="225">
                  <c:v>10.87000000000001</c:v>
                </c:pt>
                <c:pt idx="226">
                  <c:v>10.86000000000002</c:v>
                </c:pt>
                <c:pt idx="227">
                  <c:v>10.84</c:v>
                </c:pt>
                <c:pt idx="228">
                  <c:v>10.84</c:v>
                </c:pt>
                <c:pt idx="229">
                  <c:v>10.85000000000003</c:v>
                </c:pt>
                <c:pt idx="230">
                  <c:v>10.85000000000003</c:v>
                </c:pt>
                <c:pt idx="231">
                  <c:v>10.83</c:v>
                </c:pt>
                <c:pt idx="232">
                  <c:v>10.8</c:v>
                </c:pt>
                <c:pt idx="233">
                  <c:v>10.78</c:v>
                </c:pt>
                <c:pt idx="234">
                  <c:v>10.76</c:v>
                </c:pt>
                <c:pt idx="235">
                  <c:v>10.76</c:v>
                </c:pt>
                <c:pt idx="236">
                  <c:v>10.75</c:v>
                </c:pt>
                <c:pt idx="237">
                  <c:v>10.74</c:v>
                </c:pt>
                <c:pt idx="238">
                  <c:v>10.75</c:v>
                </c:pt>
                <c:pt idx="239">
                  <c:v>10.76</c:v>
                </c:pt>
                <c:pt idx="240">
                  <c:v>10.77</c:v>
                </c:pt>
                <c:pt idx="241">
                  <c:v>10.76</c:v>
                </c:pt>
                <c:pt idx="242">
                  <c:v>10.76</c:v>
                </c:pt>
                <c:pt idx="243">
                  <c:v>10.77</c:v>
                </c:pt>
                <c:pt idx="244">
                  <c:v>10.77</c:v>
                </c:pt>
                <c:pt idx="245">
                  <c:v>10.76</c:v>
                </c:pt>
                <c:pt idx="246">
                  <c:v>10.76</c:v>
                </c:pt>
                <c:pt idx="247">
                  <c:v>10.76</c:v>
                </c:pt>
                <c:pt idx="248">
                  <c:v>10.75</c:v>
                </c:pt>
                <c:pt idx="249">
                  <c:v>10.75</c:v>
                </c:pt>
                <c:pt idx="250">
                  <c:v>10.77</c:v>
                </c:pt>
                <c:pt idx="251">
                  <c:v>10.81</c:v>
                </c:pt>
                <c:pt idx="252">
                  <c:v>10.82</c:v>
                </c:pt>
                <c:pt idx="253">
                  <c:v>10.82</c:v>
                </c:pt>
                <c:pt idx="254">
                  <c:v>10.82</c:v>
                </c:pt>
                <c:pt idx="255">
                  <c:v>10.84</c:v>
                </c:pt>
                <c:pt idx="256">
                  <c:v>10.85000000000003</c:v>
                </c:pt>
                <c:pt idx="257">
                  <c:v>10.86000000000002</c:v>
                </c:pt>
                <c:pt idx="258">
                  <c:v>10.86000000000002</c:v>
                </c:pt>
                <c:pt idx="259">
                  <c:v>10.87000000000001</c:v>
                </c:pt>
                <c:pt idx="260">
                  <c:v>10.88</c:v>
                </c:pt>
                <c:pt idx="261">
                  <c:v>10.87000000000001</c:v>
                </c:pt>
                <c:pt idx="262">
                  <c:v>10.85000000000003</c:v>
                </c:pt>
                <c:pt idx="263">
                  <c:v>10.84</c:v>
                </c:pt>
                <c:pt idx="264">
                  <c:v>10.84</c:v>
                </c:pt>
                <c:pt idx="265">
                  <c:v>10.84</c:v>
                </c:pt>
                <c:pt idx="266">
                  <c:v>10.82</c:v>
                </c:pt>
                <c:pt idx="267">
                  <c:v>10.79</c:v>
                </c:pt>
                <c:pt idx="268">
                  <c:v>10.76</c:v>
                </c:pt>
                <c:pt idx="269">
                  <c:v>10.76</c:v>
                </c:pt>
                <c:pt idx="270">
                  <c:v>10.76</c:v>
                </c:pt>
                <c:pt idx="271">
                  <c:v>10.75</c:v>
                </c:pt>
                <c:pt idx="272">
                  <c:v>10.76</c:v>
                </c:pt>
                <c:pt idx="273">
                  <c:v>10.79</c:v>
                </c:pt>
                <c:pt idx="274">
                  <c:v>10.84</c:v>
                </c:pt>
                <c:pt idx="275">
                  <c:v>10.84</c:v>
                </c:pt>
                <c:pt idx="276">
                  <c:v>10.84</c:v>
                </c:pt>
                <c:pt idx="277">
                  <c:v>10.85000000000003</c:v>
                </c:pt>
                <c:pt idx="278">
                  <c:v>10.87000000000001</c:v>
                </c:pt>
                <c:pt idx="279">
                  <c:v>10.88</c:v>
                </c:pt>
                <c:pt idx="280">
                  <c:v>10.88</c:v>
                </c:pt>
                <c:pt idx="281">
                  <c:v>10.89</c:v>
                </c:pt>
                <c:pt idx="282">
                  <c:v>10.89</c:v>
                </c:pt>
                <c:pt idx="283">
                  <c:v>10.89</c:v>
                </c:pt>
                <c:pt idx="284">
                  <c:v>10.89</c:v>
                </c:pt>
                <c:pt idx="285">
                  <c:v>10.88</c:v>
                </c:pt>
                <c:pt idx="286">
                  <c:v>10.87000000000001</c:v>
                </c:pt>
                <c:pt idx="287">
                  <c:v>10.88</c:v>
                </c:pt>
                <c:pt idx="288">
                  <c:v>10.88</c:v>
                </c:pt>
                <c:pt idx="289">
                  <c:v>10.88</c:v>
                </c:pt>
                <c:pt idx="290">
                  <c:v>10.88</c:v>
                </c:pt>
                <c:pt idx="291">
                  <c:v>10.86000000000002</c:v>
                </c:pt>
                <c:pt idx="292">
                  <c:v>10.83</c:v>
                </c:pt>
                <c:pt idx="293">
                  <c:v>10.8</c:v>
                </c:pt>
                <c:pt idx="294">
                  <c:v>10.79</c:v>
                </c:pt>
                <c:pt idx="295">
                  <c:v>10.79</c:v>
                </c:pt>
                <c:pt idx="296">
                  <c:v>10.8</c:v>
                </c:pt>
                <c:pt idx="297">
                  <c:v>10.82</c:v>
                </c:pt>
                <c:pt idx="298">
                  <c:v>10.83</c:v>
                </c:pt>
                <c:pt idx="299">
                  <c:v>10.84</c:v>
                </c:pt>
                <c:pt idx="300">
                  <c:v>10.84</c:v>
                </c:pt>
                <c:pt idx="301">
                  <c:v>10.85000000000003</c:v>
                </c:pt>
                <c:pt idx="302">
                  <c:v>10.84</c:v>
                </c:pt>
                <c:pt idx="303">
                  <c:v>10.84</c:v>
                </c:pt>
                <c:pt idx="304">
                  <c:v>10.83</c:v>
                </c:pt>
                <c:pt idx="305">
                  <c:v>10.83</c:v>
                </c:pt>
                <c:pt idx="306">
                  <c:v>10.85000000000003</c:v>
                </c:pt>
                <c:pt idx="307">
                  <c:v>10.83</c:v>
                </c:pt>
                <c:pt idx="308">
                  <c:v>10.82</c:v>
                </c:pt>
                <c:pt idx="309">
                  <c:v>10.81</c:v>
                </c:pt>
                <c:pt idx="310">
                  <c:v>10.79</c:v>
                </c:pt>
                <c:pt idx="311">
                  <c:v>10.78</c:v>
                </c:pt>
                <c:pt idx="312">
                  <c:v>10.74</c:v>
                </c:pt>
                <c:pt idx="313">
                  <c:v>10.72</c:v>
                </c:pt>
                <c:pt idx="314">
                  <c:v>10.71</c:v>
                </c:pt>
                <c:pt idx="315">
                  <c:v>11.01</c:v>
                </c:pt>
                <c:pt idx="316">
                  <c:v>11.6</c:v>
                </c:pt>
                <c:pt idx="317">
                  <c:v>12.15</c:v>
                </c:pt>
                <c:pt idx="318">
                  <c:v>13.03</c:v>
                </c:pt>
                <c:pt idx="319">
                  <c:v>14.63</c:v>
                </c:pt>
                <c:pt idx="320">
                  <c:v>15.9</c:v>
                </c:pt>
                <c:pt idx="321">
                  <c:v>16.91</c:v>
                </c:pt>
                <c:pt idx="322">
                  <c:v>18.05</c:v>
                </c:pt>
                <c:pt idx="323">
                  <c:v>18.82</c:v>
                </c:pt>
                <c:pt idx="324">
                  <c:v>19.27</c:v>
                </c:pt>
                <c:pt idx="325">
                  <c:v>19.43999999999999</c:v>
                </c:pt>
                <c:pt idx="326">
                  <c:v>19.54</c:v>
                </c:pt>
                <c:pt idx="327">
                  <c:v>19.57999999999999</c:v>
                </c:pt>
                <c:pt idx="328">
                  <c:v>19.65</c:v>
                </c:pt>
                <c:pt idx="329">
                  <c:v>19.71</c:v>
                </c:pt>
                <c:pt idx="330">
                  <c:v>19.76</c:v>
                </c:pt>
                <c:pt idx="331">
                  <c:v>19.79</c:v>
                </c:pt>
                <c:pt idx="332">
                  <c:v>19.82</c:v>
                </c:pt>
                <c:pt idx="333">
                  <c:v>19.85</c:v>
                </c:pt>
                <c:pt idx="334">
                  <c:v>19.86</c:v>
                </c:pt>
                <c:pt idx="335">
                  <c:v>19.86</c:v>
                </c:pt>
                <c:pt idx="336">
                  <c:v>19.88</c:v>
                </c:pt>
                <c:pt idx="337">
                  <c:v>19.93</c:v>
                </c:pt>
                <c:pt idx="338">
                  <c:v>19.97999999999999</c:v>
                </c:pt>
                <c:pt idx="339">
                  <c:v>20.02</c:v>
                </c:pt>
                <c:pt idx="340">
                  <c:v>20.05</c:v>
                </c:pt>
                <c:pt idx="341">
                  <c:v>20.07999999999999</c:v>
                </c:pt>
                <c:pt idx="342">
                  <c:v>20.1</c:v>
                </c:pt>
                <c:pt idx="343">
                  <c:v>20.14</c:v>
                </c:pt>
                <c:pt idx="344">
                  <c:v>20.18</c:v>
                </c:pt>
                <c:pt idx="345">
                  <c:v>20.19</c:v>
                </c:pt>
                <c:pt idx="346">
                  <c:v>20.21</c:v>
                </c:pt>
                <c:pt idx="347">
                  <c:v>20.23999999999999</c:v>
                </c:pt>
                <c:pt idx="348">
                  <c:v>20.23999999999999</c:v>
                </c:pt>
                <c:pt idx="349">
                  <c:v>20.27</c:v>
                </c:pt>
                <c:pt idx="350">
                  <c:v>20.31</c:v>
                </c:pt>
                <c:pt idx="351">
                  <c:v>20.39</c:v>
                </c:pt>
                <c:pt idx="352">
                  <c:v>20.47999999999999</c:v>
                </c:pt>
                <c:pt idx="353">
                  <c:v>20.53</c:v>
                </c:pt>
                <c:pt idx="354">
                  <c:v>20.53</c:v>
                </c:pt>
                <c:pt idx="355">
                  <c:v>20.53</c:v>
                </c:pt>
                <c:pt idx="356">
                  <c:v>20.47999999999999</c:v>
                </c:pt>
                <c:pt idx="357">
                  <c:v>20.41</c:v>
                </c:pt>
                <c:pt idx="358">
                  <c:v>20.23999999999999</c:v>
                </c:pt>
                <c:pt idx="359">
                  <c:v>19.95</c:v>
                </c:pt>
                <c:pt idx="360">
                  <c:v>19.21</c:v>
                </c:pt>
                <c:pt idx="361">
                  <c:v>17.57999999999999</c:v>
                </c:pt>
                <c:pt idx="362">
                  <c:v>16.09</c:v>
                </c:pt>
                <c:pt idx="363">
                  <c:v>14.4</c:v>
                </c:pt>
                <c:pt idx="364">
                  <c:v>12.79</c:v>
                </c:pt>
                <c:pt idx="365">
                  <c:v>11.26</c:v>
                </c:pt>
                <c:pt idx="366">
                  <c:v>9.98</c:v>
                </c:pt>
                <c:pt idx="367">
                  <c:v>9.38</c:v>
                </c:pt>
                <c:pt idx="368">
                  <c:v>9.18</c:v>
                </c:pt>
                <c:pt idx="369">
                  <c:v>9.130000000000001</c:v>
                </c:pt>
                <c:pt idx="370">
                  <c:v>9.07</c:v>
                </c:pt>
                <c:pt idx="371">
                  <c:v>9.02</c:v>
                </c:pt>
                <c:pt idx="372">
                  <c:v>8.93</c:v>
                </c:pt>
                <c:pt idx="373">
                  <c:v>8.97</c:v>
                </c:pt>
                <c:pt idx="374">
                  <c:v>9.280000000000001</c:v>
                </c:pt>
                <c:pt idx="375">
                  <c:v>10.4</c:v>
                </c:pt>
                <c:pt idx="376">
                  <c:v>11.39</c:v>
                </c:pt>
                <c:pt idx="377">
                  <c:v>12.82</c:v>
                </c:pt>
                <c:pt idx="378">
                  <c:v>14.34</c:v>
                </c:pt>
                <c:pt idx="379">
                  <c:v>15.82</c:v>
                </c:pt>
                <c:pt idx="380">
                  <c:v>17.11000000000003</c:v>
                </c:pt>
                <c:pt idx="381">
                  <c:v>18.23999999999999</c:v>
                </c:pt>
                <c:pt idx="382">
                  <c:v>18.85</c:v>
                </c:pt>
                <c:pt idx="383">
                  <c:v>19.23</c:v>
                </c:pt>
                <c:pt idx="384">
                  <c:v>19.32999999999999</c:v>
                </c:pt>
                <c:pt idx="385">
                  <c:v>19.4</c:v>
                </c:pt>
                <c:pt idx="386">
                  <c:v>19.45999999999999</c:v>
                </c:pt>
                <c:pt idx="387">
                  <c:v>19.47999999999999</c:v>
                </c:pt>
                <c:pt idx="388">
                  <c:v>19.45999999999999</c:v>
                </c:pt>
                <c:pt idx="389">
                  <c:v>19.42</c:v>
                </c:pt>
                <c:pt idx="390">
                  <c:v>19.32999999999999</c:v>
                </c:pt>
                <c:pt idx="391">
                  <c:v>19.25</c:v>
                </c:pt>
                <c:pt idx="392">
                  <c:v>19.17000000000001</c:v>
                </c:pt>
                <c:pt idx="393">
                  <c:v>19.06</c:v>
                </c:pt>
                <c:pt idx="394">
                  <c:v>19.01000000000001</c:v>
                </c:pt>
                <c:pt idx="395">
                  <c:v>18.95</c:v>
                </c:pt>
                <c:pt idx="396">
                  <c:v>18.92</c:v>
                </c:pt>
                <c:pt idx="397">
                  <c:v>18.88</c:v>
                </c:pt>
                <c:pt idx="398">
                  <c:v>18.84</c:v>
                </c:pt>
                <c:pt idx="399">
                  <c:v>18.84</c:v>
                </c:pt>
                <c:pt idx="400">
                  <c:v>18.84</c:v>
                </c:pt>
                <c:pt idx="401">
                  <c:v>18.85</c:v>
                </c:pt>
                <c:pt idx="402">
                  <c:v>18.89</c:v>
                </c:pt>
                <c:pt idx="403">
                  <c:v>18.91</c:v>
                </c:pt>
                <c:pt idx="404">
                  <c:v>18.93</c:v>
                </c:pt>
                <c:pt idx="405">
                  <c:v>18.95</c:v>
                </c:pt>
                <c:pt idx="406">
                  <c:v>19.07</c:v>
                </c:pt>
                <c:pt idx="407">
                  <c:v>19.2</c:v>
                </c:pt>
                <c:pt idx="408">
                  <c:v>19.36</c:v>
                </c:pt>
                <c:pt idx="409">
                  <c:v>19.53</c:v>
                </c:pt>
                <c:pt idx="410">
                  <c:v>19.73999999999999</c:v>
                </c:pt>
                <c:pt idx="411">
                  <c:v>19.9</c:v>
                </c:pt>
                <c:pt idx="412">
                  <c:v>20.0</c:v>
                </c:pt>
                <c:pt idx="413">
                  <c:v>20.05</c:v>
                </c:pt>
                <c:pt idx="414">
                  <c:v>20.07</c:v>
                </c:pt>
                <c:pt idx="415">
                  <c:v>20.09</c:v>
                </c:pt>
                <c:pt idx="416">
                  <c:v>20.12</c:v>
                </c:pt>
                <c:pt idx="417">
                  <c:v>20.17000000000001</c:v>
                </c:pt>
                <c:pt idx="418">
                  <c:v>20.21</c:v>
                </c:pt>
                <c:pt idx="419">
                  <c:v>20.25</c:v>
                </c:pt>
                <c:pt idx="420">
                  <c:v>20.27999999999999</c:v>
                </c:pt>
                <c:pt idx="421">
                  <c:v>20.3</c:v>
                </c:pt>
                <c:pt idx="422">
                  <c:v>20.3</c:v>
                </c:pt>
                <c:pt idx="423">
                  <c:v>20.31</c:v>
                </c:pt>
                <c:pt idx="424">
                  <c:v>20.31</c:v>
                </c:pt>
                <c:pt idx="425">
                  <c:v>20.32</c:v>
                </c:pt>
                <c:pt idx="426">
                  <c:v>20.32999999999999</c:v>
                </c:pt>
                <c:pt idx="427">
                  <c:v>20.36</c:v>
                </c:pt>
                <c:pt idx="428">
                  <c:v>20.39</c:v>
                </c:pt>
                <c:pt idx="429">
                  <c:v>20.42</c:v>
                </c:pt>
                <c:pt idx="430">
                  <c:v>20.43</c:v>
                </c:pt>
                <c:pt idx="431">
                  <c:v>20.45</c:v>
                </c:pt>
                <c:pt idx="432">
                  <c:v>20.45</c:v>
                </c:pt>
                <c:pt idx="433">
                  <c:v>20.43999999999999</c:v>
                </c:pt>
                <c:pt idx="434">
                  <c:v>20.41</c:v>
                </c:pt>
                <c:pt idx="435">
                  <c:v>20.37</c:v>
                </c:pt>
                <c:pt idx="436">
                  <c:v>20.34</c:v>
                </c:pt>
                <c:pt idx="437">
                  <c:v>20.34</c:v>
                </c:pt>
                <c:pt idx="438">
                  <c:v>20.35</c:v>
                </c:pt>
                <c:pt idx="439">
                  <c:v>20.37</c:v>
                </c:pt>
                <c:pt idx="440">
                  <c:v>20.4</c:v>
                </c:pt>
                <c:pt idx="441">
                  <c:v>20.45999999999999</c:v>
                </c:pt>
                <c:pt idx="442">
                  <c:v>20.5</c:v>
                </c:pt>
                <c:pt idx="443">
                  <c:v>20.52</c:v>
                </c:pt>
                <c:pt idx="444">
                  <c:v>20.54</c:v>
                </c:pt>
                <c:pt idx="445">
                  <c:v>20.55</c:v>
                </c:pt>
                <c:pt idx="446">
                  <c:v>20.56</c:v>
                </c:pt>
                <c:pt idx="447">
                  <c:v>20.58</c:v>
                </c:pt>
                <c:pt idx="448">
                  <c:v>20.6</c:v>
                </c:pt>
                <c:pt idx="449">
                  <c:v>20.61000000000003</c:v>
                </c:pt>
                <c:pt idx="450">
                  <c:v>20.61000000000003</c:v>
                </c:pt>
                <c:pt idx="451">
                  <c:v>20.61000000000003</c:v>
                </c:pt>
                <c:pt idx="452">
                  <c:v>20.64</c:v>
                </c:pt>
                <c:pt idx="453">
                  <c:v>20.66</c:v>
                </c:pt>
                <c:pt idx="454">
                  <c:v>20.67</c:v>
                </c:pt>
                <c:pt idx="455">
                  <c:v>20.68</c:v>
                </c:pt>
                <c:pt idx="456">
                  <c:v>20.68</c:v>
                </c:pt>
                <c:pt idx="457">
                  <c:v>20.69</c:v>
                </c:pt>
                <c:pt idx="458">
                  <c:v>20.65000000000003</c:v>
                </c:pt>
                <c:pt idx="459">
                  <c:v>20.62</c:v>
                </c:pt>
                <c:pt idx="460">
                  <c:v>20.6</c:v>
                </c:pt>
                <c:pt idx="461">
                  <c:v>20.59</c:v>
                </c:pt>
                <c:pt idx="462">
                  <c:v>20.59</c:v>
                </c:pt>
                <c:pt idx="463">
                  <c:v>20.6</c:v>
                </c:pt>
                <c:pt idx="464">
                  <c:v>20.62</c:v>
                </c:pt>
                <c:pt idx="465">
                  <c:v>20.64</c:v>
                </c:pt>
                <c:pt idx="466">
                  <c:v>20.64</c:v>
                </c:pt>
                <c:pt idx="467">
                  <c:v>20.64</c:v>
                </c:pt>
                <c:pt idx="468">
                  <c:v>20.65000000000003</c:v>
                </c:pt>
                <c:pt idx="469">
                  <c:v>20.65000000000003</c:v>
                </c:pt>
                <c:pt idx="470">
                  <c:v>20.65000000000003</c:v>
                </c:pt>
                <c:pt idx="471">
                  <c:v>20.65000000000003</c:v>
                </c:pt>
                <c:pt idx="472">
                  <c:v>20.68</c:v>
                </c:pt>
                <c:pt idx="473">
                  <c:v>20.69</c:v>
                </c:pt>
                <c:pt idx="474">
                  <c:v>20.69</c:v>
                </c:pt>
                <c:pt idx="475">
                  <c:v>20.68</c:v>
                </c:pt>
                <c:pt idx="476">
                  <c:v>20.67</c:v>
                </c:pt>
                <c:pt idx="477">
                  <c:v>20.64</c:v>
                </c:pt>
                <c:pt idx="478">
                  <c:v>20.62</c:v>
                </c:pt>
                <c:pt idx="479">
                  <c:v>20.6</c:v>
                </c:pt>
                <c:pt idx="480">
                  <c:v>20.6</c:v>
                </c:pt>
                <c:pt idx="481">
                  <c:v>20.62</c:v>
                </c:pt>
                <c:pt idx="482">
                  <c:v>20.65000000000003</c:v>
                </c:pt>
                <c:pt idx="483">
                  <c:v>20.68</c:v>
                </c:pt>
                <c:pt idx="484">
                  <c:v>20.71</c:v>
                </c:pt>
                <c:pt idx="485">
                  <c:v>20.74</c:v>
                </c:pt>
                <c:pt idx="486">
                  <c:v>20.75</c:v>
                </c:pt>
                <c:pt idx="487">
                  <c:v>20.75999999999999</c:v>
                </c:pt>
                <c:pt idx="488">
                  <c:v>20.77</c:v>
                </c:pt>
                <c:pt idx="489">
                  <c:v>20.77</c:v>
                </c:pt>
                <c:pt idx="490">
                  <c:v>20.77</c:v>
                </c:pt>
                <c:pt idx="491">
                  <c:v>20.75</c:v>
                </c:pt>
                <c:pt idx="492">
                  <c:v>20.74</c:v>
                </c:pt>
                <c:pt idx="493">
                  <c:v>20.72</c:v>
                </c:pt>
                <c:pt idx="494">
                  <c:v>20.69</c:v>
                </c:pt>
                <c:pt idx="495">
                  <c:v>20.66</c:v>
                </c:pt>
                <c:pt idx="496">
                  <c:v>20.64</c:v>
                </c:pt>
                <c:pt idx="497">
                  <c:v>20.64</c:v>
                </c:pt>
                <c:pt idx="498">
                  <c:v>20.65000000000003</c:v>
                </c:pt>
                <c:pt idx="499">
                  <c:v>20.66</c:v>
                </c:pt>
                <c:pt idx="500">
                  <c:v>20.68</c:v>
                </c:pt>
                <c:pt idx="501">
                  <c:v>20.68</c:v>
                </c:pt>
                <c:pt idx="502">
                  <c:v>20.69</c:v>
                </c:pt>
                <c:pt idx="503">
                  <c:v>20.7</c:v>
                </c:pt>
                <c:pt idx="504">
                  <c:v>20.69</c:v>
                </c:pt>
                <c:pt idx="505">
                  <c:v>20.7</c:v>
                </c:pt>
                <c:pt idx="506">
                  <c:v>20.7</c:v>
                </c:pt>
                <c:pt idx="507">
                  <c:v>20.71</c:v>
                </c:pt>
                <c:pt idx="508">
                  <c:v>20.69</c:v>
                </c:pt>
                <c:pt idx="509">
                  <c:v>20.7</c:v>
                </c:pt>
                <c:pt idx="510">
                  <c:v>20.69</c:v>
                </c:pt>
                <c:pt idx="511">
                  <c:v>20.67</c:v>
                </c:pt>
                <c:pt idx="512">
                  <c:v>20.65000000000003</c:v>
                </c:pt>
                <c:pt idx="513">
                  <c:v>20.64</c:v>
                </c:pt>
                <c:pt idx="514">
                  <c:v>20.63000000000003</c:v>
                </c:pt>
                <c:pt idx="515">
                  <c:v>20.61000000000003</c:v>
                </c:pt>
                <c:pt idx="516">
                  <c:v>20.61000000000003</c:v>
                </c:pt>
                <c:pt idx="517">
                  <c:v>20.62</c:v>
                </c:pt>
                <c:pt idx="518">
                  <c:v>20.63000000000003</c:v>
                </c:pt>
                <c:pt idx="519">
                  <c:v>20.63000000000003</c:v>
                </c:pt>
                <c:pt idx="520">
                  <c:v>20.65000000000003</c:v>
                </c:pt>
                <c:pt idx="521">
                  <c:v>20.67</c:v>
                </c:pt>
                <c:pt idx="522">
                  <c:v>20.69</c:v>
                </c:pt>
                <c:pt idx="523">
                  <c:v>20.7</c:v>
                </c:pt>
                <c:pt idx="524">
                  <c:v>20.7</c:v>
                </c:pt>
                <c:pt idx="525">
                  <c:v>20.71</c:v>
                </c:pt>
                <c:pt idx="526">
                  <c:v>20.69</c:v>
                </c:pt>
                <c:pt idx="527">
                  <c:v>20.68</c:v>
                </c:pt>
                <c:pt idx="528">
                  <c:v>20.66</c:v>
                </c:pt>
                <c:pt idx="529">
                  <c:v>20.65000000000003</c:v>
                </c:pt>
                <c:pt idx="530">
                  <c:v>20.65000000000003</c:v>
                </c:pt>
                <c:pt idx="531">
                  <c:v>20.63000000000003</c:v>
                </c:pt>
                <c:pt idx="532">
                  <c:v>20.65000000000003</c:v>
                </c:pt>
                <c:pt idx="533">
                  <c:v>20.65000000000003</c:v>
                </c:pt>
                <c:pt idx="534">
                  <c:v>20.67</c:v>
                </c:pt>
                <c:pt idx="535">
                  <c:v>20.68</c:v>
                </c:pt>
                <c:pt idx="536">
                  <c:v>20.71</c:v>
                </c:pt>
                <c:pt idx="537">
                  <c:v>20.73</c:v>
                </c:pt>
                <c:pt idx="538">
                  <c:v>20.72</c:v>
                </c:pt>
                <c:pt idx="539">
                  <c:v>20.71</c:v>
                </c:pt>
                <c:pt idx="540">
                  <c:v>20.7</c:v>
                </c:pt>
                <c:pt idx="541">
                  <c:v>20.68</c:v>
                </c:pt>
                <c:pt idx="542">
                  <c:v>20.66</c:v>
                </c:pt>
                <c:pt idx="543">
                  <c:v>20.66</c:v>
                </c:pt>
                <c:pt idx="544">
                  <c:v>20.65000000000003</c:v>
                </c:pt>
                <c:pt idx="545">
                  <c:v>20.64</c:v>
                </c:pt>
                <c:pt idx="546">
                  <c:v>20.63000000000003</c:v>
                </c:pt>
                <c:pt idx="547">
                  <c:v>20.62</c:v>
                </c:pt>
                <c:pt idx="548">
                  <c:v>20.61000000000003</c:v>
                </c:pt>
                <c:pt idx="549">
                  <c:v>20.61000000000003</c:v>
                </c:pt>
                <c:pt idx="550">
                  <c:v>20.6</c:v>
                </c:pt>
                <c:pt idx="551">
                  <c:v>20.59</c:v>
                </c:pt>
                <c:pt idx="552">
                  <c:v>20.58</c:v>
                </c:pt>
                <c:pt idx="553">
                  <c:v>20.58</c:v>
                </c:pt>
                <c:pt idx="554">
                  <c:v>20.58</c:v>
                </c:pt>
                <c:pt idx="555">
                  <c:v>20.56</c:v>
                </c:pt>
                <c:pt idx="556">
                  <c:v>20.55</c:v>
                </c:pt>
                <c:pt idx="557">
                  <c:v>20.56</c:v>
                </c:pt>
                <c:pt idx="558">
                  <c:v>20.57</c:v>
                </c:pt>
                <c:pt idx="559">
                  <c:v>20.58</c:v>
                </c:pt>
                <c:pt idx="560">
                  <c:v>20.59</c:v>
                </c:pt>
                <c:pt idx="561">
                  <c:v>20.61000000000003</c:v>
                </c:pt>
                <c:pt idx="562">
                  <c:v>20.64</c:v>
                </c:pt>
                <c:pt idx="563">
                  <c:v>20.67</c:v>
                </c:pt>
                <c:pt idx="564">
                  <c:v>20.69</c:v>
                </c:pt>
                <c:pt idx="565">
                  <c:v>20.7</c:v>
                </c:pt>
                <c:pt idx="566">
                  <c:v>20.71</c:v>
                </c:pt>
                <c:pt idx="567">
                  <c:v>20.7</c:v>
                </c:pt>
                <c:pt idx="568">
                  <c:v>20.67</c:v>
                </c:pt>
                <c:pt idx="569">
                  <c:v>20.65000000000003</c:v>
                </c:pt>
                <c:pt idx="570">
                  <c:v>20.64</c:v>
                </c:pt>
                <c:pt idx="571">
                  <c:v>20.65000000000003</c:v>
                </c:pt>
                <c:pt idx="572">
                  <c:v>20.66</c:v>
                </c:pt>
                <c:pt idx="573">
                  <c:v>20.69</c:v>
                </c:pt>
                <c:pt idx="574">
                  <c:v>20.72</c:v>
                </c:pt>
                <c:pt idx="575">
                  <c:v>20.75999999999999</c:v>
                </c:pt>
                <c:pt idx="576">
                  <c:v>20.77</c:v>
                </c:pt>
                <c:pt idx="577">
                  <c:v>20.75999999999999</c:v>
                </c:pt>
                <c:pt idx="578">
                  <c:v>20.74</c:v>
                </c:pt>
                <c:pt idx="579">
                  <c:v>20.73</c:v>
                </c:pt>
                <c:pt idx="580">
                  <c:v>20.71</c:v>
                </c:pt>
                <c:pt idx="581">
                  <c:v>20.68</c:v>
                </c:pt>
                <c:pt idx="582">
                  <c:v>20.67</c:v>
                </c:pt>
                <c:pt idx="583">
                  <c:v>20.69</c:v>
                </c:pt>
                <c:pt idx="584">
                  <c:v>20.69</c:v>
                </c:pt>
                <c:pt idx="585">
                  <c:v>20.7</c:v>
                </c:pt>
                <c:pt idx="586">
                  <c:v>20.71</c:v>
                </c:pt>
                <c:pt idx="587">
                  <c:v>20.72</c:v>
                </c:pt>
                <c:pt idx="588">
                  <c:v>20.73</c:v>
                </c:pt>
                <c:pt idx="589">
                  <c:v>20.74</c:v>
                </c:pt>
                <c:pt idx="590">
                  <c:v>20.74</c:v>
                </c:pt>
                <c:pt idx="591">
                  <c:v>20.74</c:v>
                </c:pt>
                <c:pt idx="592">
                  <c:v>20.72</c:v>
                </c:pt>
                <c:pt idx="593">
                  <c:v>20.7</c:v>
                </c:pt>
                <c:pt idx="594">
                  <c:v>20.69</c:v>
                </c:pt>
                <c:pt idx="595">
                  <c:v>20.7</c:v>
                </c:pt>
                <c:pt idx="596">
                  <c:v>20.7</c:v>
                </c:pt>
                <c:pt idx="597">
                  <c:v>20.71</c:v>
                </c:pt>
                <c:pt idx="598">
                  <c:v>20.72</c:v>
                </c:pt>
                <c:pt idx="599">
                  <c:v>20.73</c:v>
                </c:pt>
                <c:pt idx="600">
                  <c:v>20.74</c:v>
                </c:pt>
                <c:pt idx="601">
                  <c:v>20.72</c:v>
                </c:pt>
                <c:pt idx="602">
                  <c:v>20.7</c:v>
                </c:pt>
                <c:pt idx="603">
                  <c:v>20.68</c:v>
                </c:pt>
                <c:pt idx="604">
                  <c:v>20.66</c:v>
                </c:pt>
                <c:pt idx="605">
                  <c:v>20.64</c:v>
                </c:pt>
                <c:pt idx="606">
                  <c:v>20.6</c:v>
                </c:pt>
                <c:pt idx="607">
                  <c:v>20.55</c:v>
                </c:pt>
                <c:pt idx="608">
                  <c:v>20.54</c:v>
                </c:pt>
                <c:pt idx="609">
                  <c:v>20.52</c:v>
                </c:pt>
                <c:pt idx="610">
                  <c:v>20.51</c:v>
                </c:pt>
                <c:pt idx="611">
                  <c:v>20.5</c:v>
                </c:pt>
                <c:pt idx="612">
                  <c:v>20.52</c:v>
                </c:pt>
                <c:pt idx="613">
                  <c:v>20.53</c:v>
                </c:pt>
                <c:pt idx="614">
                  <c:v>20.54</c:v>
                </c:pt>
                <c:pt idx="615">
                  <c:v>20.55</c:v>
                </c:pt>
                <c:pt idx="616">
                  <c:v>20.55</c:v>
                </c:pt>
                <c:pt idx="617">
                  <c:v>20.55</c:v>
                </c:pt>
                <c:pt idx="618">
                  <c:v>20.54</c:v>
                </c:pt>
                <c:pt idx="619">
                  <c:v>20.54</c:v>
                </c:pt>
                <c:pt idx="620">
                  <c:v>20.54</c:v>
                </c:pt>
                <c:pt idx="621">
                  <c:v>20.55</c:v>
                </c:pt>
                <c:pt idx="622">
                  <c:v>20.55</c:v>
                </c:pt>
                <c:pt idx="623">
                  <c:v>20.54</c:v>
                </c:pt>
                <c:pt idx="624">
                  <c:v>20.56</c:v>
                </c:pt>
                <c:pt idx="625">
                  <c:v>20.55</c:v>
                </c:pt>
                <c:pt idx="626">
                  <c:v>20.56</c:v>
                </c:pt>
                <c:pt idx="627">
                  <c:v>20.56</c:v>
                </c:pt>
                <c:pt idx="628">
                  <c:v>20.55</c:v>
                </c:pt>
                <c:pt idx="629">
                  <c:v>20.55</c:v>
                </c:pt>
                <c:pt idx="630">
                  <c:v>20.55</c:v>
                </c:pt>
                <c:pt idx="631">
                  <c:v>20.57</c:v>
                </c:pt>
                <c:pt idx="632">
                  <c:v>20.59</c:v>
                </c:pt>
                <c:pt idx="633">
                  <c:v>20.63000000000003</c:v>
                </c:pt>
                <c:pt idx="634">
                  <c:v>20.66</c:v>
                </c:pt>
                <c:pt idx="635">
                  <c:v>20.68</c:v>
                </c:pt>
                <c:pt idx="636">
                  <c:v>20.72</c:v>
                </c:pt>
                <c:pt idx="637">
                  <c:v>20.71</c:v>
                </c:pt>
                <c:pt idx="638">
                  <c:v>20.68</c:v>
                </c:pt>
                <c:pt idx="639">
                  <c:v>20.65000000000003</c:v>
                </c:pt>
                <c:pt idx="640">
                  <c:v>20.63000000000003</c:v>
                </c:pt>
                <c:pt idx="641">
                  <c:v>20.6</c:v>
                </c:pt>
                <c:pt idx="642">
                  <c:v>20.57</c:v>
                </c:pt>
                <c:pt idx="643">
                  <c:v>20.57</c:v>
                </c:pt>
                <c:pt idx="644">
                  <c:v>20.57</c:v>
                </c:pt>
                <c:pt idx="645">
                  <c:v>20.57</c:v>
                </c:pt>
                <c:pt idx="646">
                  <c:v>20.57</c:v>
                </c:pt>
                <c:pt idx="647">
                  <c:v>20.57</c:v>
                </c:pt>
                <c:pt idx="648">
                  <c:v>20.57</c:v>
                </c:pt>
                <c:pt idx="649">
                  <c:v>20.58</c:v>
                </c:pt>
                <c:pt idx="650">
                  <c:v>20.59</c:v>
                </c:pt>
                <c:pt idx="651">
                  <c:v>20.6</c:v>
                </c:pt>
                <c:pt idx="652">
                  <c:v>20.6</c:v>
                </c:pt>
                <c:pt idx="653">
                  <c:v>20.6</c:v>
                </c:pt>
                <c:pt idx="654">
                  <c:v>20.59</c:v>
                </c:pt>
                <c:pt idx="655">
                  <c:v>20.59</c:v>
                </c:pt>
                <c:pt idx="656">
                  <c:v>20.59</c:v>
                </c:pt>
                <c:pt idx="657">
                  <c:v>20.59</c:v>
                </c:pt>
                <c:pt idx="658">
                  <c:v>20.59</c:v>
                </c:pt>
                <c:pt idx="659">
                  <c:v>20.58</c:v>
                </c:pt>
                <c:pt idx="660">
                  <c:v>20.58</c:v>
                </c:pt>
                <c:pt idx="661">
                  <c:v>20.56</c:v>
                </c:pt>
                <c:pt idx="662">
                  <c:v>20.56</c:v>
                </c:pt>
                <c:pt idx="663">
                  <c:v>20.56</c:v>
                </c:pt>
                <c:pt idx="664">
                  <c:v>20.57</c:v>
                </c:pt>
                <c:pt idx="665">
                  <c:v>20.58</c:v>
                </c:pt>
                <c:pt idx="666">
                  <c:v>20.59</c:v>
                </c:pt>
                <c:pt idx="667">
                  <c:v>20.61000000000003</c:v>
                </c:pt>
                <c:pt idx="668">
                  <c:v>20.63000000000003</c:v>
                </c:pt>
                <c:pt idx="669">
                  <c:v>20.65000000000003</c:v>
                </c:pt>
                <c:pt idx="670">
                  <c:v>20.67</c:v>
                </c:pt>
                <c:pt idx="671">
                  <c:v>20.68</c:v>
                </c:pt>
                <c:pt idx="672">
                  <c:v>20.7</c:v>
                </c:pt>
                <c:pt idx="673">
                  <c:v>20.71</c:v>
                </c:pt>
                <c:pt idx="674">
                  <c:v>20.7</c:v>
                </c:pt>
                <c:pt idx="675">
                  <c:v>20.7</c:v>
                </c:pt>
                <c:pt idx="676">
                  <c:v>20.68</c:v>
                </c:pt>
                <c:pt idx="677">
                  <c:v>20.66</c:v>
                </c:pt>
                <c:pt idx="678">
                  <c:v>20.64</c:v>
                </c:pt>
                <c:pt idx="679">
                  <c:v>20.63000000000003</c:v>
                </c:pt>
                <c:pt idx="680">
                  <c:v>20.61000000000003</c:v>
                </c:pt>
                <c:pt idx="681">
                  <c:v>20.62</c:v>
                </c:pt>
                <c:pt idx="682">
                  <c:v>20.63000000000003</c:v>
                </c:pt>
                <c:pt idx="683">
                  <c:v>20.64</c:v>
                </c:pt>
                <c:pt idx="684">
                  <c:v>20.63000000000003</c:v>
                </c:pt>
                <c:pt idx="685">
                  <c:v>20.62</c:v>
                </c:pt>
                <c:pt idx="686">
                  <c:v>20.64</c:v>
                </c:pt>
                <c:pt idx="687">
                  <c:v>20.66</c:v>
                </c:pt>
                <c:pt idx="688">
                  <c:v>20.66</c:v>
                </c:pt>
                <c:pt idx="689">
                  <c:v>20.67</c:v>
                </c:pt>
                <c:pt idx="690">
                  <c:v>20.68</c:v>
                </c:pt>
                <c:pt idx="691">
                  <c:v>20.68</c:v>
                </c:pt>
                <c:pt idx="692">
                  <c:v>20.66</c:v>
                </c:pt>
                <c:pt idx="693">
                  <c:v>20.65000000000003</c:v>
                </c:pt>
                <c:pt idx="694">
                  <c:v>20.63000000000003</c:v>
                </c:pt>
                <c:pt idx="695">
                  <c:v>20.62</c:v>
                </c:pt>
                <c:pt idx="696">
                  <c:v>20.61000000000003</c:v>
                </c:pt>
                <c:pt idx="697">
                  <c:v>20.61000000000003</c:v>
                </c:pt>
                <c:pt idx="698">
                  <c:v>20.64</c:v>
                </c:pt>
                <c:pt idx="699">
                  <c:v>20.67</c:v>
                </c:pt>
                <c:pt idx="700">
                  <c:v>20.72</c:v>
                </c:pt>
                <c:pt idx="701">
                  <c:v>20.74</c:v>
                </c:pt>
                <c:pt idx="702">
                  <c:v>20.77999999999999</c:v>
                </c:pt>
                <c:pt idx="703">
                  <c:v>20.84</c:v>
                </c:pt>
                <c:pt idx="704">
                  <c:v>20.86</c:v>
                </c:pt>
                <c:pt idx="705">
                  <c:v>20.89</c:v>
                </c:pt>
                <c:pt idx="706">
                  <c:v>20.89</c:v>
                </c:pt>
                <c:pt idx="707">
                  <c:v>20.85</c:v>
                </c:pt>
                <c:pt idx="708">
                  <c:v>20.82</c:v>
                </c:pt>
                <c:pt idx="709">
                  <c:v>20.77</c:v>
                </c:pt>
                <c:pt idx="710">
                  <c:v>20.74</c:v>
                </c:pt>
                <c:pt idx="711">
                  <c:v>20.72</c:v>
                </c:pt>
                <c:pt idx="712">
                  <c:v>20.7</c:v>
                </c:pt>
                <c:pt idx="713">
                  <c:v>20.7</c:v>
                </c:pt>
                <c:pt idx="714">
                  <c:v>20.69</c:v>
                </c:pt>
                <c:pt idx="715">
                  <c:v>20.68</c:v>
                </c:pt>
                <c:pt idx="716">
                  <c:v>20.67</c:v>
                </c:pt>
                <c:pt idx="717">
                  <c:v>20.64</c:v>
                </c:pt>
                <c:pt idx="718">
                  <c:v>20.6</c:v>
                </c:pt>
                <c:pt idx="719">
                  <c:v>20.57</c:v>
                </c:pt>
                <c:pt idx="720">
                  <c:v>20.57</c:v>
                </c:pt>
                <c:pt idx="721">
                  <c:v>20.57</c:v>
                </c:pt>
                <c:pt idx="722">
                  <c:v>20.56</c:v>
                </c:pt>
                <c:pt idx="723">
                  <c:v>20.56</c:v>
                </c:pt>
                <c:pt idx="724">
                  <c:v>20.57</c:v>
                </c:pt>
                <c:pt idx="725">
                  <c:v>20.59</c:v>
                </c:pt>
                <c:pt idx="726">
                  <c:v>20.59</c:v>
                </c:pt>
                <c:pt idx="727">
                  <c:v>20.59</c:v>
                </c:pt>
                <c:pt idx="728">
                  <c:v>20.6</c:v>
                </c:pt>
                <c:pt idx="729">
                  <c:v>20.62</c:v>
                </c:pt>
                <c:pt idx="730">
                  <c:v>20.65000000000003</c:v>
                </c:pt>
                <c:pt idx="731">
                  <c:v>20.66</c:v>
                </c:pt>
                <c:pt idx="732">
                  <c:v>20.69</c:v>
                </c:pt>
                <c:pt idx="733">
                  <c:v>20.72</c:v>
                </c:pt>
                <c:pt idx="734">
                  <c:v>20.75</c:v>
                </c:pt>
                <c:pt idx="735">
                  <c:v>20.77</c:v>
                </c:pt>
                <c:pt idx="736">
                  <c:v>20.79</c:v>
                </c:pt>
                <c:pt idx="737">
                  <c:v>20.83000000000001</c:v>
                </c:pt>
                <c:pt idx="738">
                  <c:v>20.84</c:v>
                </c:pt>
                <c:pt idx="739">
                  <c:v>20.86</c:v>
                </c:pt>
                <c:pt idx="740">
                  <c:v>20.86</c:v>
                </c:pt>
                <c:pt idx="741">
                  <c:v>20.89</c:v>
                </c:pt>
                <c:pt idx="742">
                  <c:v>20.9</c:v>
                </c:pt>
                <c:pt idx="743">
                  <c:v>20.91</c:v>
                </c:pt>
                <c:pt idx="744">
                  <c:v>20.91</c:v>
                </c:pt>
                <c:pt idx="745">
                  <c:v>20.9</c:v>
                </c:pt>
                <c:pt idx="746">
                  <c:v>20.89</c:v>
                </c:pt>
                <c:pt idx="747">
                  <c:v>20.87</c:v>
                </c:pt>
                <c:pt idx="748">
                  <c:v>20.86</c:v>
                </c:pt>
                <c:pt idx="749">
                  <c:v>20.86</c:v>
                </c:pt>
                <c:pt idx="750">
                  <c:v>20.88</c:v>
                </c:pt>
                <c:pt idx="751">
                  <c:v>20.89</c:v>
                </c:pt>
                <c:pt idx="752">
                  <c:v>20.9</c:v>
                </c:pt>
                <c:pt idx="753">
                  <c:v>20.91</c:v>
                </c:pt>
                <c:pt idx="754">
                  <c:v>20.91999999999999</c:v>
                </c:pt>
                <c:pt idx="755">
                  <c:v>20.9</c:v>
                </c:pt>
                <c:pt idx="756">
                  <c:v>20.87</c:v>
                </c:pt>
                <c:pt idx="757">
                  <c:v>20.87</c:v>
                </c:pt>
                <c:pt idx="758">
                  <c:v>20.87</c:v>
                </c:pt>
                <c:pt idx="759">
                  <c:v>20.85</c:v>
                </c:pt>
                <c:pt idx="760">
                  <c:v>20.83000000000001</c:v>
                </c:pt>
                <c:pt idx="761">
                  <c:v>20.85</c:v>
                </c:pt>
                <c:pt idx="762">
                  <c:v>20.87</c:v>
                </c:pt>
                <c:pt idx="763">
                  <c:v>20.88</c:v>
                </c:pt>
                <c:pt idx="764">
                  <c:v>20.9</c:v>
                </c:pt>
                <c:pt idx="765">
                  <c:v>20.93</c:v>
                </c:pt>
                <c:pt idx="766">
                  <c:v>20.95999999999999</c:v>
                </c:pt>
                <c:pt idx="767">
                  <c:v>20.95999999999999</c:v>
                </c:pt>
                <c:pt idx="768">
                  <c:v>20.95</c:v>
                </c:pt>
                <c:pt idx="769">
                  <c:v>20.93</c:v>
                </c:pt>
                <c:pt idx="770">
                  <c:v>20.9</c:v>
                </c:pt>
                <c:pt idx="771">
                  <c:v>20.89</c:v>
                </c:pt>
                <c:pt idx="772">
                  <c:v>20.87</c:v>
                </c:pt>
                <c:pt idx="773">
                  <c:v>20.86</c:v>
                </c:pt>
                <c:pt idx="774">
                  <c:v>20.87</c:v>
                </c:pt>
                <c:pt idx="775">
                  <c:v>20.89</c:v>
                </c:pt>
                <c:pt idx="776">
                  <c:v>20.9</c:v>
                </c:pt>
                <c:pt idx="777">
                  <c:v>20.93</c:v>
                </c:pt>
                <c:pt idx="778">
                  <c:v>20.93999999999999</c:v>
                </c:pt>
                <c:pt idx="779">
                  <c:v>20.95</c:v>
                </c:pt>
                <c:pt idx="780">
                  <c:v>20.95999999999999</c:v>
                </c:pt>
                <c:pt idx="781">
                  <c:v>20.97</c:v>
                </c:pt>
                <c:pt idx="782">
                  <c:v>20.97999999999999</c:v>
                </c:pt>
                <c:pt idx="783">
                  <c:v>20.97999999999999</c:v>
                </c:pt>
                <c:pt idx="784">
                  <c:v>20.97999999999999</c:v>
                </c:pt>
                <c:pt idx="785">
                  <c:v>20.99</c:v>
                </c:pt>
                <c:pt idx="786">
                  <c:v>21.0</c:v>
                </c:pt>
                <c:pt idx="787">
                  <c:v>21.01</c:v>
                </c:pt>
                <c:pt idx="788">
                  <c:v>21.05</c:v>
                </c:pt>
                <c:pt idx="789">
                  <c:v>21.08</c:v>
                </c:pt>
                <c:pt idx="790">
                  <c:v>21.08</c:v>
                </c:pt>
                <c:pt idx="791">
                  <c:v>21.08</c:v>
                </c:pt>
                <c:pt idx="792">
                  <c:v>21.08</c:v>
                </c:pt>
                <c:pt idx="793">
                  <c:v>21.07</c:v>
                </c:pt>
                <c:pt idx="794">
                  <c:v>21.03</c:v>
                </c:pt>
                <c:pt idx="795">
                  <c:v>20.99</c:v>
                </c:pt>
                <c:pt idx="796">
                  <c:v>20.99</c:v>
                </c:pt>
                <c:pt idx="797">
                  <c:v>21.0</c:v>
                </c:pt>
                <c:pt idx="798">
                  <c:v>21.0</c:v>
                </c:pt>
                <c:pt idx="799">
                  <c:v>21.02</c:v>
                </c:pt>
                <c:pt idx="800">
                  <c:v>21.03</c:v>
                </c:pt>
                <c:pt idx="801">
                  <c:v>21.04</c:v>
                </c:pt>
                <c:pt idx="802">
                  <c:v>21.07</c:v>
                </c:pt>
                <c:pt idx="803">
                  <c:v>21.13000000000003</c:v>
                </c:pt>
                <c:pt idx="804">
                  <c:v>21.17</c:v>
                </c:pt>
                <c:pt idx="805">
                  <c:v>21.19</c:v>
                </c:pt>
                <c:pt idx="806">
                  <c:v>21.21</c:v>
                </c:pt>
                <c:pt idx="807">
                  <c:v>21.22</c:v>
                </c:pt>
                <c:pt idx="808">
                  <c:v>21.19</c:v>
                </c:pt>
                <c:pt idx="809">
                  <c:v>21.14</c:v>
                </c:pt>
                <c:pt idx="810">
                  <c:v>21.1</c:v>
                </c:pt>
                <c:pt idx="811">
                  <c:v>21.06</c:v>
                </c:pt>
                <c:pt idx="812">
                  <c:v>21.01</c:v>
                </c:pt>
                <c:pt idx="813">
                  <c:v>21.0</c:v>
                </c:pt>
                <c:pt idx="814">
                  <c:v>20.99</c:v>
                </c:pt>
                <c:pt idx="815">
                  <c:v>21.01</c:v>
                </c:pt>
                <c:pt idx="816">
                  <c:v>21.01</c:v>
                </c:pt>
                <c:pt idx="817">
                  <c:v>21.03</c:v>
                </c:pt>
                <c:pt idx="818">
                  <c:v>21.05</c:v>
                </c:pt>
                <c:pt idx="819">
                  <c:v>21.06</c:v>
                </c:pt>
                <c:pt idx="820">
                  <c:v>21.06</c:v>
                </c:pt>
                <c:pt idx="821">
                  <c:v>21.04</c:v>
                </c:pt>
                <c:pt idx="822">
                  <c:v>21.02</c:v>
                </c:pt>
                <c:pt idx="823">
                  <c:v>20.99</c:v>
                </c:pt>
                <c:pt idx="824">
                  <c:v>20.95999999999999</c:v>
                </c:pt>
                <c:pt idx="825">
                  <c:v>20.95</c:v>
                </c:pt>
                <c:pt idx="826">
                  <c:v>20.93999999999999</c:v>
                </c:pt>
                <c:pt idx="827">
                  <c:v>20.93</c:v>
                </c:pt>
                <c:pt idx="828">
                  <c:v>20.91999999999999</c:v>
                </c:pt>
                <c:pt idx="829">
                  <c:v>20.93</c:v>
                </c:pt>
                <c:pt idx="830">
                  <c:v>20.93999999999999</c:v>
                </c:pt>
                <c:pt idx="831">
                  <c:v>20.93</c:v>
                </c:pt>
                <c:pt idx="832">
                  <c:v>20.93</c:v>
                </c:pt>
                <c:pt idx="833">
                  <c:v>20.95999999999999</c:v>
                </c:pt>
                <c:pt idx="834">
                  <c:v>20.99</c:v>
                </c:pt>
                <c:pt idx="835">
                  <c:v>21.02</c:v>
                </c:pt>
                <c:pt idx="836">
                  <c:v>21.05</c:v>
                </c:pt>
                <c:pt idx="837">
                  <c:v>21.09</c:v>
                </c:pt>
                <c:pt idx="838">
                  <c:v>21.13000000000003</c:v>
                </c:pt>
                <c:pt idx="839">
                  <c:v>21.12</c:v>
                </c:pt>
                <c:pt idx="840">
                  <c:v>21.12</c:v>
                </c:pt>
                <c:pt idx="841">
                  <c:v>21.11000000000003</c:v>
                </c:pt>
                <c:pt idx="842">
                  <c:v>21.1</c:v>
                </c:pt>
                <c:pt idx="843">
                  <c:v>21.1</c:v>
                </c:pt>
                <c:pt idx="844">
                  <c:v>21.08</c:v>
                </c:pt>
                <c:pt idx="845">
                  <c:v>21.07</c:v>
                </c:pt>
                <c:pt idx="846">
                  <c:v>21.06</c:v>
                </c:pt>
                <c:pt idx="847">
                  <c:v>21.06</c:v>
                </c:pt>
                <c:pt idx="848">
                  <c:v>21.06</c:v>
                </c:pt>
                <c:pt idx="849">
                  <c:v>21.04</c:v>
                </c:pt>
                <c:pt idx="850">
                  <c:v>21.02</c:v>
                </c:pt>
                <c:pt idx="851">
                  <c:v>21.03</c:v>
                </c:pt>
                <c:pt idx="852">
                  <c:v>21.04</c:v>
                </c:pt>
                <c:pt idx="853">
                  <c:v>21.03</c:v>
                </c:pt>
                <c:pt idx="854">
                  <c:v>21.04</c:v>
                </c:pt>
                <c:pt idx="855">
                  <c:v>21.06</c:v>
                </c:pt>
                <c:pt idx="856">
                  <c:v>21.06</c:v>
                </c:pt>
                <c:pt idx="857">
                  <c:v>21.03</c:v>
                </c:pt>
                <c:pt idx="858">
                  <c:v>21.02</c:v>
                </c:pt>
                <c:pt idx="859">
                  <c:v>21.02</c:v>
                </c:pt>
                <c:pt idx="860">
                  <c:v>21.03</c:v>
                </c:pt>
                <c:pt idx="861">
                  <c:v>21.05</c:v>
                </c:pt>
                <c:pt idx="862">
                  <c:v>21.07</c:v>
                </c:pt>
                <c:pt idx="863">
                  <c:v>21.08</c:v>
                </c:pt>
                <c:pt idx="864">
                  <c:v>21.08</c:v>
                </c:pt>
                <c:pt idx="865">
                  <c:v>21.08</c:v>
                </c:pt>
                <c:pt idx="866">
                  <c:v>21.06</c:v>
                </c:pt>
                <c:pt idx="867">
                  <c:v>21.02</c:v>
                </c:pt>
                <c:pt idx="868">
                  <c:v>21.02</c:v>
                </c:pt>
                <c:pt idx="869">
                  <c:v>21.03</c:v>
                </c:pt>
                <c:pt idx="870">
                  <c:v>21.05</c:v>
                </c:pt>
                <c:pt idx="871">
                  <c:v>21.06</c:v>
                </c:pt>
                <c:pt idx="872">
                  <c:v>21.07</c:v>
                </c:pt>
                <c:pt idx="873">
                  <c:v>21.07</c:v>
                </c:pt>
                <c:pt idx="874">
                  <c:v>21.08</c:v>
                </c:pt>
                <c:pt idx="875">
                  <c:v>21.08</c:v>
                </c:pt>
                <c:pt idx="876">
                  <c:v>21.09</c:v>
                </c:pt>
                <c:pt idx="877">
                  <c:v>21.11000000000003</c:v>
                </c:pt>
                <c:pt idx="878">
                  <c:v>21.13000000000003</c:v>
                </c:pt>
                <c:pt idx="879">
                  <c:v>21.16</c:v>
                </c:pt>
                <c:pt idx="880">
                  <c:v>21.19</c:v>
                </c:pt>
                <c:pt idx="881">
                  <c:v>21.2</c:v>
                </c:pt>
                <c:pt idx="882">
                  <c:v>21.21</c:v>
                </c:pt>
                <c:pt idx="883">
                  <c:v>21.2</c:v>
                </c:pt>
                <c:pt idx="884">
                  <c:v>21.19</c:v>
                </c:pt>
                <c:pt idx="885">
                  <c:v>21.19</c:v>
                </c:pt>
                <c:pt idx="886">
                  <c:v>21.18</c:v>
                </c:pt>
                <c:pt idx="887">
                  <c:v>21.17</c:v>
                </c:pt>
                <c:pt idx="888">
                  <c:v>21.16</c:v>
                </c:pt>
                <c:pt idx="889">
                  <c:v>21.16</c:v>
                </c:pt>
                <c:pt idx="890">
                  <c:v>21.17</c:v>
                </c:pt>
                <c:pt idx="891">
                  <c:v>21.16</c:v>
                </c:pt>
                <c:pt idx="892">
                  <c:v>21.15000000000003</c:v>
                </c:pt>
                <c:pt idx="893">
                  <c:v>21.13000000000003</c:v>
                </c:pt>
                <c:pt idx="894">
                  <c:v>21.12</c:v>
                </c:pt>
                <c:pt idx="895">
                  <c:v>21.11000000000003</c:v>
                </c:pt>
                <c:pt idx="896">
                  <c:v>21.12</c:v>
                </c:pt>
                <c:pt idx="897">
                  <c:v>21.12</c:v>
                </c:pt>
                <c:pt idx="898">
                  <c:v>21.13000000000003</c:v>
                </c:pt>
                <c:pt idx="899">
                  <c:v>21.14</c:v>
                </c:pt>
                <c:pt idx="900">
                  <c:v>21.16</c:v>
                </c:pt>
                <c:pt idx="901">
                  <c:v>21.17</c:v>
                </c:pt>
                <c:pt idx="902">
                  <c:v>21.17</c:v>
                </c:pt>
                <c:pt idx="903">
                  <c:v>21.17</c:v>
                </c:pt>
                <c:pt idx="904">
                  <c:v>21.17</c:v>
                </c:pt>
                <c:pt idx="905">
                  <c:v>21.16</c:v>
                </c:pt>
                <c:pt idx="906">
                  <c:v>21.13000000000003</c:v>
                </c:pt>
                <c:pt idx="907">
                  <c:v>21.11000000000003</c:v>
                </c:pt>
                <c:pt idx="908">
                  <c:v>21.09</c:v>
                </c:pt>
                <c:pt idx="909">
                  <c:v>21.06</c:v>
                </c:pt>
                <c:pt idx="910">
                  <c:v>21.05</c:v>
                </c:pt>
                <c:pt idx="911">
                  <c:v>21.05</c:v>
                </c:pt>
                <c:pt idx="912">
                  <c:v>21.03</c:v>
                </c:pt>
                <c:pt idx="913">
                  <c:v>21.03</c:v>
                </c:pt>
                <c:pt idx="914">
                  <c:v>21.03</c:v>
                </c:pt>
                <c:pt idx="915">
                  <c:v>21.03</c:v>
                </c:pt>
                <c:pt idx="916">
                  <c:v>21.03</c:v>
                </c:pt>
                <c:pt idx="917">
                  <c:v>21.01</c:v>
                </c:pt>
                <c:pt idx="918">
                  <c:v>21.02</c:v>
                </c:pt>
                <c:pt idx="919">
                  <c:v>21.04</c:v>
                </c:pt>
                <c:pt idx="920">
                  <c:v>21.04</c:v>
                </c:pt>
                <c:pt idx="921">
                  <c:v>21.05</c:v>
                </c:pt>
                <c:pt idx="922">
                  <c:v>21.06</c:v>
                </c:pt>
                <c:pt idx="923">
                  <c:v>21.12</c:v>
                </c:pt>
                <c:pt idx="924">
                  <c:v>21.17</c:v>
                </c:pt>
                <c:pt idx="925">
                  <c:v>21.22</c:v>
                </c:pt>
                <c:pt idx="926">
                  <c:v>21.25</c:v>
                </c:pt>
                <c:pt idx="927">
                  <c:v>21.27</c:v>
                </c:pt>
                <c:pt idx="928">
                  <c:v>21.27</c:v>
                </c:pt>
                <c:pt idx="929">
                  <c:v>21.24</c:v>
                </c:pt>
                <c:pt idx="930">
                  <c:v>21.19</c:v>
                </c:pt>
                <c:pt idx="931">
                  <c:v>21.14</c:v>
                </c:pt>
                <c:pt idx="932">
                  <c:v>21.11000000000003</c:v>
                </c:pt>
                <c:pt idx="933">
                  <c:v>21.1</c:v>
                </c:pt>
                <c:pt idx="934">
                  <c:v>21.14</c:v>
                </c:pt>
                <c:pt idx="935">
                  <c:v>21.16</c:v>
                </c:pt>
                <c:pt idx="936">
                  <c:v>21.18</c:v>
                </c:pt>
                <c:pt idx="937">
                  <c:v>21.18</c:v>
                </c:pt>
                <c:pt idx="938">
                  <c:v>21.13000000000003</c:v>
                </c:pt>
                <c:pt idx="939">
                  <c:v>21.11000000000003</c:v>
                </c:pt>
                <c:pt idx="940">
                  <c:v>21.09</c:v>
                </c:pt>
                <c:pt idx="941">
                  <c:v>21.07</c:v>
                </c:pt>
                <c:pt idx="942">
                  <c:v>21.06</c:v>
                </c:pt>
                <c:pt idx="943">
                  <c:v>21.07</c:v>
                </c:pt>
                <c:pt idx="944">
                  <c:v>21.09</c:v>
                </c:pt>
                <c:pt idx="945">
                  <c:v>21.12</c:v>
                </c:pt>
                <c:pt idx="946">
                  <c:v>21.12</c:v>
                </c:pt>
                <c:pt idx="947">
                  <c:v>21.15000000000003</c:v>
                </c:pt>
                <c:pt idx="948">
                  <c:v>21.17</c:v>
                </c:pt>
                <c:pt idx="949">
                  <c:v>21.19</c:v>
                </c:pt>
                <c:pt idx="950">
                  <c:v>21.2</c:v>
                </c:pt>
                <c:pt idx="951">
                  <c:v>21.33000000000001</c:v>
                </c:pt>
                <c:pt idx="952">
                  <c:v>21.62</c:v>
                </c:pt>
                <c:pt idx="953">
                  <c:v>22.17</c:v>
                </c:pt>
                <c:pt idx="954">
                  <c:v>23.06</c:v>
                </c:pt>
                <c:pt idx="955">
                  <c:v>24.09</c:v>
                </c:pt>
                <c:pt idx="956">
                  <c:v>25.53</c:v>
                </c:pt>
                <c:pt idx="957">
                  <c:v>26.55</c:v>
                </c:pt>
                <c:pt idx="958">
                  <c:v>27.65000000000003</c:v>
                </c:pt>
                <c:pt idx="959">
                  <c:v>28.22</c:v>
                </c:pt>
                <c:pt idx="960">
                  <c:v>28.75999999999999</c:v>
                </c:pt>
                <c:pt idx="961">
                  <c:v>28.95999999999999</c:v>
                </c:pt>
                <c:pt idx="962">
                  <c:v>29.12</c:v>
                </c:pt>
                <c:pt idx="963">
                  <c:v>29.31000000000003</c:v>
                </c:pt>
                <c:pt idx="964">
                  <c:v>29.45999999999999</c:v>
                </c:pt>
                <c:pt idx="965">
                  <c:v>29.55</c:v>
                </c:pt>
                <c:pt idx="966">
                  <c:v>29.61000000000003</c:v>
                </c:pt>
                <c:pt idx="967">
                  <c:v>29.66</c:v>
                </c:pt>
                <c:pt idx="968">
                  <c:v>29.71</c:v>
                </c:pt>
                <c:pt idx="969">
                  <c:v>29.73</c:v>
                </c:pt>
                <c:pt idx="970">
                  <c:v>29.75</c:v>
                </c:pt>
                <c:pt idx="971">
                  <c:v>29.77</c:v>
                </c:pt>
                <c:pt idx="972">
                  <c:v>29.8</c:v>
                </c:pt>
                <c:pt idx="973">
                  <c:v>29.81000000000003</c:v>
                </c:pt>
                <c:pt idx="974">
                  <c:v>29.83000000000001</c:v>
                </c:pt>
                <c:pt idx="975">
                  <c:v>29.86</c:v>
                </c:pt>
                <c:pt idx="976">
                  <c:v>29.87</c:v>
                </c:pt>
                <c:pt idx="977">
                  <c:v>29.91</c:v>
                </c:pt>
                <c:pt idx="978">
                  <c:v>30.0</c:v>
                </c:pt>
                <c:pt idx="979">
                  <c:v>30.21</c:v>
                </c:pt>
                <c:pt idx="980">
                  <c:v>30.43999999999999</c:v>
                </c:pt>
                <c:pt idx="981">
                  <c:v>30.77</c:v>
                </c:pt>
                <c:pt idx="982">
                  <c:v>31.05</c:v>
                </c:pt>
                <c:pt idx="983">
                  <c:v>31.45</c:v>
                </c:pt>
                <c:pt idx="984">
                  <c:v>31.8</c:v>
                </c:pt>
                <c:pt idx="985">
                  <c:v>32.35</c:v>
                </c:pt>
                <c:pt idx="986">
                  <c:v>32.78</c:v>
                </c:pt>
                <c:pt idx="987">
                  <c:v>33.22000000000001</c:v>
                </c:pt>
                <c:pt idx="988">
                  <c:v>33.64</c:v>
                </c:pt>
                <c:pt idx="989">
                  <c:v>34.11</c:v>
                </c:pt>
                <c:pt idx="990">
                  <c:v>34.33</c:v>
                </c:pt>
                <c:pt idx="991">
                  <c:v>34.42</c:v>
                </c:pt>
                <c:pt idx="992">
                  <c:v>34.45</c:v>
                </c:pt>
                <c:pt idx="993">
                  <c:v>34.35</c:v>
                </c:pt>
                <c:pt idx="994">
                  <c:v>34.25</c:v>
                </c:pt>
                <c:pt idx="995">
                  <c:v>34.14</c:v>
                </c:pt>
                <c:pt idx="996">
                  <c:v>34.12000000000001</c:v>
                </c:pt>
                <c:pt idx="997">
                  <c:v>34.17</c:v>
                </c:pt>
                <c:pt idx="998">
                  <c:v>34.32</c:v>
                </c:pt>
                <c:pt idx="999">
                  <c:v>34.54</c:v>
                </c:pt>
                <c:pt idx="1000">
                  <c:v>34.82</c:v>
                </c:pt>
                <c:pt idx="1001">
                  <c:v>35.16000000000001</c:v>
                </c:pt>
                <c:pt idx="1002">
                  <c:v>35.54</c:v>
                </c:pt>
                <c:pt idx="1003">
                  <c:v>35.76000000000001</c:v>
                </c:pt>
                <c:pt idx="1004">
                  <c:v>35.89</c:v>
                </c:pt>
                <c:pt idx="1005">
                  <c:v>35.95</c:v>
                </c:pt>
                <c:pt idx="1006">
                  <c:v>36.06</c:v>
                </c:pt>
                <c:pt idx="1007">
                  <c:v>36.27</c:v>
                </c:pt>
                <c:pt idx="1008">
                  <c:v>36.45</c:v>
                </c:pt>
                <c:pt idx="1009">
                  <c:v>36.71</c:v>
                </c:pt>
                <c:pt idx="1010">
                  <c:v>37.02</c:v>
                </c:pt>
                <c:pt idx="1011">
                  <c:v>37.36</c:v>
                </c:pt>
                <c:pt idx="1012">
                  <c:v>37.77</c:v>
                </c:pt>
                <c:pt idx="1013">
                  <c:v>38.04</c:v>
                </c:pt>
                <c:pt idx="1014">
                  <c:v>38.3</c:v>
                </c:pt>
                <c:pt idx="1015">
                  <c:v>38.6</c:v>
                </c:pt>
                <c:pt idx="1016">
                  <c:v>38.8</c:v>
                </c:pt>
                <c:pt idx="1017">
                  <c:v>38.96</c:v>
                </c:pt>
                <c:pt idx="1018">
                  <c:v>39.12000000000001</c:v>
                </c:pt>
                <c:pt idx="1019">
                  <c:v>39.25</c:v>
                </c:pt>
                <c:pt idx="1020">
                  <c:v>39.36</c:v>
                </c:pt>
                <c:pt idx="1021">
                  <c:v>39.41</c:v>
                </c:pt>
                <c:pt idx="1022">
                  <c:v>39.43</c:v>
                </c:pt>
                <c:pt idx="1023">
                  <c:v>39.4</c:v>
                </c:pt>
                <c:pt idx="1024">
                  <c:v>39.31</c:v>
                </c:pt>
                <c:pt idx="1025">
                  <c:v>39.2</c:v>
                </c:pt>
                <c:pt idx="1026">
                  <c:v>39.03</c:v>
                </c:pt>
                <c:pt idx="1027">
                  <c:v>38.9</c:v>
                </c:pt>
                <c:pt idx="1028">
                  <c:v>38.77</c:v>
                </c:pt>
                <c:pt idx="1029">
                  <c:v>38.67</c:v>
                </c:pt>
                <c:pt idx="1030">
                  <c:v>38.61</c:v>
                </c:pt>
                <c:pt idx="1031">
                  <c:v>38.6</c:v>
                </c:pt>
                <c:pt idx="1032">
                  <c:v>38.6</c:v>
                </c:pt>
                <c:pt idx="1033">
                  <c:v>38.61</c:v>
                </c:pt>
                <c:pt idx="1034">
                  <c:v>38.67</c:v>
                </c:pt>
                <c:pt idx="1035">
                  <c:v>38.72000000000001</c:v>
                </c:pt>
                <c:pt idx="1036">
                  <c:v>38.76000000000001</c:v>
                </c:pt>
                <c:pt idx="1037">
                  <c:v>38.8</c:v>
                </c:pt>
                <c:pt idx="1038">
                  <c:v>38.86</c:v>
                </c:pt>
                <c:pt idx="1039">
                  <c:v>38.93</c:v>
                </c:pt>
                <c:pt idx="1040">
                  <c:v>38.99</c:v>
                </c:pt>
                <c:pt idx="1041">
                  <c:v>39.04</c:v>
                </c:pt>
                <c:pt idx="1042">
                  <c:v>39.07</c:v>
                </c:pt>
                <c:pt idx="1043">
                  <c:v>39.09</c:v>
                </c:pt>
                <c:pt idx="1044">
                  <c:v>39.1</c:v>
                </c:pt>
                <c:pt idx="1045">
                  <c:v>39.12000000000001</c:v>
                </c:pt>
                <c:pt idx="1046">
                  <c:v>39.14</c:v>
                </c:pt>
                <c:pt idx="1047">
                  <c:v>39.18</c:v>
                </c:pt>
                <c:pt idx="1048">
                  <c:v>39.22000000000001</c:v>
                </c:pt>
                <c:pt idx="1049">
                  <c:v>39.28</c:v>
                </c:pt>
                <c:pt idx="1050">
                  <c:v>39.31</c:v>
                </c:pt>
                <c:pt idx="1051">
                  <c:v>39.34</c:v>
                </c:pt>
                <c:pt idx="1052">
                  <c:v>39.36</c:v>
                </c:pt>
                <c:pt idx="1053">
                  <c:v>39.38</c:v>
                </c:pt>
                <c:pt idx="1054">
                  <c:v>39.43</c:v>
                </c:pt>
                <c:pt idx="1055">
                  <c:v>39.46</c:v>
                </c:pt>
                <c:pt idx="1056">
                  <c:v>39.49</c:v>
                </c:pt>
                <c:pt idx="1057">
                  <c:v>39.53</c:v>
                </c:pt>
                <c:pt idx="1058">
                  <c:v>39.56</c:v>
                </c:pt>
                <c:pt idx="1059">
                  <c:v>39.56</c:v>
                </c:pt>
                <c:pt idx="1060">
                  <c:v>39.55</c:v>
                </c:pt>
                <c:pt idx="1061">
                  <c:v>39.53</c:v>
                </c:pt>
                <c:pt idx="1062">
                  <c:v>39.53</c:v>
                </c:pt>
                <c:pt idx="1063">
                  <c:v>39.53</c:v>
                </c:pt>
                <c:pt idx="1064">
                  <c:v>39.55</c:v>
                </c:pt>
                <c:pt idx="1065">
                  <c:v>39.58</c:v>
                </c:pt>
                <c:pt idx="1066">
                  <c:v>39.61</c:v>
                </c:pt>
                <c:pt idx="1067">
                  <c:v>39.65</c:v>
                </c:pt>
                <c:pt idx="1068">
                  <c:v>39.71</c:v>
                </c:pt>
                <c:pt idx="1069">
                  <c:v>39.76000000000001</c:v>
                </c:pt>
                <c:pt idx="1070">
                  <c:v>39.86</c:v>
                </c:pt>
                <c:pt idx="1071">
                  <c:v>39.93</c:v>
                </c:pt>
                <c:pt idx="1072">
                  <c:v>40.02</c:v>
                </c:pt>
                <c:pt idx="1073">
                  <c:v>40.11</c:v>
                </c:pt>
                <c:pt idx="1074">
                  <c:v>40.18</c:v>
                </c:pt>
                <c:pt idx="1075">
                  <c:v>40.28</c:v>
                </c:pt>
                <c:pt idx="1076">
                  <c:v>40.35</c:v>
                </c:pt>
                <c:pt idx="1077">
                  <c:v>40.44</c:v>
                </c:pt>
                <c:pt idx="1078">
                  <c:v>40.48</c:v>
                </c:pt>
                <c:pt idx="1079">
                  <c:v>40.56</c:v>
                </c:pt>
                <c:pt idx="1080">
                  <c:v>40.61</c:v>
                </c:pt>
                <c:pt idx="1081">
                  <c:v>40.69000000000001</c:v>
                </c:pt>
                <c:pt idx="1082">
                  <c:v>40.75</c:v>
                </c:pt>
                <c:pt idx="1083">
                  <c:v>40.79000000000001</c:v>
                </c:pt>
                <c:pt idx="1084">
                  <c:v>40.83</c:v>
                </c:pt>
                <c:pt idx="1085">
                  <c:v>40.87</c:v>
                </c:pt>
                <c:pt idx="1086">
                  <c:v>40.9</c:v>
                </c:pt>
                <c:pt idx="1087">
                  <c:v>40.91</c:v>
                </c:pt>
                <c:pt idx="1088">
                  <c:v>40.93</c:v>
                </c:pt>
                <c:pt idx="1089">
                  <c:v>40.95</c:v>
                </c:pt>
                <c:pt idx="1090">
                  <c:v>40.95</c:v>
                </c:pt>
                <c:pt idx="1091">
                  <c:v>40.97</c:v>
                </c:pt>
                <c:pt idx="1092">
                  <c:v>40.97</c:v>
                </c:pt>
                <c:pt idx="1093">
                  <c:v>40.97</c:v>
                </c:pt>
                <c:pt idx="1094">
                  <c:v>40.98</c:v>
                </c:pt>
                <c:pt idx="1095">
                  <c:v>40.98</c:v>
                </c:pt>
                <c:pt idx="1096">
                  <c:v>40.98</c:v>
                </c:pt>
                <c:pt idx="1097">
                  <c:v>40.97</c:v>
                </c:pt>
                <c:pt idx="1098">
                  <c:v>40.97</c:v>
                </c:pt>
                <c:pt idx="1099">
                  <c:v>40.97</c:v>
                </c:pt>
                <c:pt idx="1100">
                  <c:v>40.95</c:v>
                </c:pt>
                <c:pt idx="1101">
                  <c:v>40.95</c:v>
                </c:pt>
                <c:pt idx="1102">
                  <c:v>40.95</c:v>
                </c:pt>
                <c:pt idx="1103">
                  <c:v>40.96</c:v>
                </c:pt>
                <c:pt idx="1104">
                  <c:v>40.97</c:v>
                </c:pt>
                <c:pt idx="1105">
                  <c:v>40.97</c:v>
                </c:pt>
                <c:pt idx="1106">
                  <c:v>40.97</c:v>
                </c:pt>
                <c:pt idx="1107">
                  <c:v>40.97</c:v>
                </c:pt>
                <c:pt idx="1108">
                  <c:v>40.95</c:v>
                </c:pt>
                <c:pt idx="1109">
                  <c:v>40.95</c:v>
                </c:pt>
                <c:pt idx="1110">
                  <c:v>40.94</c:v>
                </c:pt>
                <c:pt idx="1111">
                  <c:v>40.93</c:v>
                </c:pt>
                <c:pt idx="1112">
                  <c:v>40.93</c:v>
                </c:pt>
                <c:pt idx="1113">
                  <c:v>40.93</c:v>
                </c:pt>
                <c:pt idx="1114">
                  <c:v>40.94</c:v>
                </c:pt>
                <c:pt idx="1115">
                  <c:v>40.93</c:v>
                </c:pt>
                <c:pt idx="1116">
                  <c:v>40.93</c:v>
                </c:pt>
                <c:pt idx="1117">
                  <c:v>40.94</c:v>
                </c:pt>
                <c:pt idx="1118">
                  <c:v>40.95</c:v>
                </c:pt>
                <c:pt idx="1119">
                  <c:v>40.96</c:v>
                </c:pt>
                <c:pt idx="1120">
                  <c:v>40.96</c:v>
                </c:pt>
                <c:pt idx="1121">
                  <c:v>40.96</c:v>
                </c:pt>
                <c:pt idx="1122">
                  <c:v>40.96</c:v>
                </c:pt>
                <c:pt idx="1123">
                  <c:v>40.95</c:v>
                </c:pt>
                <c:pt idx="1124">
                  <c:v>40.95</c:v>
                </c:pt>
                <c:pt idx="1125">
                  <c:v>40.94</c:v>
                </c:pt>
                <c:pt idx="1126">
                  <c:v>40.94</c:v>
                </c:pt>
                <c:pt idx="1127">
                  <c:v>40.94</c:v>
                </c:pt>
                <c:pt idx="1128">
                  <c:v>40.93</c:v>
                </c:pt>
                <c:pt idx="1129">
                  <c:v>40.93</c:v>
                </c:pt>
                <c:pt idx="1130">
                  <c:v>40.93</c:v>
                </c:pt>
                <c:pt idx="1131">
                  <c:v>40.93</c:v>
                </c:pt>
                <c:pt idx="1132">
                  <c:v>40.93</c:v>
                </c:pt>
                <c:pt idx="1133">
                  <c:v>40.93</c:v>
                </c:pt>
                <c:pt idx="1134">
                  <c:v>40.94</c:v>
                </c:pt>
                <c:pt idx="1135">
                  <c:v>40.95</c:v>
                </c:pt>
                <c:pt idx="1136">
                  <c:v>40.95</c:v>
                </c:pt>
                <c:pt idx="1137">
                  <c:v>40.94</c:v>
                </c:pt>
                <c:pt idx="1138">
                  <c:v>40.94</c:v>
                </c:pt>
                <c:pt idx="1139">
                  <c:v>40.94</c:v>
                </c:pt>
                <c:pt idx="1140">
                  <c:v>40.93</c:v>
                </c:pt>
                <c:pt idx="1141">
                  <c:v>40.94</c:v>
                </c:pt>
                <c:pt idx="1142">
                  <c:v>40.95</c:v>
                </c:pt>
                <c:pt idx="1143">
                  <c:v>40.96</c:v>
                </c:pt>
                <c:pt idx="1144">
                  <c:v>40.97</c:v>
                </c:pt>
                <c:pt idx="1145">
                  <c:v>40.99</c:v>
                </c:pt>
                <c:pt idx="1146">
                  <c:v>40.99</c:v>
                </c:pt>
                <c:pt idx="1147">
                  <c:v>41.0</c:v>
                </c:pt>
                <c:pt idx="1148">
                  <c:v>41.0</c:v>
                </c:pt>
                <c:pt idx="1149">
                  <c:v>41.0</c:v>
                </c:pt>
                <c:pt idx="1150">
                  <c:v>41.01</c:v>
                </c:pt>
                <c:pt idx="1151">
                  <c:v>41.01</c:v>
                </c:pt>
                <c:pt idx="1152">
                  <c:v>41.01</c:v>
                </c:pt>
                <c:pt idx="1153">
                  <c:v>41.0</c:v>
                </c:pt>
                <c:pt idx="1154">
                  <c:v>40.99</c:v>
                </c:pt>
                <c:pt idx="1155">
                  <c:v>40.99</c:v>
                </c:pt>
                <c:pt idx="1156">
                  <c:v>40.98</c:v>
                </c:pt>
                <c:pt idx="1157">
                  <c:v>40.98</c:v>
                </c:pt>
                <c:pt idx="1158">
                  <c:v>40.98</c:v>
                </c:pt>
                <c:pt idx="1159">
                  <c:v>40.98</c:v>
                </c:pt>
                <c:pt idx="1160">
                  <c:v>40.97</c:v>
                </c:pt>
                <c:pt idx="1161">
                  <c:v>40.98</c:v>
                </c:pt>
                <c:pt idx="1162">
                  <c:v>40.98</c:v>
                </c:pt>
                <c:pt idx="1163">
                  <c:v>40.97</c:v>
                </c:pt>
                <c:pt idx="1164">
                  <c:v>40.97</c:v>
                </c:pt>
                <c:pt idx="1165">
                  <c:v>40.99</c:v>
                </c:pt>
                <c:pt idx="1166">
                  <c:v>41.0</c:v>
                </c:pt>
                <c:pt idx="1167">
                  <c:v>41.01</c:v>
                </c:pt>
                <c:pt idx="1168">
                  <c:v>41.02</c:v>
                </c:pt>
                <c:pt idx="1169">
                  <c:v>41.03</c:v>
                </c:pt>
                <c:pt idx="1170">
                  <c:v>41.04</c:v>
                </c:pt>
                <c:pt idx="1171">
                  <c:v>41.04</c:v>
                </c:pt>
                <c:pt idx="1172">
                  <c:v>41.03</c:v>
                </c:pt>
                <c:pt idx="1173">
                  <c:v>41.03</c:v>
                </c:pt>
                <c:pt idx="1174">
                  <c:v>41.02</c:v>
                </c:pt>
                <c:pt idx="1175">
                  <c:v>41.01</c:v>
                </c:pt>
                <c:pt idx="1176">
                  <c:v>41.01</c:v>
                </c:pt>
                <c:pt idx="1177">
                  <c:v>41.01</c:v>
                </c:pt>
                <c:pt idx="1178">
                  <c:v>41.01</c:v>
                </c:pt>
                <c:pt idx="1179">
                  <c:v>41.0</c:v>
                </c:pt>
                <c:pt idx="1180">
                  <c:v>40.99</c:v>
                </c:pt>
                <c:pt idx="1181">
                  <c:v>40.98</c:v>
                </c:pt>
                <c:pt idx="1182">
                  <c:v>40.97</c:v>
                </c:pt>
                <c:pt idx="1183">
                  <c:v>40.95</c:v>
                </c:pt>
                <c:pt idx="1184">
                  <c:v>40.95</c:v>
                </c:pt>
                <c:pt idx="1185">
                  <c:v>40.95</c:v>
                </c:pt>
                <c:pt idx="1186">
                  <c:v>40.95</c:v>
                </c:pt>
                <c:pt idx="1187">
                  <c:v>40.95</c:v>
                </c:pt>
                <c:pt idx="1188">
                  <c:v>40.96</c:v>
                </c:pt>
                <c:pt idx="1189">
                  <c:v>40.97</c:v>
                </c:pt>
                <c:pt idx="1190">
                  <c:v>40.97</c:v>
                </c:pt>
                <c:pt idx="1191">
                  <c:v>40.97</c:v>
                </c:pt>
                <c:pt idx="1192">
                  <c:v>40.98</c:v>
                </c:pt>
                <c:pt idx="1193">
                  <c:v>40.99</c:v>
                </c:pt>
                <c:pt idx="1194">
                  <c:v>40.99</c:v>
                </c:pt>
                <c:pt idx="1195">
                  <c:v>41.0</c:v>
                </c:pt>
                <c:pt idx="1196">
                  <c:v>41.01</c:v>
                </c:pt>
                <c:pt idx="1197">
                  <c:v>41.01</c:v>
                </c:pt>
                <c:pt idx="1198">
                  <c:v>41.01</c:v>
                </c:pt>
                <c:pt idx="1199">
                  <c:v>41.01</c:v>
                </c:pt>
                <c:pt idx="1200">
                  <c:v>41.0</c:v>
                </c:pt>
                <c:pt idx="1201">
                  <c:v>40.99</c:v>
                </c:pt>
                <c:pt idx="1202">
                  <c:v>40.99</c:v>
                </c:pt>
                <c:pt idx="1203">
                  <c:v>40.99</c:v>
                </c:pt>
                <c:pt idx="1204">
                  <c:v>40.98</c:v>
                </c:pt>
                <c:pt idx="1205">
                  <c:v>40.96</c:v>
                </c:pt>
                <c:pt idx="1206">
                  <c:v>40.95</c:v>
                </c:pt>
                <c:pt idx="1207">
                  <c:v>40.94</c:v>
                </c:pt>
                <c:pt idx="1208">
                  <c:v>40.92</c:v>
                </c:pt>
                <c:pt idx="1209">
                  <c:v>40.9</c:v>
                </c:pt>
                <c:pt idx="1210">
                  <c:v>40.89</c:v>
                </c:pt>
                <c:pt idx="1211">
                  <c:v>40.9</c:v>
                </c:pt>
                <c:pt idx="1212">
                  <c:v>40.91</c:v>
                </c:pt>
                <c:pt idx="1213">
                  <c:v>40.91</c:v>
                </c:pt>
                <c:pt idx="1214">
                  <c:v>40.92</c:v>
                </c:pt>
                <c:pt idx="1215">
                  <c:v>40.94</c:v>
                </c:pt>
                <c:pt idx="1216">
                  <c:v>40.95</c:v>
                </c:pt>
                <c:pt idx="1217">
                  <c:v>40.95</c:v>
                </c:pt>
                <c:pt idx="1218">
                  <c:v>40.97</c:v>
                </c:pt>
                <c:pt idx="1219">
                  <c:v>40.97</c:v>
                </c:pt>
                <c:pt idx="1220">
                  <c:v>40.98</c:v>
                </c:pt>
                <c:pt idx="1221">
                  <c:v>40.98</c:v>
                </c:pt>
                <c:pt idx="1222">
                  <c:v>40.99</c:v>
                </c:pt>
                <c:pt idx="1223">
                  <c:v>41.0</c:v>
                </c:pt>
                <c:pt idx="1224">
                  <c:v>41.0</c:v>
                </c:pt>
                <c:pt idx="1225">
                  <c:v>41.01</c:v>
                </c:pt>
                <c:pt idx="1226">
                  <c:v>41.02</c:v>
                </c:pt>
                <c:pt idx="1227">
                  <c:v>41.03</c:v>
                </c:pt>
                <c:pt idx="1228">
                  <c:v>41.03</c:v>
                </c:pt>
                <c:pt idx="1229">
                  <c:v>41.05</c:v>
                </c:pt>
                <c:pt idx="1230">
                  <c:v>41.06</c:v>
                </c:pt>
                <c:pt idx="1231">
                  <c:v>41.06</c:v>
                </c:pt>
                <c:pt idx="1232">
                  <c:v>41.05</c:v>
                </c:pt>
                <c:pt idx="1233">
                  <c:v>41.04</c:v>
                </c:pt>
                <c:pt idx="1234">
                  <c:v>41.01</c:v>
                </c:pt>
                <c:pt idx="1235">
                  <c:v>41.0</c:v>
                </c:pt>
                <c:pt idx="1236">
                  <c:v>41.0</c:v>
                </c:pt>
                <c:pt idx="1237">
                  <c:v>41.02</c:v>
                </c:pt>
                <c:pt idx="1238">
                  <c:v>41.03</c:v>
                </c:pt>
                <c:pt idx="1239">
                  <c:v>41.03</c:v>
                </c:pt>
                <c:pt idx="1240">
                  <c:v>41.02</c:v>
                </c:pt>
                <c:pt idx="1241">
                  <c:v>41.01</c:v>
                </c:pt>
                <c:pt idx="1242">
                  <c:v>40.99</c:v>
                </c:pt>
                <c:pt idx="1243">
                  <c:v>40.98</c:v>
                </c:pt>
                <c:pt idx="1244">
                  <c:v>40.97</c:v>
                </c:pt>
                <c:pt idx="1245">
                  <c:v>40.97</c:v>
                </c:pt>
                <c:pt idx="1246">
                  <c:v>40.98</c:v>
                </c:pt>
                <c:pt idx="1247">
                  <c:v>41.0</c:v>
                </c:pt>
                <c:pt idx="1248">
                  <c:v>41.0</c:v>
                </c:pt>
                <c:pt idx="1249">
                  <c:v>41.0</c:v>
                </c:pt>
                <c:pt idx="1250">
                  <c:v>41.0</c:v>
                </c:pt>
                <c:pt idx="1251">
                  <c:v>41.0</c:v>
                </c:pt>
                <c:pt idx="1252">
                  <c:v>41.0</c:v>
                </c:pt>
                <c:pt idx="1253">
                  <c:v>41.0</c:v>
                </c:pt>
                <c:pt idx="1254">
                  <c:v>40.98</c:v>
                </c:pt>
                <c:pt idx="1255">
                  <c:v>40.97</c:v>
                </c:pt>
                <c:pt idx="1256">
                  <c:v>40.97</c:v>
                </c:pt>
                <c:pt idx="1257">
                  <c:v>40.96</c:v>
                </c:pt>
                <c:pt idx="1258">
                  <c:v>40.95</c:v>
                </c:pt>
                <c:pt idx="1259">
                  <c:v>40.94</c:v>
                </c:pt>
                <c:pt idx="1260">
                  <c:v>40.94</c:v>
                </c:pt>
                <c:pt idx="1261">
                  <c:v>40.94</c:v>
                </c:pt>
                <c:pt idx="1262">
                  <c:v>40.94</c:v>
                </c:pt>
                <c:pt idx="1263">
                  <c:v>40.95</c:v>
                </c:pt>
                <c:pt idx="1264">
                  <c:v>40.96</c:v>
                </c:pt>
                <c:pt idx="1265">
                  <c:v>40.97</c:v>
                </c:pt>
                <c:pt idx="1266">
                  <c:v>40.98</c:v>
                </c:pt>
                <c:pt idx="1267">
                  <c:v>40.98</c:v>
                </c:pt>
                <c:pt idx="1268">
                  <c:v>40.99</c:v>
                </c:pt>
                <c:pt idx="1269">
                  <c:v>40.99</c:v>
                </c:pt>
                <c:pt idx="1270">
                  <c:v>40.97</c:v>
                </c:pt>
                <c:pt idx="1271">
                  <c:v>40.96</c:v>
                </c:pt>
                <c:pt idx="1272">
                  <c:v>40.95</c:v>
                </c:pt>
                <c:pt idx="1273">
                  <c:v>40.95</c:v>
                </c:pt>
                <c:pt idx="1274">
                  <c:v>40.94</c:v>
                </c:pt>
                <c:pt idx="1275">
                  <c:v>40.93</c:v>
                </c:pt>
                <c:pt idx="1276">
                  <c:v>40.93</c:v>
                </c:pt>
                <c:pt idx="1277">
                  <c:v>40.94</c:v>
                </c:pt>
                <c:pt idx="1278">
                  <c:v>40.94</c:v>
                </c:pt>
                <c:pt idx="1279">
                  <c:v>40.95</c:v>
                </c:pt>
                <c:pt idx="1280">
                  <c:v>40.95</c:v>
                </c:pt>
                <c:pt idx="1281">
                  <c:v>40.95</c:v>
                </c:pt>
                <c:pt idx="1282">
                  <c:v>40.97</c:v>
                </c:pt>
                <c:pt idx="1283">
                  <c:v>40.97</c:v>
                </c:pt>
                <c:pt idx="1284">
                  <c:v>40.97</c:v>
                </c:pt>
                <c:pt idx="1285">
                  <c:v>40.98</c:v>
                </c:pt>
                <c:pt idx="1286">
                  <c:v>40.98</c:v>
                </c:pt>
                <c:pt idx="1287">
                  <c:v>40.99</c:v>
                </c:pt>
                <c:pt idx="1288">
                  <c:v>40.98</c:v>
                </c:pt>
                <c:pt idx="1289">
                  <c:v>40.98</c:v>
                </c:pt>
                <c:pt idx="1290">
                  <c:v>40.97</c:v>
                </c:pt>
                <c:pt idx="1291">
                  <c:v>40.97</c:v>
                </c:pt>
                <c:pt idx="1292">
                  <c:v>40.98</c:v>
                </c:pt>
                <c:pt idx="1293">
                  <c:v>40.99</c:v>
                </c:pt>
                <c:pt idx="1294">
                  <c:v>41.0</c:v>
                </c:pt>
                <c:pt idx="1295">
                  <c:v>40.99</c:v>
                </c:pt>
                <c:pt idx="1296">
                  <c:v>40.99</c:v>
                </c:pt>
                <c:pt idx="1297">
                  <c:v>41.0</c:v>
                </c:pt>
                <c:pt idx="1298">
                  <c:v>41.0</c:v>
                </c:pt>
                <c:pt idx="1299">
                  <c:v>41.0</c:v>
                </c:pt>
                <c:pt idx="1300">
                  <c:v>41.0</c:v>
                </c:pt>
                <c:pt idx="1301">
                  <c:v>41.01</c:v>
                </c:pt>
                <c:pt idx="1302">
                  <c:v>41.02</c:v>
                </c:pt>
                <c:pt idx="1303">
                  <c:v>41.01</c:v>
                </c:pt>
                <c:pt idx="1304">
                  <c:v>41.0</c:v>
                </c:pt>
                <c:pt idx="1305">
                  <c:v>41.0</c:v>
                </c:pt>
                <c:pt idx="1306">
                  <c:v>40.99</c:v>
                </c:pt>
                <c:pt idx="1307">
                  <c:v>41.0</c:v>
                </c:pt>
                <c:pt idx="1308">
                  <c:v>41.01</c:v>
                </c:pt>
                <c:pt idx="1309">
                  <c:v>41.03</c:v>
                </c:pt>
                <c:pt idx="1310">
                  <c:v>41.06</c:v>
                </c:pt>
                <c:pt idx="1311">
                  <c:v>41.07</c:v>
                </c:pt>
                <c:pt idx="1312">
                  <c:v>41.09</c:v>
                </c:pt>
                <c:pt idx="1313">
                  <c:v>41.1</c:v>
                </c:pt>
                <c:pt idx="1314">
                  <c:v>41.1</c:v>
                </c:pt>
                <c:pt idx="1315">
                  <c:v>41.09</c:v>
                </c:pt>
                <c:pt idx="1316">
                  <c:v>41.08</c:v>
                </c:pt>
                <c:pt idx="1317">
                  <c:v>41.07</c:v>
                </c:pt>
                <c:pt idx="1318">
                  <c:v>41.05</c:v>
                </c:pt>
                <c:pt idx="1319">
                  <c:v>41.04</c:v>
                </c:pt>
                <c:pt idx="1320">
                  <c:v>41.04</c:v>
                </c:pt>
                <c:pt idx="1321">
                  <c:v>41.05</c:v>
                </c:pt>
                <c:pt idx="1322">
                  <c:v>41.05</c:v>
                </c:pt>
                <c:pt idx="1323">
                  <c:v>41.05</c:v>
                </c:pt>
                <c:pt idx="1324">
                  <c:v>41.05</c:v>
                </c:pt>
                <c:pt idx="1325">
                  <c:v>41.04</c:v>
                </c:pt>
                <c:pt idx="1326">
                  <c:v>41.02</c:v>
                </c:pt>
                <c:pt idx="1327">
                  <c:v>41.0</c:v>
                </c:pt>
                <c:pt idx="1328">
                  <c:v>40.99</c:v>
                </c:pt>
                <c:pt idx="1329">
                  <c:v>40.99</c:v>
                </c:pt>
                <c:pt idx="1330">
                  <c:v>41.0</c:v>
                </c:pt>
                <c:pt idx="1331">
                  <c:v>40.99</c:v>
                </c:pt>
                <c:pt idx="1332">
                  <c:v>40.99</c:v>
                </c:pt>
                <c:pt idx="1333">
                  <c:v>40.98</c:v>
                </c:pt>
                <c:pt idx="1334">
                  <c:v>40.98</c:v>
                </c:pt>
                <c:pt idx="1335">
                  <c:v>40.98</c:v>
                </c:pt>
                <c:pt idx="1336">
                  <c:v>40.97</c:v>
                </c:pt>
                <c:pt idx="1337">
                  <c:v>40.98</c:v>
                </c:pt>
                <c:pt idx="1338">
                  <c:v>40.98</c:v>
                </c:pt>
                <c:pt idx="1339">
                  <c:v>40.98</c:v>
                </c:pt>
                <c:pt idx="1340">
                  <c:v>40.98</c:v>
                </c:pt>
                <c:pt idx="1341">
                  <c:v>40.99</c:v>
                </c:pt>
                <c:pt idx="1342">
                  <c:v>40.99</c:v>
                </c:pt>
                <c:pt idx="1343">
                  <c:v>40.98</c:v>
                </c:pt>
                <c:pt idx="1344">
                  <c:v>40.98</c:v>
                </c:pt>
                <c:pt idx="1345">
                  <c:v>40.99</c:v>
                </c:pt>
                <c:pt idx="1346">
                  <c:v>41.0</c:v>
                </c:pt>
                <c:pt idx="1347">
                  <c:v>41.01</c:v>
                </c:pt>
                <c:pt idx="1348">
                  <c:v>41.03</c:v>
                </c:pt>
                <c:pt idx="1349">
                  <c:v>41.04</c:v>
                </c:pt>
                <c:pt idx="1350">
                  <c:v>41.06</c:v>
                </c:pt>
                <c:pt idx="1351">
                  <c:v>41.08</c:v>
                </c:pt>
                <c:pt idx="1352">
                  <c:v>41.08</c:v>
                </c:pt>
                <c:pt idx="1353">
                  <c:v>41.08</c:v>
                </c:pt>
                <c:pt idx="1354">
                  <c:v>41.06</c:v>
                </c:pt>
                <c:pt idx="1355">
                  <c:v>41.06</c:v>
                </c:pt>
                <c:pt idx="1356">
                  <c:v>41.05</c:v>
                </c:pt>
                <c:pt idx="1357">
                  <c:v>41.03</c:v>
                </c:pt>
                <c:pt idx="1358">
                  <c:v>41.02</c:v>
                </c:pt>
                <c:pt idx="1359">
                  <c:v>41.02</c:v>
                </c:pt>
                <c:pt idx="1360">
                  <c:v>41.02</c:v>
                </c:pt>
                <c:pt idx="1361">
                  <c:v>41.02</c:v>
                </c:pt>
                <c:pt idx="1362">
                  <c:v>41.02</c:v>
                </c:pt>
                <c:pt idx="1363">
                  <c:v>41.03</c:v>
                </c:pt>
                <c:pt idx="1364">
                  <c:v>41.05</c:v>
                </c:pt>
                <c:pt idx="1365">
                  <c:v>41.05</c:v>
                </c:pt>
                <c:pt idx="1366">
                  <c:v>41.05</c:v>
                </c:pt>
                <c:pt idx="1367">
                  <c:v>41.05</c:v>
                </c:pt>
                <c:pt idx="1368">
                  <c:v>41.06</c:v>
                </c:pt>
                <c:pt idx="1369">
                  <c:v>41.07</c:v>
                </c:pt>
                <c:pt idx="1370">
                  <c:v>41.07</c:v>
                </c:pt>
                <c:pt idx="1371">
                  <c:v>41.06</c:v>
                </c:pt>
                <c:pt idx="1372">
                  <c:v>41.06</c:v>
                </c:pt>
                <c:pt idx="1373">
                  <c:v>41.07</c:v>
                </c:pt>
                <c:pt idx="1374">
                  <c:v>41.07</c:v>
                </c:pt>
                <c:pt idx="1375">
                  <c:v>41.05</c:v>
                </c:pt>
                <c:pt idx="1376">
                  <c:v>41.03</c:v>
                </c:pt>
                <c:pt idx="1377">
                  <c:v>41.02</c:v>
                </c:pt>
                <c:pt idx="1378">
                  <c:v>41.0</c:v>
                </c:pt>
                <c:pt idx="1379">
                  <c:v>40.99</c:v>
                </c:pt>
                <c:pt idx="1380">
                  <c:v>41.0</c:v>
                </c:pt>
                <c:pt idx="1381">
                  <c:v>41.01</c:v>
                </c:pt>
                <c:pt idx="1382">
                  <c:v>41.04</c:v>
                </c:pt>
                <c:pt idx="1383">
                  <c:v>41.06</c:v>
                </c:pt>
                <c:pt idx="1384">
                  <c:v>41.08</c:v>
                </c:pt>
                <c:pt idx="1385">
                  <c:v>41.1</c:v>
                </c:pt>
                <c:pt idx="1386">
                  <c:v>41.08</c:v>
                </c:pt>
                <c:pt idx="1387">
                  <c:v>41.08</c:v>
                </c:pt>
                <c:pt idx="1388">
                  <c:v>41.08</c:v>
                </c:pt>
                <c:pt idx="1389">
                  <c:v>41.08</c:v>
                </c:pt>
                <c:pt idx="1390">
                  <c:v>41.06</c:v>
                </c:pt>
                <c:pt idx="1391">
                  <c:v>41.06</c:v>
                </c:pt>
                <c:pt idx="1392">
                  <c:v>41.06</c:v>
                </c:pt>
                <c:pt idx="1393">
                  <c:v>41.05</c:v>
                </c:pt>
                <c:pt idx="1394">
                  <c:v>41.05</c:v>
                </c:pt>
                <c:pt idx="1395">
                  <c:v>41.05</c:v>
                </c:pt>
                <c:pt idx="1396">
                  <c:v>41.06</c:v>
                </c:pt>
                <c:pt idx="1397">
                  <c:v>41.06</c:v>
                </c:pt>
                <c:pt idx="1398">
                  <c:v>41.06</c:v>
                </c:pt>
                <c:pt idx="1399">
                  <c:v>41.06</c:v>
                </c:pt>
                <c:pt idx="1400">
                  <c:v>41.06</c:v>
                </c:pt>
                <c:pt idx="1401">
                  <c:v>41.05</c:v>
                </c:pt>
                <c:pt idx="1402">
                  <c:v>41.04</c:v>
                </c:pt>
                <c:pt idx="1403">
                  <c:v>41.05</c:v>
                </c:pt>
                <c:pt idx="1404">
                  <c:v>41.06</c:v>
                </c:pt>
                <c:pt idx="1405">
                  <c:v>41.06</c:v>
                </c:pt>
                <c:pt idx="1406">
                  <c:v>41.06</c:v>
                </c:pt>
                <c:pt idx="1407">
                  <c:v>41.06</c:v>
                </c:pt>
                <c:pt idx="1408">
                  <c:v>41.05</c:v>
                </c:pt>
                <c:pt idx="1409">
                  <c:v>41.04</c:v>
                </c:pt>
                <c:pt idx="1410">
                  <c:v>41.02</c:v>
                </c:pt>
                <c:pt idx="1411">
                  <c:v>41.01</c:v>
                </c:pt>
                <c:pt idx="1412">
                  <c:v>41.01</c:v>
                </c:pt>
                <c:pt idx="1413">
                  <c:v>41.0</c:v>
                </c:pt>
                <c:pt idx="1414">
                  <c:v>40.99</c:v>
                </c:pt>
                <c:pt idx="1415">
                  <c:v>41.0</c:v>
                </c:pt>
                <c:pt idx="1416">
                  <c:v>41.0</c:v>
                </c:pt>
                <c:pt idx="1417">
                  <c:v>41.01</c:v>
                </c:pt>
                <c:pt idx="1418">
                  <c:v>41.01</c:v>
                </c:pt>
                <c:pt idx="1419">
                  <c:v>41.03</c:v>
                </c:pt>
                <c:pt idx="1420">
                  <c:v>41.04</c:v>
                </c:pt>
                <c:pt idx="1421">
                  <c:v>41.05</c:v>
                </c:pt>
                <c:pt idx="1422">
                  <c:v>41.05</c:v>
                </c:pt>
                <c:pt idx="1423">
                  <c:v>41.06</c:v>
                </c:pt>
                <c:pt idx="1424">
                  <c:v>41.06</c:v>
                </c:pt>
                <c:pt idx="1425">
                  <c:v>41.05</c:v>
                </c:pt>
                <c:pt idx="1426">
                  <c:v>41.05</c:v>
                </c:pt>
                <c:pt idx="1427">
                  <c:v>41.04</c:v>
                </c:pt>
                <c:pt idx="1428">
                  <c:v>41.04</c:v>
                </c:pt>
                <c:pt idx="1429">
                  <c:v>41.03</c:v>
                </c:pt>
                <c:pt idx="1430">
                  <c:v>41.03</c:v>
                </c:pt>
                <c:pt idx="1431">
                  <c:v>41.04</c:v>
                </c:pt>
                <c:pt idx="1432">
                  <c:v>41.04</c:v>
                </c:pt>
                <c:pt idx="1433">
                  <c:v>41.03</c:v>
                </c:pt>
                <c:pt idx="1434">
                  <c:v>41.02</c:v>
                </c:pt>
                <c:pt idx="1435">
                  <c:v>41.01</c:v>
                </c:pt>
                <c:pt idx="1436">
                  <c:v>41.01</c:v>
                </c:pt>
                <c:pt idx="1437">
                  <c:v>41.0</c:v>
                </c:pt>
                <c:pt idx="1438">
                  <c:v>41.0</c:v>
                </c:pt>
                <c:pt idx="1439">
                  <c:v>41.0</c:v>
                </c:pt>
                <c:pt idx="1440">
                  <c:v>41.02</c:v>
                </c:pt>
                <c:pt idx="1441">
                  <c:v>41.04</c:v>
                </c:pt>
                <c:pt idx="1442">
                  <c:v>41.06</c:v>
                </c:pt>
                <c:pt idx="1443">
                  <c:v>41.08</c:v>
                </c:pt>
                <c:pt idx="1444">
                  <c:v>41.08</c:v>
                </c:pt>
                <c:pt idx="1445">
                  <c:v>41.08</c:v>
                </c:pt>
                <c:pt idx="1446">
                  <c:v>41.07</c:v>
                </c:pt>
                <c:pt idx="1447">
                  <c:v>41.06</c:v>
                </c:pt>
                <c:pt idx="1448">
                  <c:v>41.04</c:v>
                </c:pt>
                <c:pt idx="1449">
                  <c:v>41.02</c:v>
                </c:pt>
                <c:pt idx="1450">
                  <c:v>41.01</c:v>
                </c:pt>
                <c:pt idx="1451">
                  <c:v>41.0</c:v>
                </c:pt>
                <c:pt idx="1452">
                  <c:v>40.99</c:v>
                </c:pt>
                <c:pt idx="1453">
                  <c:v>40.99</c:v>
                </c:pt>
                <c:pt idx="1454">
                  <c:v>41.0</c:v>
                </c:pt>
                <c:pt idx="1455">
                  <c:v>41.01</c:v>
                </c:pt>
                <c:pt idx="1456">
                  <c:v>41.01</c:v>
                </c:pt>
                <c:pt idx="1457">
                  <c:v>41.02</c:v>
                </c:pt>
                <c:pt idx="1458">
                  <c:v>41.02</c:v>
                </c:pt>
                <c:pt idx="1459">
                  <c:v>41.01</c:v>
                </c:pt>
                <c:pt idx="1460">
                  <c:v>41.01</c:v>
                </c:pt>
                <c:pt idx="1461">
                  <c:v>41.01</c:v>
                </c:pt>
                <c:pt idx="1462">
                  <c:v>41.01</c:v>
                </c:pt>
                <c:pt idx="1463">
                  <c:v>41.0</c:v>
                </c:pt>
                <c:pt idx="1464">
                  <c:v>40.99</c:v>
                </c:pt>
                <c:pt idx="1465">
                  <c:v>40.99</c:v>
                </c:pt>
                <c:pt idx="1466">
                  <c:v>40.99</c:v>
                </c:pt>
                <c:pt idx="1467">
                  <c:v>40.99</c:v>
                </c:pt>
                <c:pt idx="1468">
                  <c:v>41.0</c:v>
                </c:pt>
                <c:pt idx="1469">
                  <c:v>41.01</c:v>
                </c:pt>
                <c:pt idx="1470">
                  <c:v>41.02</c:v>
                </c:pt>
                <c:pt idx="1471">
                  <c:v>41.03</c:v>
                </c:pt>
                <c:pt idx="1472">
                  <c:v>41.04</c:v>
                </c:pt>
                <c:pt idx="1473">
                  <c:v>41.06</c:v>
                </c:pt>
                <c:pt idx="1474">
                  <c:v>41.07</c:v>
                </c:pt>
                <c:pt idx="1475">
                  <c:v>41.07</c:v>
                </c:pt>
                <c:pt idx="1476">
                  <c:v>41.06</c:v>
                </c:pt>
                <c:pt idx="1477">
                  <c:v>41.06</c:v>
                </c:pt>
                <c:pt idx="1478">
                  <c:v>41.05</c:v>
                </c:pt>
                <c:pt idx="1479">
                  <c:v>41.03</c:v>
                </c:pt>
                <c:pt idx="1480">
                  <c:v>41.02</c:v>
                </c:pt>
                <c:pt idx="1481">
                  <c:v>41.02</c:v>
                </c:pt>
                <c:pt idx="1482">
                  <c:v>41.02</c:v>
                </c:pt>
                <c:pt idx="1483">
                  <c:v>41.01</c:v>
                </c:pt>
                <c:pt idx="1484">
                  <c:v>41.01</c:v>
                </c:pt>
                <c:pt idx="1485">
                  <c:v>41.01</c:v>
                </c:pt>
                <c:pt idx="1486">
                  <c:v>41.01</c:v>
                </c:pt>
                <c:pt idx="1487">
                  <c:v>41.01</c:v>
                </c:pt>
                <c:pt idx="1488">
                  <c:v>41.03</c:v>
                </c:pt>
                <c:pt idx="1489">
                  <c:v>41.04</c:v>
                </c:pt>
                <c:pt idx="1490">
                  <c:v>41.05</c:v>
                </c:pt>
                <c:pt idx="1491">
                  <c:v>41.08</c:v>
                </c:pt>
                <c:pt idx="1492">
                  <c:v>41.08</c:v>
                </c:pt>
                <c:pt idx="1493">
                  <c:v>41.09</c:v>
                </c:pt>
                <c:pt idx="1494">
                  <c:v>41.08</c:v>
                </c:pt>
                <c:pt idx="1495">
                  <c:v>41.08</c:v>
                </c:pt>
                <c:pt idx="1496">
                  <c:v>41.09</c:v>
                </c:pt>
                <c:pt idx="1497">
                  <c:v>41.09</c:v>
                </c:pt>
                <c:pt idx="1498">
                  <c:v>41.1</c:v>
                </c:pt>
                <c:pt idx="1499">
                  <c:v>41.1</c:v>
                </c:pt>
                <c:pt idx="1500">
                  <c:v>41.12000000000001</c:v>
                </c:pt>
                <c:pt idx="1501">
                  <c:v>41.12000000000001</c:v>
                </c:pt>
                <c:pt idx="1502">
                  <c:v>41.12000000000001</c:v>
                </c:pt>
                <c:pt idx="1503">
                  <c:v>41.11</c:v>
                </c:pt>
                <c:pt idx="1504">
                  <c:v>41.1</c:v>
                </c:pt>
                <c:pt idx="1505">
                  <c:v>41.08</c:v>
                </c:pt>
                <c:pt idx="1506">
                  <c:v>41.06</c:v>
                </c:pt>
                <c:pt idx="1507">
                  <c:v>41.04</c:v>
                </c:pt>
                <c:pt idx="1508">
                  <c:v>41.02</c:v>
                </c:pt>
                <c:pt idx="1509">
                  <c:v>41.01</c:v>
                </c:pt>
                <c:pt idx="1510">
                  <c:v>41.01</c:v>
                </c:pt>
                <c:pt idx="1511">
                  <c:v>41.01</c:v>
                </c:pt>
                <c:pt idx="1512">
                  <c:v>41.01</c:v>
                </c:pt>
                <c:pt idx="1513">
                  <c:v>41.01</c:v>
                </c:pt>
                <c:pt idx="1514">
                  <c:v>41.01</c:v>
                </c:pt>
                <c:pt idx="1515">
                  <c:v>41.0</c:v>
                </c:pt>
                <c:pt idx="1516">
                  <c:v>40.99</c:v>
                </c:pt>
                <c:pt idx="1517">
                  <c:v>40.97</c:v>
                </c:pt>
                <c:pt idx="1518">
                  <c:v>40.98</c:v>
                </c:pt>
                <c:pt idx="1519">
                  <c:v>40.99</c:v>
                </c:pt>
                <c:pt idx="1520">
                  <c:v>40.99</c:v>
                </c:pt>
                <c:pt idx="1521">
                  <c:v>41.02</c:v>
                </c:pt>
                <c:pt idx="1522">
                  <c:v>41.04</c:v>
                </c:pt>
                <c:pt idx="1523">
                  <c:v>41.06</c:v>
                </c:pt>
                <c:pt idx="1524">
                  <c:v>41.07</c:v>
                </c:pt>
                <c:pt idx="1525">
                  <c:v>41.08</c:v>
                </c:pt>
                <c:pt idx="1526">
                  <c:v>41.09</c:v>
                </c:pt>
                <c:pt idx="1527">
                  <c:v>41.1</c:v>
                </c:pt>
                <c:pt idx="1528">
                  <c:v>41.08</c:v>
                </c:pt>
                <c:pt idx="1529">
                  <c:v>41.07</c:v>
                </c:pt>
                <c:pt idx="1530">
                  <c:v>41.06</c:v>
                </c:pt>
                <c:pt idx="1531">
                  <c:v>41.06</c:v>
                </c:pt>
                <c:pt idx="1532">
                  <c:v>41.06</c:v>
                </c:pt>
                <c:pt idx="1533">
                  <c:v>41.06</c:v>
                </c:pt>
                <c:pt idx="1534">
                  <c:v>41.07</c:v>
                </c:pt>
                <c:pt idx="1535">
                  <c:v>41.08</c:v>
                </c:pt>
                <c:pt idx="1536">
                  <c:v>41.1</c:v>
                </c:pt>
                <c:pt idx="1537">
                  <c:v>41.11</c:v>
                </c:pt>
                <c:pt idx="1538">
                  <c:v>41.11</c:v>
                </c:pt>
                <c:pt idx="1539">
                  <c:v>41.11</c:v>
                </c:pt>
                <c:pt idx="1540">
                  <c:v>41.11</c:v>
                </c:pt>
                <c:pt idx="1541">
                  <c:v>41.11</c:v>
                </c:pt>
                <c:pt idx="1542">
                  <c:v>41.11</c:v>
                </c:pt>
                <c:pt idx="1543">
                  <c:v>41.11</c:v>
                </c:pt>
                <c:pt idx="1544">
                  <c:v>41.11</c:v>
                </c:pt>
                <c:pt idx="1545">
                  <c:v>41.1</c:v>
                </c:pt>
                <c:pt idx="1546">
                  <c:v>41.09</c:v>
                </c:pt>
                <c:pt idx="1547">
                  <c:v>41.08</c:v>
                </c:pt>
                <c:pt idx="1548">
                  <c:v>41.07</c:v>
                </c:pt>
                <c:pt idx="1549">
                  <c:v>41.05</c:v>
                </c:pt>
                <c:pt idx="1550">
                  <c:v>41.04</c:v>
                </c:pt>
                <c:pt idx="1551">
                  <c:v>41.03</c:v>
                </c:pt>
                <c:pt idx="1552">
                  <c:v>41.02</c:v>
                </c:pt>
                <c:pt idx="1553">
                  <c:v>41.02</c:v>
                </c:pt>
                <c:pt idx="1554">
                  <c:v>41.01</c:v>
                </c:pt>
                <c:pt idx="1555">
                  <c:v>41.01</c:v>
                </c:pt>
                <c:pt idx="1556">
                  <c:v>41.01</c:v>
                </c:pt>
                <c:pt idx="1557">
                  <c:v>41.01</c:v>
                </c:pt>
                <c:pt idx="1558">
                  <c:v>41.03</c:v>
                </c:pt>
                <c:pt idx="1559">
                  <c:v>41.05</c:v>
                </c:pt>
                <c:pt idx="1560">
                  <c:v>41.06</c:v>
                </c:pt>
                <c:pt idx="1561">
                  <c:v>41.07</c:v>
                </c:pt>
                <c:pt idx="1562">
                  <c:v>41.07</c:v>
                </c:pt>
                <c:pt idx="1563">
                  <c:v>41.06</c:v>
                </c:pt>
                <c:pt idx="1564">
                  <c:v>41.04</c:v>
                </c:pt>
                <c:pt idx="1565">
                  <c:v>41.03</c:v>
                </c:pt>
                <c:pt idx="1566">
                  <c:v>41.03</c:v>
                </c:pt>
                <c:pt idx="1567">
                  <c:v>41.04</c:v>
                </c:pt>
                <c:pt idx="1568">
                  <c:v>41.05</c:v>
                </c:pt>
                <c:pt idx="1569">
                  <c:v>41.05</c:v>
                </c:pt>
                <c:pt idx="1570">
                  <c:v>41.05</c:v>
                </c:pt>
                <c:pt idx="1571">
                  <c:v>41.06</c:v>
                </c:pt>
                <c:pt idx="1572">
                  <c:v>41.07</c:v>
                </c:pt>
                <c:pt idx="1573">
                  <c:v>41.07</c:v>
                </c:pt>
                <c:pt idx="1574">
                  <c:v>41.08</c:v>
                </c:pt>
                <c:pt idx="1575">
                  <c:v>41.08</c:v>
                </c:pt>
                <c:pt idx="1576">
                  <c:v>41.08</c:v>
                </c:pt>
                <c:pt idx="1577">
                  <c:v>41.08</c:v>
                </c:pt>
                <c:pt idx="1578">
                  <c:v>41.08</c:v>
                </c:pt>
                <c:pt idx="1579">
                  <c:v>41.08</c:v>
                </c:pt>
                <c:pt idx="1580">
                  <c:v>41.07</c:v>
                </c:pt>
                <c:pt idx="1581">
                  <c:v>41.07</c:v>
                </c:pt>
                <c:pt idx="1582">
                  <c:v>41.09</c:v>
                </c:pt>
                <c:pt idx="1583">
                  <c:v>41.09</c:v>
                </c:pt>
                <c:pt idx="1584">
                  <c:v>41.1</c:v>
                </c:pt>
                <c:pt idx="1585">
                  <c:v>41.1</c:v>
                </c:pt>
                <c:pt idx="1586">
                  <c:v>41.1</c:v>
                </c:pt>
                <c:pt idx="1587">
                  <c:v>41.12000000000001</c:v>
                </c:pt>
                <c:pt idx="1588">
                  <c:v>41.11</c:v>
                </c:pt>
                <c:pt idx="1589">
                  <c:v>41.1</c:v>
                </c:pt>
                <c:pt idx="1590">
                  <c:v>41.1</c:v>
                </c:pt>
                <c:pt idx="1591">
                  <c:v>41.09</c:v>
                </c:pt>
                <c:pt idx="1592">
                  <c:v>41.07</c:v>
                </c:pt>
                <c:pt idx="1593">
                  <c:v>41.06</c:v>
                </c:pt>
                <c:pt idx="1594">
                  <c:v>41.05</c:v>
                </c:pt>
                <c:pt idx="1595">
                  <c:v>41.04</c:v>
                </c:pt>
                <c:pt idx="1596">
                  <c:v>41.03</c:v>
                </c:pt>
                <c:pt idx="1597">
                  <c:v>41.03</c:v>
                </c:pt>
                <c:pt idx="1598">
                  <c:v>41.02</c:v>
                </c:pt>
                <c:pt idx="1599">
                  <c:v>41.01</c:v>
                </c:pt>
                <c:pt idx="1600">
                  <c:v>41.0</c:v>
                </c:pt>
                <c:pt idx="1601">
                  <c:v>41.0</c:v>
                </c:pt>
                <c:pt idx="1602">
                  <c:v>40.99</c:v>
                </c:pt>
                <c:pt idx="1603">
                  <c:v>40.98</c:v>
                </c:pt>
                <c:pt idx="1604">
                  <c:v>40.97</c:v>
                </c:pt>
                <c:pt idx="1605">
                  <c:v>40.96</c:v>
                </c:pt>
                <c:pt idx="1606">
                  <c:v>40.95</c:v>
                </c:pt>
                <c:pt idx="1607">
                  <c:v>40.95</c:v>
                </c:pt>
                <c:pt idx="1608">
                  <c:v>40.95</c:v>
                </c:pt>
                <c:pt idx="1609">
                  <c:v>40.97</c:v>
                </c:pt>
                <c:pt idx="1610">
                  <c:v>40.98</c:v>
                </c:pt>
                <c:pt idx="1611">
                  <c:v>40.99</c:v>
                </c:pt>
                <c:pt idx="1612">
                  <c:v>41.01</c:v>
                </c:pt>
                <c:pt idx="1613">
                  <c:v>41.03</c:v>
                </c:pt>
                <c:pt idx="1614">
                  <c:v>41.04</c:v>
                </c:pt>
                <c:pt idx="1615">
                  <c:v>41.04</c:v>
                </c:pt>
                <c:pt idx="1616">
                  <c:v>41.04</c:v>
                </c:pt>
                <c:pt idx="1617">
                  <c:v>41.04</c:v>
                </c:pt>
                <c:pt idx="1618">
                  <c:v>41.03</c:v>
                </c:pt>
                <c:pt idx="1619">
                  <c:v>41.01</c:v>
                </c:pt>
                <c:pt idx="1620">
                  <c:v>41.0</c:v>
                </c:pt>
                <c:pt idx="1621">
                  <c:v>40.97</c:v>
                </c:pt>
                <c:pt idx="1622">
                  <c:v>40.96</c:v>
                </c:pt>
                <c:pt idx="1623">
                  <c:v>40.95</c:v>
                </c:pt>
                <c:pt idx="1624">
                  <c:v>40.95</c:v>
                </c:pt>
                <c:pt idx="1625">
                  <c:v>40.95</c:v>
                </c:pt>
                <c:pt idx="1626">
                  <c:v>40.95</c:v>
                </c:pt>
                <c:pt idx="1627">
                  <c:v>40.96</c:v>
                </c:pt>
                <c:pt idx="1628">
                  <c:v>40.97</c:v>
                </c:pt>
                <c:pt idx="1629">
                  <c:v>40.98</c:v>
                </c:pt>
                <c:pt idx="1630">
                  <c:v>40.99</c:v>
                </c:pt>
                <c:pt idx="1631">
                  <c:v>41.01</c:v>
                </c:pt>
                <c:pt idx="1632">
                  <c:v>41.02</c:v>
                </c:pt>
                <c:pt idx="1633">
                  <c:v>41.03</c:v>
                </c:pt>
                <c:pt idx="1634">
                  <c:v>41.03</c:v>
                </c:pt>
                <c:pt idx="1635">
                  <c:v>41.04</c:v>
                </c:pt>
                <c:pt idx="1636">
                  <c:v>41.05</c:v>
                </c:pt>
                <c:pt idx="1637">
                  <c:v>41.05</c:v>
                </c:pt>
                <c:pt idx="1638">
                  <c:v>41.06</c:v>
                </c:pt>
                <c:pt idx="1639">
                  <c:v>41.06</c:v>
                </c:pt>
                <c:pt idx="1640">
                  <c:v>41.06</c:v>
                </c:pt>
                <c:pt idx="1641">
                  <c:v>41.05</c:v>
                </c:pt>
                <c:pt idx="1642">
                  <c:v>41.04</c:v>
                </c:pt>
                <c:pt idx="1643">
                  <c:v>41.05</c:v>
                </c:pt>
                <c:pt idx="1644">
                  <c:v>41.05</c:v>
                </c:pt>
                <c:pt idx="1645">
                  <c:v>41.04</c:v>
                </c:pt>
                <c:pt idx="1646">
                  <c:v>41.03</c:v>
                </c:pt>
                <c:pt idx="1647">
                  <c:v>41.01</c:v>
                </c:pt>
                <c:pt idx="1648">
                  <c:v>40.98</c:v>
                </c:pt>
                <c:pt idx="1649">
                  <c:v>40.95</c:v>
                </c:pt>
                <c:pt idx="1650">
                  <c:v>40.92</c:v>
                </c:pt>
                <c:pt idx="1651">
                  <c:v>40.88</c:v>
                </c:pt>
                <c:pt idx="1652">
                  <c:v>40.86</c:v>
                </c:pt>
                <c:pt idx="1653">
                  <c:v>40.85</c:v>
                </c:pt>
                <c:pt idx="1654">
                  <c:v>40.85</c:v>
                </c:pt>
                <c:pt idx="1655">
                  <c:v>40.85</c:v>
                </c:pt>
                <c:pt idx="1656">
                  <c:v>40.86</c:v>
                </c:pt>
                <c:pt idx="1657">
                  <c:v>40.86</c:v>
                </c:pt>
                <c:pt idx="1658">
                  <c:v>40.86</c:v>
                </c:pt>
                <c:pt idx="1659">
                  <c:v>40.86</c:v>
                </c:pt>
                <c:pt idx="1660">
                  <c:v>40.86</c:v>
                </c:pt>
                <c:pt idx="1661">
                  <c:v>40.86</c:v>
                </c:pt>
                <c:pt idx="1662">
                  <c:v>40.87</c:v>
                </c:pt>
                <c:pt idx="1663">
                  <c:v>40.88</c:v>
                </c:pt>
                <c:pt idx="1664">
                  <c:v>40.9</c:v>
                </c:pt>
                <c:pt idx="1665">
                  <c:v>40.93</c:v>
                </c:pt>
                <c:pt idx="1666">
                  <c:v>40.95</c:v>
                </c:pt>
                <c:pt idx="1667">
                  <c:v>40.96</c:v>
                </c:pt>
                <c:pt idx="1668">
                  <c:v>40.97</c:v>
                </c:pt>
                <c:pt idx="1669">
                  <c:v>40.97</c:v>
                </c:pt>
                <c:pt idx="1670">
                  <c:v>40.96</c:v>
                </c:pt>
                <c:pt idx="1671">
                  <c:v>40.95</c:v>
                </c:pt>
                <c:pt idx="1672">
                  <c:v>40.93</c:v>
                </c:pt>
                <c:pt idx="1673">
                  <c:v>40.91</c:v>
                </c:pt>
                <c:pt idx="1674">
                  <c:v>40.9</c:v>
                </c:pt>
                <c:pt idx="1675">
                  <c:v>40.88</c:v>
                </c:pt>
                <c:pt idx="1676">
                  <c:v>40.88</c:v>
                </c:pt>
                <c:pt idx="1677">
                  <c:v>40.89</c:v>
                </c:pt>
                <c:pt idx="1678">
                  <c:v>40.89</c:v>
                </c:pt>
                <c:pt idx="1679">
                  <c:v>40.9</c:v>
                </c:pt>
                <c:pt idx="1680">
                  <c:v>40.9</c:v>
                </c:pt>
                <c:pt idx="1681">
                  <c:v>40.9</c:v>
                </c:pt>
                <c:pt idx="1682">
                  <c:v>40.89</c:v>
                </c:pt>
                <c:pt idx="1683">
                  <c:v>40.89</c:v>
                </c:pt>
                <c:pt idx="1684">
                  <c:v>40.89</c:v>
                </c:pt>
                <c:pt idx="1685">
                  <c:v>40.88</c:v>
                </c:pt>
                <c:pt idx="1686">
                  <c:v>40.88</c:v>
                </c:pt>
                <c:pt idx="1687">
                  <c:v>40.86</c:v>
                </c:pt>
                <c:pt idx="1688">
                  <c:v>40.85</c:v>
                </c:pt>
                <c:pt idx="1689">
                  <c:v>40.83</c:v>
                </c:pt>
                <c:pt idx="1690">
                  <c:v>40.83</c:v>
                </c:pt>
                <c:pt idx="1691">
                  <c:v>40.82</c:v>
                </c:pt>
                <c:pt idx="1692">
                  <c:v>40.81</c:v>
                </c:pt>
                <c:pt idx="1693">
                  <c:v>40.82</c:v>
                </c:pt>
                <c:pt idx="1694">
                  <c:v>40.85</c:v>
                </c:pt>
                <c:pt idx="1695">
                  <c:v>40.87</c:v>
                </c:pt>
                <c:pt idx="1696">
                  <c:v>40.89</c:v>
                </c:pt>
                <c:pt idx="1697">
                  <c:v>40.9</c:v>
                </c:pt>
                <c:pt idx="1698">
                  <c:v>40.91</c:v>
                </c:pt>
                <c:pt idx="1699">
                  <c:v>40.91</c:v>
                </c:pt>
                <c:pt idx="1700">
                  <c:v>40.9</c:v>
                </c:pt>
                <c:pt idx="1701">
                  <c:v>40.88</c:v>
                </c:pt>
                <c:pt idx="1702">
                  <c:v>40.86</c:v>
                </c:pt>
                <c:pt idx="1703">
                  <c:v>40.86</c:v>
                </c:pt>
                <c:pt idx="1704">
                  <c:v>40.86</c:v>
                </c:pt>
                <c:pt idx="1705">
                  <c:v>40.86</c:v>
                </c:pt>
                <c:pt idx="1706">
                  <c:v>40.87</c:v>
                </c:pt>
                <c:pt idx="1707">
                  <c:v>40.88</c:v>
                </c:pt>
                <c:pt idx="1708">
                  <c:v>40.9</c:v>
                </c:pt>
                <c:pt idx="1709">
                  <c:v>40.9</c:v>
                </c:pt>
                <c:pt idx="1710">
                  <c:v>40.89</c:v>
                </c:pt>
                <c:pt idx="1711">
                  <c:v>40.89</c:v>
                </c:pt>
                <c:pt idx="1712">
                  <c:v>40.88</c:v>
                </c:pt>
                <c:pt idx="1713">
                  <c:v>40.88</c:v>
                </c:pt>
                <c:pt idx="1714">
                  <c:v>40.87</c:v>
                </c:pt>
                <c:pt idx="1715">
                  <c:v>40.87</c:v>
                </c:pt>
                <c:pt idx="1716">
                  <c:v>40.89</c:v>
                </c:pt>
                <c:pt idx="1717">
                  <c:v>40.9</c:v>
                </c:pt>
                <c:pt idx="1718">
                  <c:v>40.92</c:v>
                </c:pt>
                <c:pt idx="1719">
                  <c:v>40.92</c:v>
                </c:pt>
                <c:pt idx="1720">
                  <c:v>40.91</c:v>
                </c:pt>
                <c:pt idx="1721">
                  <c:v>40.91</c:v>
                </c:pt>
                <c:pt idx="1722">
                  <c:v>40.91</c:v>
                </c:pt>
                <c:pt idx="1723">
                  <c:v>40.9</c:v>
                </c:pt>
                <c:pt idx="1724">
                  <c:v>40.9</c:v>
                </c:pt>
                <c:pt idx="1725">
                  <c:v>40.92</c:v>
                </c:pt>
                <c:pt idx="1726">
                  <c:v>40.94</c:v>
                </c:pt>
                <c:pt idx="1727">
                  <c:v>40.93</c:v>
                </c:pt>
                <c:pt idx="1728">
                  <c:v>40.92</c:v>
                </c:pt>
                <c:pt idx="1729">
                  <c:v>40.91</c:v>
                </c:pt>
                <c:pt idx="1730">
                  <c:v>40.9</c:v>
                </c:pt>
                <c:pt idx="1731">
                  <c:v>40.89</c:v>
                </c:pt>
                <c:pt idx="1732">
                  <c:v>40.89</c:v>
                </c:pt>
                <c:pt idx="1733">
                  <c:v>40.89</c:v>
                </c:pt>
                <c:pt idx="1734">
                  <c:v>40.91</c:v>
                </c:pt>
                <c:pt idx="1735">
                  <c:v>40.92</c:v>
                </c:pt>
                <c:pt idx="1736">
                  <c:v>40.92</c:v>
                </c:pt>
                <c:pt idx="1737">
                  <c:v>40.95</c:v>
                </c:pt>
                <c:pt idx="1738">
                  <c:v>40.94</c:v>
                </c:pt>
                <c:pt idx="1739">
                  <c:v>40.93</c:v>
                </c:pt>
                <c:pt idx="1740">
                  <c:v>40.93</c:v>
                </c:pt>
                <c:pt idx="1741">
                  <c:v>40.92</c:v>
                </c:pt>
                <c:pt idx="1742">
                  <c:v>40.92</c:v>
                </c:pt>
                <c:pt idx="1743">
                  <c:v>40.91</c:v>
                </c:pt>
                <c:pt idx="1744">
                  <c:v>40.92</c:v>
                </c:pt>
                <c:pt idx="1745">
                  <c:v>40.92</c:v>
                </c:pt>
                <c:pt idx="1746">
                  <c:v>40.93</c:v>
                </c:pt>
                <c:pt idx="1747">
                  <c:v>40.94</c:v>
                </c:pt>
                <c:pt idx="1748">
                  <c:v>40.95</c:v>
                </c:pt>
                <c:pt idx="1749">
                  <c:v>40.95</c:v>
                </c:pt>
                <c:pt idx="1750">
                  <c:v>40.96</c:v>
                </c:pt>
                <c:pt idx="1751">
                  <c:v>40.96</c:v>
                </c:pt>
                <c:pt idx="1752">
                  <c:v>40.96</c:v>
                </c:pt>
                <c:pt idx="1753">
                  <c:v>40.95</c:v>
                </c:pt>
                <c:pt idx="1754">
                  <c:v>40.93</c:v>
                </c:pt>
                <c:pt idx="1755">
                  <c:v>40.92</c:v>
                </c:pt>
                <c:pt idx="1756">
                  <c:v>40.92</c:v>
                </c:pt>
                <c:pt idx="1757">
                  <c:v>40.93</c:v>
                </c:pt>
                <c:pt idx="1758">
                  <c:v>40.95</c:v>
                </c:pt>
                <c:pt idx="1759">
                  <c:v>40.96</c:v>
                </c:pt>
                <c:pt idx="1760">
                  <c:v>40.97</c:v>
                </c:pt>
                <c:pt idx="1761">
                  <c:v>40.98</c:v>
                </c:pt>
                <c:pt idx="1762">
                  <c:v>40.99</c:v>
                </c:pt>
                <c:pt idx="1763">
                  <c:v>40.98</c:v>
                </c:pt>
                <c:pt idx="1764">
                  <c:v>40.97</c:v>
                </c:pt>
                <c:pt idx="1765">
                  <c:v>40.96</c:v>
                </c:pt>
                <c:pt idx="1766">
                  <c:v>40.96</c:v>
                </c:pt>
                <c:pt idx="1767">
                  <c:v>40.96</c:v>
                </c:pt>
                <c:pt idx="1768">
                  <c:v>40.95</c:v>
                </c:pt>
                <c:pt idx="1769">
                  <c:v>40.94</c:v>
                </c:pt>
                <c:pt idx="1770">
                  <c:v>40.94</c:v>
                </c:pt>
                <c:pt idx="1771">
                  <c:v>40.93</c:v>
                </c:pt>
                <c:pt idx="1772">
                  <c:v>40.94</c:v>
                </c:pt>
                <c:pt idx="1773">
                  <c:v>40.93</c:v>
                </c:pt>
                <c:pt idx="1774">
                  <c:v>40.9</c:v>
                </c:pt>
                <c:pt idx="1775">
                  <c:v>40.89</c:v>
                </c:pt>
                <c:pt idx="1776">
                  <c:v>40.87</c:v>
                </c:pt>
                <c:pt idx="1777">
                  <c:v>40.86</c:v>
                </c:pt>
                <c:pt idx="1778">
                  <c:v>40.85</c:v>
                </c:pt>
                <c:pt idx="1779">
                  <c:v>40.85</c:v>
                </c:pt>
                <c:pt idx="1780">
                  <c:v>40.86</c:v>
                </c:pt>
                <c:pt idx="1781">
                  <c:v>40.89</c:v>
                </c:pt>
                <c:pt idx="1782">
                  <c:v>40.91</c:v>
                </c:pt>
                <c:pt idx="1783">
                  <c:v>40.92</c:v>
                </c:pt>
                <c:pt idx="1784">
                  <c:v>40.93</c:v>
                </c:pt>
                <c:pt idx="1785">
                  <c:v>40.94</c:v>
                </c:pt>
                <c:pt idx="1786">
                  <c:v>40.95</c:v>
                </c:pt>
                <c:pt idx="1787">
                  <c:v>40.94</c:v>
                </c:pt>
                <c:pt idx="1788">
                  <c:v>40.93</c:v>
                </c:pt>
                <c:pt idx="1789">
                  <c:v>40.92</c:v>
                </c:pt>
                <c:pt idx="1790">
                  <c:v>40.91</c:v>
                </c:pt>
                <c:pt idx="1791">
                  <c:v>40.89</c:v>
                </c:pt>
                <c:pt idx="1792">
                  <c:v>40.86</c:v>
                </c:pt>
                <c:pt idx="1793">
                  <c:v>40.84</c:v>
                </c:pt>
                <c:pt idx="1794">
                  <c:v>40.82</c:v>
                </c:pt>
                <c:pt idx="1795">
                  <c:v>40.81</c:v>
                </c:pt>
                <c:pt idx="1796">
                  <c:v>40.8</c:v>
                </c:pt>
                <c:pt idx="1797">
                  <c:v>40.81</c:v>
                </c:pt>
                <c:pt idx="1798">
                  <c:v>40.82</c:v>
                </c:pt>
                <c:pt idx="1799">
                  <c:v>40.86</c:v>
                </c:pt>
                <c:pt idx="1800">
                  <c:v>40.88</c:v>
                </c:pt>
                <c:pt idx="1801">
                  <c:v>40.91</c:v>
                </c:pt>
                <c:pt idx="1802">
                  <c:v>40.93</c:v>
                </c:pt>
                <c:pt idx="1803">
                  <c:v>40.95</c:v>
                </c:pt>
                <c:pt idx="1804">
                  <c:v>40.96</c:v>
                </c:pt>
                <c:pt idx="1805">
                  <c:v>40.95</c:v>
                </c:pt>
                <c:pt idx="1806">
                  <c:v>40.94</c:v>
                </c:pt>
                <c:pt idx="1807">
                  <c:v>40.94</c:v>
                </c:pt>
                <c:pt idx="1808">
                  <c:v>40.94</c:v>
                </c:pt>
                <c:pt idx="1809">
                  <c:v>40.94</c:v>
                </c:pt>
                <c:pt idx="1810">
                  <c:v>40.94</c:v>
                </c:pt>
                <c:pt idx="1811">
                  <c:v>40.92</c:v>
                </c:pt>
                <c:pt idx="1812">
                  <c:v>40.92</c:v>
                </c:pt>
                <c:pt idx="1813">
                  <c:v>40.92</c:v>
                </c:pt>
                <c:pt idx="1814">
                  <c:v>40.92</c:v>
                </c:pt>
                <c:pt idx="1815">
                  <c:v>40.92</c:v>
                </c:pt>
                <c:pt idx="1816">
                  <c:v>40.92</c:v>
                </c:pt>
                <c:pt idx="1817">
                  <c:v>40.93</c:v>
                </c:pt>
                <c:pt idx="1818">
                  <c:v>40.94</c:v>
                </c:pt>
                <c:pt idx="1819">
                  <c:v>40.93</c:v>
                </c:pt>
                <c:pt idx="1820">
                  <c:v>40.93</c:v>
                </c:pt>
                <c:pt idx="1821">
                  <c:v>40.92</c:v>
                </c:pt>
                <c:pt idx="1822">
                  <c:v>40.9</c:v>
                </c:pt>
                <c:pt idx="1823">
                  <c:v>40.88</c:v>
                </c:pt>
                <c:pt idx="1824">
                  <c:v>40.86</c:v>
                </c:pt>
                <c:pt idx="1825">
                  <c:v>40.85</c:v>
                </c:pt>
                <c:pt idx="1826">
                  <c:v>40.85</c:v>
                </c:pt>
                <c:pt idx="1827">
                  <c:v>40.83</c:v>
                </c:pt>
                <c:pt idx="1828">
                  <c:v>40.83</c:v>
                </c:pt>
                <c:pt idx="1829">
                  <c:v>40.83</c:v>
                </c:pt>
                <c:pt idx="1830">
                  <c:v>40.83</c:v>
                </c:pt>
                <c:pt idx="1831">
                  <c:v>40.82</c:v>
                </c:pt>
                <c:pt idx="1832">
                  <c:v>40.82</c:v>
                </c:pt>
                <c:pt idx="1833">
                  <c:v>40.82</c:v>
                </c:pt>
                <c:pt idx="1834">
                  <c:v>40.82</c:v>
                </c:pt>
                <c:pt idx="1835">
                  <c:v>40.82</c:v>
                </c:pt>
                <c:pt idx="1836">
                  <c:v>40.82</c:v>
                </c:pt>
                <c:pt idx="1837">
                  <c:v>40.83</c:v>
                </c:pt>
                <c:pt idx="1838">
                  <c:v>40.85</c:v>
                </c:pt>
                <c:pt idx="1839">
                  <c:v>40.85</c:v>
                </c:pt>
                <c:pt idx="1840">
                  <c:v>40.86</c:v>
                </c:pt>
                <c:pt idx="1841">
                  <c:v>40.87</c:v>
                </c:pt>
                <c:pt idx="1842">
                  <c:v>40.88</c:v>
                </c:pt>
                <c:pt idx="1843">
                  <c:v>40.88</c:v>
                </c:pt>
                <c:pt idx="1844">
                  <c:v>40.88</c:v>
                </c:pt>
                <c:pt idx="1845">
                  <c:v>40.89</c:v>
                </c:pt>
                <c:pt idx="1846">
                  <c:v>40.9</c:v>
                </c:pt>
                <c:pt idx="1847">
                  <c:v>40.9</c:v>
                </c:pt>
                <c:pt idx="1848">
                  <c:v>40.9</c:v>
                </c:pt>
                <c:pt idx="1849">
                  <c:v>40.92</c:v>
                </c:pt>
                <c:pt idx="1850">
                  <c:v>40.93</c:v>
                </c:pt>
                <c:pt idx="1851">
                  <c:v>40.95</c:v>
                </c:pt>
                <c:pt idx="1852">
                  <c:v>40.96</c:v>
                </c:pt>
                <c:pt idx="1853">
                  <c:v>40.97</c:v>
                </c:pt>
                <c:pt idx="1854">
                  <c:v>40.98</c:v>
                </c:pt>
                <c:pt idx="1855">
                  <c:v>40.99</c:v>
                </c:pt>
                <c:pt idx="1856">
                  <c:v>40.99</c:v>
                </c:pt>
                <c:pt idx="1857">
                  <c:v>40.99</c:v>
                </c:pt>
                <c:pt idx="1858">
                  <c:v>40.98</c:v>
                </c:pt>
                <c:pt idx="1859">
                  <c:v>40.98</c:v>
                </c:pt>
                <c:pt idx="1860">
                  <c:v>40.98</c:v>
                </c:pt>
                <c:pt idx="1861">
                  <c:v>40.98</c:v>
                </c:pt>
                <c:pt idx="1862">
                  <c:v>40.98</c:v>
                </c:pt>
                <c:pt idx="1863">
                  <c:v>40.98</c:v>
                </c:pt>
                <c:pt idx="1864">
                  <c:v>40.97</c:v>
                </c:pt>
                <c:pt idx="1865">
                  <c:v>40.96</c:v>
                </c:pt>
                <c:pt idx="1866">
                  <c:v>40.95</c:v>
                </c:pt>
                <c:pt idx="1867">
                  <c:v>40.93</c:v>
                </c:pt>
                <c:pt idx="1868">
                  <c:v>40.91</c:v>
                </c:pt>
                <c:pt idx="1869">
                  <c:v>40.92</c:v>
                </c:pt>
                <c:pt idx="1870">
                  <c:v>40.92</c:v>
                </c:pt>
                <c:pt idx="1871">
                  <c:v>40.94</c:v>
                </c:pt>
                <c:pt idx="1872">
                  <c:v>40.97</c:v>
                </c:pt>
                <c:pt idx="1873">
                  <c:v>40.98</c:v>
                </c:pt>
                <c:pt idx="1874">
                  <c:v>40.99</c:v>
                </c:pt>
                <c:pt idx="1875">
                  <c:v>40.98</c:v>
                </c:pt>
                <c:pt idx="1876">
                  <c:v>40.97</c:v>
                </c:pt>
                <c:pt idx="1877">
                  <c:v>40.97</c:v>
                </c:pt>
                <c:pt idx="1878">
                  <c:v>40.95</c:v>
                </c:pt>
                <c:pt idx="1879">
                  <c:v>40.94</c:v>
                </c:pt>
                <c:pt idx="1880">
                  <c:v>40.93</c:v>
                </c:pt>
                <c:pt idx="1881">
                  <c:v>40.93</c:v>
                </c:pt>
                <c:pt idx="1882">
                  <c:v>40.93</c:v>
                </c:pt>
                <c:pt idx="1883">
                  <c:v>40.92</c:v>
                </c:pt>
                <c:pt idx="1884">
                  <c:v>40.92</c:v>
                </c:pt>
                <c:pt idx="1885">
                  <c:v>40.92</c:v>
                </c:pt>
                <c:pt idx="1886">
                  <c:v>40.93</c:v>
                </c:pt>
                <c:pt idx="1887">
                  <c:v>40.92</c:v>
                </c:pt>
                <c:pt idx="1888">
                  <c:v>40.91</c:v>
                </c:pt>
                <c:pt idx="1889">
                  <c:v>40.91</c:v>
                </c:pt>
                <c:pt idx="1890">
                  <c:v>40.92</c:v>
                </c:pt>
                <c:pt idx="1891">
                  <c:v>40.92</c:v>
                </c:pt>
                <c:pt idx="1892">
                  <c:v>40.92</c:v>
                </c:pt>
                <c:pt idx="1893">
                  <c:v>40.91</c:v>
                </c:pt>
                <c:pt idx="1894">
                  <c:v>40.9</c:v>
                </c:pt>
                <c:pt idx="1895">
                  <c:v>40.89</c:v>
                </c:pt>
                <c:pt idx="1896">
                  <c:v>40.89</c:v>
                </c:pt>
                <c:pt idx="1897">
                  <c:v>40.87</c:v>
                </c:pt>
                <c:pt idx="1898">
                  <c:v>40.86</c:v>
                </c:pt>
                <c:pt idx="1899">
                  <c:v>40.86</c:v>
                </c:pt>
                <c:pt idx="1900">
                  <c:v>40.86</c:v>
                </c:pt>
                <c:pt idx="1901">
                  <c:v>40.85</c:v>
                </c:pt>
                <c:pt idx="1902">
                  <c:v>40.83</c:v>
                </c:pt>
                <c:pt idx="1903">
                  <c:v>40.82</c:v>
                </c:pt>
                <c:pt idx="1904">
                  <c:v>40.82</c:v>
                </c:pt>
                <c:pt idx="1905">
                  <c:v>40.82</c:v>
                </c:pt>
                <c:pt idx="1906">
                  <c:v>40.82</c:v>
                </c:pt>
                <c:pt idx="1907">
                  <c:v>40.82</c:v>
                </c:pt>
                <c:pt idx="1908">
                  <c:v>40.84</c:v>
                </c:pt>
                <c:pt idx="1909">
                  <c:v>40.85</c:v>
                </c:pt>
                <c:pt idx="1910">
                  <c:v>40.86</c:v>
                </c:pt>
                <c:pt idx="1911">
                  <c:v>40.87</c:v>
                </c:pt>
                <c:pt idx="1912">
                  <c:v>40.88</c:v>
                </c:pt>
                <c:pt idx="1913">
                  <c:v>40.89</c:v>
                </c:pt>
                <c:pt idx="1914">
                  <c:v>40.89</c:v>
                </c:pt>
                <c:pt idx="1915">
                  <c:v>40.89</c:v>
                </c:pt>
                <c:pt idx="1916">
                  <c:v>40.89</c:v>
                </c:pt>
                <c:pt idx="1917">
                  <c:v>40.9</c:v>
                </c:pt>
                <c:pt idx="1918">
                  <c:v>40.91</c:v>
                </c:pt>
                <c:pt idx="1919">
                  <c:v>40.92</c:v>
                </c:pt>
                <c:pt idx="1920">
                  <c:v>40.93</c:v>
                </c:pt>
                <c:pt idx="1921">
                  <c:v>40.94</c:v>
                </c:pt>
                <c:pt idx="1922">
                  <c:v>40.94</c:v>
                </c:pt>
                <c:pt idx="1923">
                  <c:v>40.94</c:v>
                </c:pt>
                <c:pt idx="1924">
                  <c:v>40.93</c:v>
                </c:pt>
                <c:pt idx="1925">
                  <c:v>40.92</c:v>
                </c:pt>
                <c:pt idx="1926">
                  <c:v>40.92</c:v>
                </c:pt>
                <c:pt idx="1927">
                  <c:v>40.91</c:v>
                </c:pt>
                <c:pt idx="1928">
                  <c:v>40.91</c:v>
                </c:pt>
                <c:pt idx="1929">
                  <c:v>40.91</c:v>
                </c:pt>
                <c:pt idx="1930">
                  <c:v>40.92</c:v>
                </c:pt>
                <c:pt idx="1931">
                  <c:v>40.94</c:v>
                </c:pt>
                <c:pt idx="1932">
                  <c:v>40.96</c:v>
                </c:pt>
                <c:pt idx="1933">
                  <c:v>40.97</c:v>
                </c:pt>
                <c:pt idx="1934">
                  <c:v>40.97</c:v>
                </c:pt>
                <c:pt idx="1935">
                  <c:v>40.96</c:v>
                </c:pt>
                <c:pt idx="1936">
                  <c:v>40.94</c:v>
                </c:pt>
                <c:pt idx="1937">
                  <c:v>40.93</c:v>
                </c:pt>
                <c:pt idx="1938">
                  <c:v>40.92</c:v>
                </c:pt>
                <c:pt idx="1939">
                  <c:v>40.92</c:v>
                </c:pt>
                <c:pt idx="1940">
                  <c:v>40.94</c:v>
                </c:pt>
                <c:pt idx="1941">
                  <c:v>40.95</c:v>
                </c:pt>
                <c:pt idx="1942">
                  <c:v>40.97</c:v>
                </c:pt>
                <c:pt idx="1943">
                  <c:v>40.98</c:v>
                </c:pt>
                <c:pt idx="1944">
                  <c:v>40.98</c:v>
                </c:pt>
                <c:pt idx="1945">
                  <c:v>40.98</c:v>
                </c:pt>
                <c:pt idx="1946">
                  <c:v>40.97</c:v>
                </c:pt>
                <c:pt idx="1947">
                  <c:v>40.97</c:v>
                </c:pt>
                <c:pt idx="1948">
                  <c:v>40.95</c:v>
                </c:pt>
                <c:pt idx="1949">
                  <c:v>40.94</c:v>
                </c:pt>
                <c:pt idx="1950">
                  <c:v>40.94</c:v>
                </c:pt>
                <c:pt idx="1951">
                  <c:v>40.94</c:v>
                </c:pt>
                <c:pt idx="1952">
                  <c:v>40.94</c:v>
                </c:pt>
                <c:pt idx="1953">
                  <c:v>40.93</c:v>
                </c:pt>
                <c:pt idx="1954">
                  <c:v>40.92</c:v>
                </c:pt>
                <c:pt idx="1955">
                  <c:v>40.91</c:v>
                </c:pt>
                <c:pt idx="1956">
                  <c:v>40.89</c:v>
                </c:pt>
                <c:pt idx="1957">
                  <c:v>40.87</c:v>
                </c:pt>
                <c:pt idx="1958">
                  <c:v>40.86</c:v>
                </c:pt>
                <c:pt idx="1959">
                  <c:v>40.86</c:v>
                </c:pt>
                <c:pt idx="1960">
                  <c:v>40.85</c:v>
                </c:pt>
                <c:pt idx="1961">
                  <c:v>40.85</c:v>
                </c:pt>
                <c:pt idx="1962">
                  <c:v>40.85</c:v>
                </c:pt>
                <c:pt idx="1963">
                  <c:v>40.86</c:v>
                </c:pt>
                <c:pt idx="1964">
                  <c:v>40.88</c:v>
                </c:pt>
                <c:pt idx="1965">
                  <c:v>40.89</c:v>
                </c:pt>
                <c:pt idx="1966">
                  <c:v>40.91</c:v>
                </c:pt>
                <c:pt idx="1967">
                  <c:v>40.91</c:v>
                </c:pt>
                <c:pt idx="1968">
                  <c:v>40.92</c:v>
                </c:pt>
                <c:pt idx="1969">
                  <c:v>40.92</c:v>
                </c:pt>
                <c:pt idx="1970">
                  <c:v>40.91</c:v>
                </c:pt>
                <c:pt idx="1971">
                  <c:v>40.9</c:v>
                </c:pt>
                <c:pt idx="1972">
                  <c:v>40.88</c:v>
                </c:pt>
                <c:pt idx="1973">
                  <c:v>40.87</c:v>
                </c:pt>
                <c:pt idx="1974">
                  <c:v>40.86</c:v>
                </c:pt>
                <c:pt idx="1975">
                  <c:v>40.85</c:v>
                </c:pt>
                <c:pt idx="1976">
                  <c:v>40.85</c:v>
                </c:pt>
                <c:pt idx="1977">
                  <c:v>40.86</c:v>
                </c:pt>
                <c:pt idx="1978">
                  <c:v>40.88</c:v>
                </c:pt>
                <c:pt idx="1979">
                  <c:v>40.91</c:v>
                </c:pt>
                <c:pt idx="1980">
                  <c:v>40.93</c:v>
                </c:pt>
                <c:pt idx="1981">
                  <c:v>40.95</c:v>
                </c:pt>
                <c:pt idx="1982">
                  <c:v>40.95</c:v>
                </c:pt>
                <c:pt idx="1983">
                  <c:v>40.95</c:v>
                </c:pt>
                <c:pt idx="1984">
                  <c:v>40.95</c:v>
                </c:pt>
                <c:pt idx="1985">
                  <c:v>40.94</c:v>
                </c:pt>
                <c:pt idx="1986">
                  <c:v>40.95</c:v>
                </c:pt>
                <c:pt idx="1987">
                  <c:v>40.95</c:v>
                </c:pt>
                <c:pt idx="1988">
                  <c:v>40.95</c:v>
                </c:pt>
                <c:pt idx="1989">
                  <c:v>40.95</c:v>
                </c:pt>
                <c:pt idx="1990">
                  <c:v>40.95</c:v>
                </c:pt>
                <c:pt idx="1991">
                  <c:v>40.96</c:v>
                </c:pt>
                <c:pt idx="1992">
                  <c:v>40.96</c:v>
                </c:pt>
                <c:pt idx="1993">
                  <c:v>40.95</c:v>
                </c:pt>
                <c:pt idx="1994">
                  <c:v>40.94</c:v>
                </c:pt>
                <c:pt idx="1995">
                  <c:v>40.93</c:v>
                </c:pt>
                <c:pt idx="1996">
                  <c:v>40.92</c:v>
                </c:pt>
                <c:pt idx="1997">
                  <c:v>40.89</c:v>
                </c:pt>
                <c:pt idx="1998">
                  <c:v>40.88</c:v>
                </c:pt>
                <c:pt idx="1999">
                  <c:v>40.87</c:v>
                </c:pt>
                <c:pt idx="2000">
                  <c:v>40.88</c:v>
                </c:pt>
                <c:pt idx="2001">
                  <c:v>40.89</c:v>
                </c:pt>
                <c:pt idx="2002">
                  <c:v>40.9</c:v>
                </c:pt>
                <c:pt idx="2003">
                  <c:v>40.9</c:v>
                </c:pt>
                <c:pt idx="2004">
                  <c:v>40.91</c:v>
                </c:pt>
                <c:pt idx="2005">
                  <c:v>40.9</c:v>
                </c:pt>
                <c:pt idx="2006">
                  <c:v>40.89</c:v>
                </c:pt>
                <c:pt idx="2007">
                  <c:v>40.86</c:v>
                </c:pt>
                <c:pt idx="2008">
                  <c:v>40.85</c:v>
                </c:pt>
                <c:pt idx="2009">
                  <c:v>40.85</c:v>
                </c:pt>
                <c:pt idx="2010">
                  <c:v>40.85</c:v>
                </c:pt>
                <c:pt idx="2011">
                  <c:v>40.86</c:v>
                </c:pt>
                <c:pt idx="2012">
                  <c:v>40.89</c:v>
                </c:pt>
                <c:pt idx="2013">
                  <c:v>40.91</c:v>
                </c:pt>
                <c:pt idx="2014">
                  <c:v>40.92</c:v>
                </c:pt>
                <c:pt idx="2015">
                  <c:v>40.92</c:v>
                </c:pt>
                <c:pt idx="2016">
                  <c:v>40.92</c:v>
                </c:pt>
                <c:pt idx="2017">
                  <c:v>40.92</c:v>
                </c:pt>
                <c:pt idx="2018">
                  <c:v>40.91</c:v>
                </c:pt>
                <c:pt idx="2019">
                  <c:v>40.9</c:v>
                </c:pt>
                <c:pt idx="2020">
                  <c:v>40.91</c:v>
                </c:pt>
                <c:pt idx="2021">
                  <c:v>40.93</c:v>
                </c:pt>
                <c:pt idx="2022">
                  <c:v>40.94</c:v>
                </c:pt>
                <c:pt idx="2023">
                  <c:v>40.96</c:v>
                </c:pt>
                <c:pt idx="2024">
                  <c:v>40.98</c:v>
                </c:pt>
                <c:pt idx="2025">
                  <c:v>40.98</c:v>
                </c:pt>
                <c:pt idx="2026">
                  <c:v>40.98</c:v>
                </c:pt>
                <c:pt idx="2027">
                  <c:v>40.96</c:v>
                </c:pt>
                <c:pt idx="2028">
                  <c:v>40.94</c:v>
                </c:pt>
                <c:pt idx="2029">
                  <c:v>40.92</c:v>
                </c:pt>
                <c:pt idx="2030">
                  <c:v>40.9</c:v>
                </c:pt>
                <c:pt idx="2031">
                  <c:v>40.9</c:v>
                </c:pt>
                <c:pt idx="2032">
                  <c:v>40.9</c:v>
                </c:pt>
                <c:pt idx="2033">
                  <c:v>40.9</c:v>
                </c:pt>
                <c:pt idx="2034">
                  <c:v>40.9</c:v>
                </c:pt>
                <c:pt idx="2035">
                  <c:v>40.9</c:v>
                </c:pt>
                <c:pt idx="2036">
                  <c:v>40.91</c:v>
                </c:pt>
                <c:pt idx="2037">
                  <c:v>40.91</c:v>
                </c:pt>
                <c:pt idx="2038">
                  <c:v>40.9</c:v>
                </c:pt>
                <c:pt idx="2039">
                  <c:v>40.91</c:v>
                </c:pt>
                <c:pt idx="2040">
                  <c:v>40.92</c:v>
                </c:pt>
                <c:pt idx="2041">
                  <c:v>40.92</c:v>
                </c:pt>
                <c:pt idx="2042">
                  <c:v>40.92</c:v>
                </c:pt>
                <c:pt idx="2043">
                  <c:v>40.93</c:v>
                </c:pt>
                <c:pt idx="2044">
                  <c:v>40.94</c:v>
                </c:pt>
                <c:pt idx="2045">
                  <c:v>40.94</c:v>
                </c:pt>
                <c:pt idx="2046">
                  <c:v>40.95</c:v>
                </c:pt>
                <c:pt idx="2047">
                  <c:v>40.95</c:v>
                </c:pt>
                <c:pt idx="2048">
                  <c:v>40.95</c:v>
                </c:pt>
                <c:pt idx="2049">
                  <c:v>40.95</c:v>
                </c:pt>
                <c:pt idx="2050">
                  <c:v>40.96</c:v>
                </c:pt>
                <c:pt idx="2051">
                  <c:v>40.97</c:v>
                </c:pt>
                <c:pt idx="2052">
                  <c:v>40.97</c:v>
                </c:pt>
                <c:pt idx="2053">
                  <c:v>40.97</c:v>
                </c:pt>
                <c:pt idx="2054">
                  <c:v>40.97</c:v>
                </c:pt>
                <c:pt idx="2055">
                  <c:v>40.97</c:v>
                </c:pt>
                <c:pt idx="2056">
                  <c:v>40.96</c:v>
                </c:pt>
                <c:pt idx="2057">
                  <c:v>40.95</c:v>
                </c:pt>
                <c:pt idx="2058">
                  <c:v>40.95</c:v>
                </c:pt>
                <c:pt idx="2059">
                  <c:v>40.94</c:v>
                </c:pt>
                <c:pt idx="2060">
                  <c:v>40.94</c:v>
                </c:pt>
                <c:pt idx="2061">
                  <c:v>40.93</c:v>
                </c:pt>
                <c:pt idx="2062">
                  <c:v>40.93</c:v>
                </c:pt>
                <c:pt idx="2063">
                  <c:v>40.92</c:v>
                </c:pt>
                <c:pt idx="2064">
                  <c:v>40.9</c:v>
                </c:pt>
                <c:pt idx="2065">
                  <c:v>40.9</c:v>
                </c:pt>
                <c:pt idx="2066">
                  <c:v>40.9</c:v>
                </c:pt>
                <c:pt idx="2067">
                  <c:v>40.91</c:v>
                </c:pt>
                <c:pt idx="2068">
                  <c:v>40.91</c:v>
                </c:pt>
                <c:pt idx="2069">
                  <c:v>40.92</c:v>
                </c:pt>
                <c:pt idx="2070">
                  <c:v>40.93</c:v>
                </c:pt>
                <c:pt idx="2071">
                  <c:v>40.95</c:v>
                </c:pt>
                <c:pt idx="2072">
                  <c:v>40.95</c:v>
                </c:pt>
                <c:pt idx="2073">
                  <c:v>40.95</c:v>
                </c:pt>
                <c:pt idx="2074">
                  <c:v>40.95</c:v>
                </c:pt>
                <c:pt idx="2075">
                  <c:v>40.95</c:v>
                </c:pt>
                <c:pt idx="2076">
                  <c:v>40.96</c:v>
                </c:pt>
                <c:pt idx="2077">
                  <c:v>40.97</c:v>
                </c:pt>
                <c:pt idx="2078">
                  <c:v>40.97</c:v>
                </c:pt>
                <c:pt idx="2079">
                  <c:v>40.98</c:v>
                </c:pt>
                <c:pt idx="2080">
                  <c:v>40.99</c:v>
                </c:pt>
                <c:pt idx="2081">
                  <c:v>40.99</c:v>
                </c:pt>
                <c:pt idx="2082">
                  <c:v>40.99</c:v>
                </c:pt>
                <c:pt idx="2083">
                  <c:v>41.0</c:v>
                </c:pt>
                <c:pt idx="2084">
                  <c:v>41.0</c:v>
                </c:pt>
                <c:pt idx="2085">
                  <c:v>41.0</c:v>
                </c:pt>
                <c:pt idx="2086">
                  <c:v>40.98</c:v>
                </c:pt>
                <c:pt idx="2087">
                  <c:v>40.97</c:v>
                </c:pt>
                <c:pt idx="2088">
                  <c:v>40.95</c:v>
                </c:pt>
                <c:pt idx="2089">
                  <c:v>40.92</c:v>
                </c:pt>
                <c:pt idx="2090">
                  <c:v>40.91</c:v>
                </c:pt>
                <c:pt idx="2091">
                  <c:v>40.91</c:v>
                </c:pt>
                <c:pt idx="2092">
                  <c:v>40.91</c:v>
                </c:pt>
                <c:pt idx="2093">
                  <c:v>40.92</c:v>
                </c:pt>
                <c:pt idx="2094">
                  <c:v>40.92</c:v>
                </c:pt>
                <c:pt idx="2095">
                  <c:v>40.94</c:v>
                </c:pt>
                <c:pt idx="2096">
                  <c:v>40.95</c:v>
                </c:pt>
                <c:pt idx="2097">
                  <c:v>40.95</c:v>
                </c:pt>
                <c:pt idx="2098">
                  <c:v>40.95</c:v>
                </c:pt>
                <c:pt idx="2099">
                  <c:v>40.95</c:v>
                </c:pt>
                <c:pt idx="2100">
                  <c:v>40.95</c:v>
                </c:pt>
                <c:pt idx="2101">
                  <c:v>40.95</c:v>
                </c:pt>
                <c:pt idx="2102">
                  <c:v>40.96</c:v>
                </c:pt>
                <c:pt idx="2103">
                  <c:v>40.97</c:v>
                </c:pt>
                <c:pt idx="2104">
                  <c:v>40.97</c:v>
                </c:pt>
                <c:pt idx="2105">
                  <c:v>40.97</c:v>
                </c:pt>
                <c:pt idx="2106">
                  <c:v>40.96</c:v>
                </c:pt>
                <c:pt idx="2107">
                  <c:v>40.96</c:v>
                </c:pt>
                <c:pt idx="2108">
                  <c:v>40.97</c:v>
                </c:pt>
                <c:pt idx="2109">
                  <c:v>40.97</c:v>
                </c:pt>
                <c:pt idx="2110">
                  <c:v>40.98</c:v>
                </c:pt>
                <c:pt idx="2111">
                  <c:v>40.98</c:v>
                </c:pt>
                <c:pt idx="2112">
                  <c:v>40.98</c:v>
                </c:pt>
                <c:pt idx="2113">
                  <c:v>40.98</c:v>
                </c:pt>
                <c:pt idx="2114">
                  <c:v>40.97</c:v>
                </c:pt>
                <c:pt idx="2115">
                  <c:v>40.96</c:v>
                </c:pt>
                <c:pt idx="2116">
                  <c:v>40.95</c:v>
                </c:pt>
                <c:pt idx="2117">
                  <c:v>40.93</c:v>
                </c:pt>
                <c:pt idx="2118">
                  <c:v>40.92</c:v>
                </c:pt>
                <c:pt idx="2119">
                  <c:v>40.92</c:v>
                </c:pt>
                <c:pt idx="2120">
                  <c:v>40.91</c:v>
                </c:pt>
                <c:pt idx="2121">
                  <c:v>40.91</c:v>
                </c:pt>
                <c:pt idx="2122">
                  <c:v>40.91</c:v>
                </c:pt>
                <c:pt idx="2123">
                  <c:v>40.91</c:v>
                </c:pt>
                <c:pt idx="2124">
                  <c:v>40.92</c:v>
                </c:pt>
                <c:pt idx="2125">
                  <c:v>40.93</c:v>
                </c:pt>
                <c:pt idx="2126">
                  <c:v>40.93</c:v>
                </c:pt>
                <c:pt idx="2127">
                  <c:v>40.92</c:v>
                </c:pt>
                <c:pt idx="2128">
                  <c:v>40.92</c:v>
                </c:pt>
                <c:pt idx="2129">
                  <c:v>40.91</c:v>
                </c:pt>
                <c:pt idx="2130">
                  <c:v>40.9</c:v>
                </c:pt>
                <c:pt idx="2131">
                  <c:v>40.9</c:v>
                </c:pt>
                <c:pt idx="2132">
                  <c:v>40.91</c:v>
                </c:pt>
                <c:pt idx="2133">
                  <c:v>40.92</c:v>
                </c:pt>
                <c:pt idx="2134">
                  <c:v>40.92</c:v>
                </c:pt>
                <c:pt idx="2135">
                  <c:v>40.94</c:v>
                </c:pt>
                <c:pt idx="2136">
                  <c:v>40.95</c:v>
                </c:pt>
                <c:pt idx="2137">
                  <c:v>40.95</c:v>
                </c:pt>
                <c:pt idx="2138">
                  <c:v>40.96</c:v>
                </c:pt>
                <c:pt idx="2139">
                  <c:v>40.95</c:v>
                </c:pt>
                <c:pt idx="2140">
                  <c:v>40.94</c:v>
                </c:pt>
                <c:pt idx="2141">
                  <c:v>40.94</c:v>
                </c:pt>
                <c:pt idx="2142">
                  <c:v>40.93</c:v>
                </c:pt>
                <c:pt idx="2143">
                  <c:v>40.94</c:v>
                </c:pt>
                <c:pt idx="2144">
                  <c:v>40.94</c:v>
                </c:pt>
                <c:pt idx="2145">
                  <c:v>40.96</c:v>
                </c:pt>
                <c:pt idx="2146">
                  <c:v>40.98</c:v>
                </c:pt>
                <c:pt idx="2147">
                  <c:v>40.98</c:v>
                </c:pt>
                <c:pt idx="2148">
                  <c:v>40.98</c:v>
                </c:pt>
                <c:pt idx="2149">
                  <c:v>40.97</c:v>
                </c:pt>
                <c:pt idx="2150">
                  <c:v>40.95</c:v>
                </c:pt>
                <c:pt idx="2151">
                  <c:v>40.95</c:v>
                </c:pt>
                <c:pt idx="2152">
                  <c:v>40.94</c:v>
                </c:pt>
                <c:pt idx="2153">
                  <c:v>40.95</c:v>
                </c:pt>
                <c:pt idx="2154">
                  <c:v>40.95</c:v>
                </c:pt>
                <c:pt idx="2155">
                  <c:v>40.97</c:v>
                </c:pt>
                <c:pt idx="2156">
                  <c:v>40.98</c:v>
                </c:pt>
                <c:pt idx="2157">
                  <c:v>40.99</c:v>
                </c:pt>
                <c:pt idx="2158">
                  <c:v>41.01</c:v>
                </c:pt>
                <c:pt idx="2159">
                  <c:v>41.03</c:v>
                </c:pt>
                <c:pt idx="2160">
                  <c:v>41.03</c:v>
                </c:pt>
                <c:pt idx="2161">
                  <c:v>41.02</c:v>
                </c:pt>
                <c:pt idx="2162">
                  <c:v>41.0</c:v>
                </c:pt>
                <c:pt idx="2163">
                  <c:v>40.98</c:v>
                </c:pt>
                <c:pt idx="2164">
                  <c:v>40.97</c:v>
                </c:pt>
                <c:pt idx="2165">
                  <c:v>40.96</c:v>
                </c:pt>
                <c:pt idx="2166">
                  <c:v>40.95</c:v>
                </c:pt>
                <c:pt idx="2167">
                  <c:v>40.96</c:v>
                </c:pt>
                <c:pt idx="2168">
                  <c:v>40.97</c:v>
                </c:pt>
                <c:pt idx="2169">
                  <c:v>40.99</c:v>
                </c:pt>
                <c:pt idx="2170">
                  <c:v>40.99</c:v>
                </c:pt>
                <c:pt idx="2171">
                  <c:v>40.98</c:v>
                </c:pt>
                <c:pt idx="2172">
                  <c:v>40.97</c:v>
                </c:pt>
                <c:pt idx="2173">
                  <c:v>40.96</c:v>
                </c:pt>
                <c:pt idx="2174">
                  <c:v>40.95</c:v>
                </c:pt>
                <c:pt idx="2175">
                  <c:v>40.94</c:v>
                </c:pt>
                <c:pt idx="2176">
                  <c:v>40.92</c:v>
                </c:pt>
                <c:pt idx="2177">
                  <c:v>40.91</c:v>
                </c:pt>
                <c:pt idx="2178">
                  <c:v>40.91</c:v>
                </c:pt>
                <c:pt idx="2179">
                  <c:v>40.9</c:v>
                </c:pt>
                <c:pt idx="2180">
                  <c:v>40.91</c:v>
                </c:pt>
                <c:pt idx="2181">
                  <c:v>40.91</c:v>
                </c:pt>
                <c:pt idx="2182">
                  <c:v>40.91</c:v>
                </c:pt>
                <c:pt idx="2183">
                  <c:v>40.91</c:v>
                </c:pt>
                <c:pt idx="2184">
                  <c:v>40.9</c:v>
                </c:pt>
                <c:pt idx="2185">
                  <c:v>40.9</c:v>
                </c:pt>
                <c:pt idx="2186">
                  <c:v>40.89</c:v>
                </c:pt>
                <c:pt idx="2187">
                  <c:v>40.89</c:v>
                </c:pt>
                <c:pt idx="2188">
                  <c:v>40.89</c:v>
                </c:pt>
                <c:pt idx="2189">
                  <c:v>40.9</c:v>
                </c:pt>
                <c:pt idx="2190">
                  <c:v>40.9</c:v>
                </c:pt>
                <c:pt idx="2191">
                  <c:v>40.92</c:v>
                </c:pt>
                <c:pt idx="2192">
                  <c:v>40.92</c:v>
                </c:pt>
                <c:pt idx="2193">
                  <c:v>40.93</c:v>
                </c:pt>
                <c:pt idx="2194">
                  <c:v>40.92</c:v>
                </c:pt>
                <c:pt idx="2195">
                  <c:v>40.91</c:v>
                </c:pt>
                <c:pt idx="2196">
                  <c:v>40.9</c:v>
                </c:pt>
                <c:pt idx="2197">
                  <c:v>40.9</c:v>
                </c:pt>
                <c:pt idx="2198">
                  <c:v>40.9</c:v>
                </c:pt>
                <c:pt idx="2199">
                  <c:v>40.89</c:v>
                </c:pt>
                <c:pt idx="2200">
                  <c:v>40.89</c:v>
                </c:pt>
                <c:pt idx="2201">
                  <c:v>40.88</c:v>
                </c:pt>
                <c:pt idx="2202">
                  <c:v>40.88</c:v>
                </c:pt>
                <c:pt idx="2203">
                  <c:v>40.88</c:v>
                </c:pt>
                <c:pt idx="2204">
                  <c:v>40.89</c:v>
                </c:pt>
                <c:pt idx="2205">
                  <c:v>40.9</c:v>
                </c:pt>
                <c:pt idx="2206">
                  <c:v>40.91</c:v>
                </c:pt>
                <c:pt idx="2207">
                  <c:v>40.91</c:v>
                </c:pt>
                <c:pt idx="2208">
                  <c:v>40.9</c:v>
                </c:pt>
                <c:pt idx="2209">
                  <c:v>40.9</c:v>
                </c:pt>
                <c:pt idx="2210">
                  <c:v>40.89</c:v>
                </c:pt>
                <c:pt idx="2211">
                  <c:v>40.89</c:v>
                </c:pt>
                <c:pt idx="2212">
                  <c:v>40.88</c:v>
                </c:pt>
                <c:pt idx="2213">
                  <c:v>40.89</c:v>
                </c:pt>
                <c:pt idx="2214">
                  <c:v>40.9</c:v>
                </c:pt>
                <c:pt idx="2215">
                  <c:v>40.92</c:v>
                </c:pt>
                <c:pt idx="2216">
                  <c:v>40.93</c:v>
                </c:pt>
                <c:pt idx="2217">
                  <c:v>40.93</c:v>
                </c:pt>
                <c:pt idx="2218">
                  <c:v>40.94</c:v>
                </c:pt>
                <c:pt idx="2219">
                  <c:v>40.94</c:v>
                </c:pt>
                <c:pt idx="2220">
                  <c:v>40.93</c:v>
                </c:pt>
                <c:pt idx="2221">
                  <c:v>40.91</c:v>
                </c:pt>
                <c:pt idx="2222">
                  <c:v>40.89</c:v>
                </c:pt>
                <c:pt idx="2223">
                  <c:v>40.88</c:v>
                </c:pt>
                <c:pt idx="2224">
                  <c:v>40.87</c:v>
                </c:pt>
                <c:pt idx="2225">
                  <c:v>40.86</c:v>
                </c:pt>
                <c:pt idx="2226">
                  <c:v>40.87</c:v>
                </c:pt>
                <c:pt idx="2227">
                  <c:v>40.9</c:v>
                </c:pt>
                <c:pt idx="2228">
                  <c:v>40.92</c:v>
                </c:pt>
                <c:pt idx="2229">
                  <c:v>40.94</c:v>
                </c:pt>
                <c:pt idx="2230">
                  <c:v>40.96</c:v>
                </c:pt>
                <c:pt idx="2231">
                  <c:v>40.96</c:v>
                </c:pt>
                <c:pt idx="2232">
                  <c:v>40.96</c:v>
                </c:pt>
                <c:pt idx="2233">
                  <c:v>40.97</c:v>
                </c:pt>
                <c:pt idx="2234">
                  <c:v>40.97</c:v>
                </c:pt>
                <c:pt idx="2235">
                  <c:v>40.97</c:v>
                </c:pt>
                <c:pt idx="2236">
                  <c:v>40.97</c:v>
                </c:pt>
                <c:pt idx="2237">
                  <c:v>40.98</c:v>
                </c:pt>
                <c:pt idx="2238">
                  <c:v>40.99</c:v>
                </c:pt>
                <c:pt idx="2239">
                  <c:v>40.99</c:v>
                </c:pt>
                <c:pt idx="2240">
                  <c:v>40.99</c:v>
                </c:pt>
                <c:pt idx="2241">
                  <c:v>40.99</c:v>
                </c:pt>
                <c:pt idx="2242">
                  <c:v>40.99</c:v>
                </c:pt>
                <c:pt idx="2243">
                  <c:v>40.98</c:v>
                </c:pt>
                <c:pt idx="2244">
                  <c:v>40.97</c:v>
                </c:pt>
                <c:pt idx="2245">
                  <c:v>40.94</c:v>
                </c:pt>
                <c:pt idx="2246">
                  <c:v>40.93</c:v>
                </c:pt>
                <c:pt idx="2247">
                  <c:v>40.91</c:v>
                </c:pt>
                <c:pt idx="2248">
                  <c:v>40.9</c:v>
                </c:pt>
                <c:pt idx="2249">
                  <c:v>40.89</c:v>
                </c:pt>
                <c:pt idx="2250">
                  <c:v>40.9</c:v>
                </c:pt>
                <c:pt idx="2251">
                  <c:v>40.9</c:v>
                </c:pt>
                <c:pt idx="2252">
                  <c:v>40.91</c:v>
                </c:pt>
                <c:pt idx="2253">
                  <c:v>40.92</c:v>
                </c:pt>
                <c:pt idx="2254">
                  <c:v>40.93</c:v>
                </c:pt>
                <c:pt idx="2255">
                  <c:v>40.95</c:v>
                </c:pt>
                <c:pt idx="2256">
                  <c:v>40.94</c:v>
                </c:pt>
                <c:pt idx="2257">
                  <c:v>40.95</c:v>
                </c:pt>
                <c:pt idx="2258">
                  <c:v>40.94</c:v>
                </c:pt>
                <c:pt idx="2259">
                  <c:v>40.94</c:v>
                </c:pt>
                <c:pt idx="2260">
                  <c:v>40.93</c:v>
                </c:pt>
                <c:pt idx="2261">
                  <c:v>40.93</c:v>
                </c:pt>
                <c:pt idx="2262">
                  <c:v>40.93</c:v>
                </c:pt>
                <c:pt idx="2263">
                  <c:v>40.94</c:v>
                </c:pt>
                <c:pt idx="2264">
                  <c:v>40.95</c:v>
                </c:pt>
                <c:pt idx="2265">
                  <c:v>40.95</c:v>
                </c:pt>
                <c:pt idx="2266">
                  <c:v>40.96</c:v>
                </c:pt>
                <c:pt idx="2267">
                  <c:v>40.97</c:v>
                </c:pt>
                <c:pt idx="2268">
                  <c:v>40.97</c:v>
                </c:pt>
                <c:pt idx="2269">
                  <c:v>40.96</c:v>
                </c:pt>
                <c:pt idx="2270">
                  <c:v>40.96</c:v>
                </c:pt>
                <c:pt idx="2271">
                  <c:v>40.95</c:v>
                </c:pt>
                <c:pt idx="2272">
                  <c:v>40.93</c:v>
                </c:pt>
                <c:pt idx="2273">
                  <c:v>40.92</c:v>
                </c:pt>
                <c:pt idx="2274">
                  <c:v>40.93</c:v>
                </c:pt>
                <c:pt idx="2275">
                  <c:v>40.92</c:v>
                </c:pt>
                <c:pt idx="2276">
                  <c:v>40.93</c:v>
                </c:pt>
                <c:pt idx="2277">
                  <c:v>40.94</c:v>
                </c:pt>
                <c:pt idx="2278">
                  <c:v>40.95</c:v>
                </c:pt>
                <c:pt idx="2279">
                  <c:v>40.95</c:v>
                </c:pt>
                <c:pt idx="2280">
                  <c:v>40.95</c:v>
                </c:pt>
                <c:pt idx="2281">
                  <c:v>40.95</c:v>
                </c:pt>
                <c:pt idx="2282">
                  <c:v>40.94</c:v>
                </c:pt>
                <c:pt idx="2283">
                  <c:v>40.93</c:v>
                </c:pt>
                <c:pt idx="2284">
                  <c:v>40.93</c:v>
                </c:pt>
                <c:pt idx="2285">
                  <c:v>40.93</c:v>
                </c:pt>
                <c:pt idx="2286">
                  <c:v>40.92</c:v>
                </c:pt>
                <c:pt idx="2287">
                  <c:v>40.92</c:v>
                </c:pt>
                <c:pt idx="2288">
                  <c:v>40.92</c:v>
                </c:pt>
                <c:pt idx="2289">
                  <c:v>40.91</c:v>
                </c:pt>
                <c:pt idx="2290">
                  <c:v>40.89</c:v>
                </c:pt>
                <c:pt idx="2291">
                  <c:v>40.88</c:v>
                </c:pt>
                <c:pt idx="2292">
                  <c:v>40.87</c:v>
                </c:pt>
                <c:pt idx="2293">
                  <c:v>40.88</c:v>
                </c:pt>
                <c:pt idx="2294">
                  <c:v>40.88</c:v>
                </c:pt>
                <c:pt idx="2295">
                  <c:v>40.89</c:v>
                </c:pt>
                <c:pt idx="2296">
                  <c:v>40.9</c:v>
                </c:pt>
                <c:pt idx="2297">
                  <c:v>40.92</c:v>
                </c:pt>
                <c:pt idx="2298">
                  <c:v>40.91</c:v>
                </c:pt>
                <c:pt idx="2299">
                  <c:v>40.91</c:v>
                </c:pt>
                <c:pt idx="2300">
                  <c:v>40.91</c:v>
                </c:pt>
                <c:pt idx="2301">
                  <c:v>40.91</c:v>
                </c:pt>
                <c:pt idx="2302">
                  <c:v>40.91</c:v>
                </c:pt>
                <c:pt idx="2303">
                  <c:v>40.92</c:v>
                </c:pt>
                <c:pt idx="2304">
                  <c:v>40.93</c:v>
                </c:pt>
                <c:pt idx="2305">
                  <c:v>40.93</c:v>
                </c:pt>
                <c:pt idx="2306">
                  <c:v>40.92</c:v>
                </c:pt>
                <c:pt idx="2307">
                  <c:v>40.92</c:v>
                </c:pt>
                <c:pt idx="2308">
                  <c:v>40.91</c:v>
                </c:pt>
                <c:pt idx="2309">
                  <c:v>40.9</c:v>
                </c:pt>
                <c:pt idx="2310">
                  <c:v>40.9</c:v>
                </c:pt>
                <c:pt idx="2311">
                  <c:v>40.89</c:v>
                </c:pt>
                <c:pt idx="2312">
                  <c:v>40.89</c:v>
                </c:pt>
                <c:pt idx="2313">
                  <c:v>40.88</c:v>
                </c:pt>
                <c:pt idx="2314">
                  <c:v>40.87</c:v>
                </c:pt>
                <c:pt idx="2315">
                  <c:v>40.86</c:v>
                </c:pt>
                <c:pt idx="2316">
                  <c:v>40.83</c:v>
                </c:pt>
                <c:pt idx="2317">
                  <c:v>40.82</c:v>
                </c:pt>
                <c:pt idx="2318">
                  <c:v>40.81</c:v>
                </c:pt>
                <c:pt idx="2319">
                  <c:v>40.82</c:v>
                </c:pt>
                <c:pt idx="2320">
                  <c:v>40.83</c:v>
                </c:pt>
                <c:pt idx="2321">
                  <c:v>40.84</c:v>
                </c:pt>
                <c:pt idx="2322">
                  <c:v>40.86</c:v>
                </c:pt>
                <c:pt idx="2323">
                  <c:v>40.87</c:v>
                </c:pt>
                <c:pt idx="2324">
                  <c:v>40.88</c:v>
                </c:pt>
                <c:pt idx="2325">
                  <c:v>40.88</c:v>
                </c:pt>
                <c:pt idx="2326">
                  <c:v>40.86</c:v>
                </c:pt>
                <c:pt idx="2327">
                  <c:v>40.85</c:v>
                </c:pt>
                <c:pt idx="2328">
                  <c:v>40.85</c:v>
                </c:pt>
                <c:pt idx="2329">
                  <c:v>40.84</c:v>
                </c:pt>
                <c:pt idx="2330">
                  <c:v>40.83</c:v>
                </c:pt>
                <c:pt idx="2331">
                  <c:v>40.83</c:v>
                </c:pt>
                <c:pt idx="2332">
                  <c:v>40.84</c:v>
                </c:pt>
                <c:pt idx="2333">
                  <c:v>40.84</c:v>
                </c:pt>
                <c:pt idx="2334">
                  <c:v>40.85</c:v>
                </c:pt>
                <c:pt idx="2335">
                  <c:v>40.85</c:v>
                </c:pt>
                <c:pt idx="2336">
                  <c:v>40.86</c:v>
                </c:pt>
                <c:pt idx="2337">
                  <c:v>40.87</c:v>
                </c:pt>
                <c:pt idx="2338">
                  <c:v>40.88</c:v>
                </c:pt>
                <c:pt idx="2339">
                  <c:v>40.89</c:v>
                </c:pt>
                <c:pt idx="2340">
                  <c:v>40.89</c:v>
                </c:pt>
                <c:pt idx="2341">
                  <c:v>40.9</c:v>
                </c:pt>
                <c:pt idx="2342">
                  <c:v>40.9</c:v>
                </c:pt>
                <c:pt idx="2343">
                  <c:v>40.9</c:v>
                </c:pt>
                <c:pt idx="2344">
                  <c:v>40.89</c:v>
                </c:pt>
                <c:pt idx="2345">
                  <c:v>40.88</c:v>
                </c:pt>
                <c:pt idx="2346">
                  <c:v>40.87</c:v>
                </c:pt>
                <c:pt idx="2347">
                  <c:v>40.87</c:v>
                </c:pt>
                <c:pt idx="2348">
                  <c:v>40.88</c:v>
                </c:pt>
                <c:pt idx="2349">
                  <c:v>40.89</c:v>
                </c:pt>
                <c:pt idx="2350">
                  <c:v>40.91</c:v>
                </c:pt>
                <c:pt idx="2351">
                  <c:v>40.92</c:v>
                </c:pt>
                <c:pt idx="2352">
                  <c:v>40.93</c:v>
                </c:pt>
                <c:pt idx="2353">
                  <c:v>40.91</c:v>
                </c:pt>
                <c:pt idx="2354">
                  <c:v>40.89</c:v>
                </c:pt>
                <c:pt idx="2355">
                  <c:v>40.87</c:v>
                </c:pt>
                <c:pt idx="2356">
                  <c:v>40.86</c:v>
                </c:pt>
                <c:pt idx="2357">
                  <c:v>40.85</c:v>
                </c:pt>
                <c:pt idx="2358">
                  <c:v>40.86</c:v>
                </c:pt>
                <c:pt idx="2359">
                  <c:v>40.87</c:v>
                </c:pt>
                <c:pt idx="2360">
                  <c:v>40.89</c:v>
                </c:pt>
                <c:pt idx="2361">
                  <c:v>40.89</c:v>
                </c:pt>
                <c:pt idx="2362">
                  <c:v>40.9</c:v>
                </c:pt>
                <c:pt idx="2363">
                  <c:v>40.89</c:v>
                </c:pt>
                <c:pt idx="2364">
                  <c:v>40.87</c:v>
                </c:pt>
                <c:pt idx="2365">
                  <c:v>40.86</c:v>
                </c:pt>
                <c:pt idx="2366">
                  <c:v>40.86</c:v>
                </c:pt>
                <c:pt idx="2367">
                  <c:v>40.85</c:v>
                </c:pt>
                <c:pt idx="2368">
                  <c:v>40.86</c:v>
                </c:pt>
                <c:pt idx="2369">
                  <c:v>40.87</c:v>
                </c:pt>
                <c:pt idx="2370">
                  <c:v>40.88</c:v>
                </c:pt>
                <c:pt idx="2371">
                  <c:v>40.9</c:v>
                </c:pt>
                <c:pt idx="2372">
                  <c:v>40.93</c:v>
                </c:pt>
                <c:pt idx="2373">
                  <c:v>40.96</c:v>
                </c:pt>
                <c:pt idx="2374">
                  <c:v>40.97</c:v>
                </c:pt>
                <c:pt idx="2375">
                  <c:v>40.97</c:v>
                </c:pt>
                <c:pt idx="2376">
                  <c:v>40.98</c:v>
                </c:pt>
                <c:pt idx="2377">
                  <c:v>40.98</c:v>
                </c:pt>
                <c:pt idx="2378">
                  <c:v>40.97</c:v>
                </c:pt>
                <c:pt idx="2379">
                  <c:v>40.96</c:v>
                </c:pt>
                <c:pt idx="2380">
                  <c:v>40.95</c:v>
                </c:pt>
                <c:pt idx="2381">
                  <c:v>40.96</c:v>
                </c:pt>
                <c:pt idx="2382">
                  <c:v>40.95</c:v>
                </c:pt>
                <c:pt idx="2383">
                  <c:v>40.94</c:v>
                </c:pt>
                <c:pt idx="2384">
                  <c:v>40.94</c:v>
                </c:pt>
                <c:pt idx="2385">
                  <c:v>40.93</c:v>
                </c:pt>
                <c:pt idx="2386">
                  <c:v>40.93</c:v>
                </c:pt>
                <c:pt idx="2387">
                  <c:v>40.92</c:v>
                </c:pt>
                <c:pt idx="2388">
                  <c:v>40.92</c:v>
                </c:pt>
                <c:pt idx="2389">
                  <c:v>40.92</c:v>
                </c:pt>
                <c:pt idx="2390">
                  <c:v>40.93</c:v>
                </c:pt>
                <c:pt idx="2391">
                  <c:v>40.94</c:v>
                </c:pt>
                <c:pt idx="2392">
                  <c:v>40.94</c:v>
                </c:pt>
                <c:pt idx="2393">
                  <c:v>40.94</c:v>
                </c:pt>
                <c:pt idx="2394">
                  <c:v>40.94</c:v>
                </c:pt>
                <c:pt idx="2395">
                  <c:v>40.95</c:v>
                </c:pt>
                <c:pt idx="2396">
                  <c:v>40.95</c:v>
                </c:pt>
                <c:pt idx="2397">
                  <c:v>40.95</c:v>
                </c:pt>
                <c:pt idx="2398">
                  <c:v>40.94</c:v>
                </c:pt>
                <c:pt idx="2399">
                  <c:v>40.94</c:v>
                </c:pt>
                <c:pt idx="2400">
                  <c:v>40.94</c:v>
                </c:pt>
                <c:pt idx="2401">
                  <c:v>40.92</c:v>
                </c:pt>
                <c:pt idx="2402">
                  <c:v>40.91</c:v>
                </c:pt>
                <c:pt idx="2403">
                  <c:v>40.9</c:v>
                </c:pt>
                <c:pt idx="2404">
                  <c:v>40.88</c:v>
                </c:pt>
                <c:pt idx="2405">
                  <c:v>40.88</c:v>
                </c:pt>
                <c:pt idx="2406">
                  <c:v>40.87</c:v>
                </c:pt>
                <c:pt idx="2407">
                  <c:v>40.88</c:v>
                </c:pt>
                <c:pt idx="2408">
                  <c:v>40.89</c:v>
                </c:pt>
                <c:pt idx="2409">
                  <c:v>40.9</c:v>
                </c:pt>
                <c:pt idx="2410">
                  <c:v>40.91</c:v>
                </c:pt>
                <c:pt idx="2411">
                  <c:v>40.92</c:v>
                </c:pt>
                <c:pt idx="2412">
                  <c:v>40.91</c:v>
                </c:pt>
                <c:pt idx="2413">
                  <c:v>40.91</c:v>
                </c:pt>
                <c:pt idx="2414">
                  <c:v>40.9</c:v>
                </c:pt>
                <c:pt idx="2415">
                  <c:v>40.89</c:v>
                </c:pt>
                <c:pt idx="2416">
                  <c:v>40.88</c:v>
                </c:pt>
                <c:pt idx="2417">
                  <c:v>40.87</c:v>
                </c:pt>
                <c:pt idx="2418">
                  <c:v>40.87</c:v>
                </c:pt>
                <c:pt idx="2419">
                  <c:v>40.87</c:v>
                </c:pt>
                <c:pt idx="2420">
                  <c:v>40.86</c:v>
                </c:pt>
                <c:pt idx="2421">
                  <c:v>40.85</c:v>
                </c:pt>
                <c:pt idx="2422">
                  <c:v>40.85</c:v>
                </c:pt>
                <c:pt idx="2423">
                  <c:v>40.84</c:v>
                </c:pt>
                <c:pt idx="2424">
                  <c:v>40.84</c:v>
                </c:pt>
                <c:pt idx="2425">
                  <c:v>40.84</c:v>
                </c:pt>
                <c:pt idx="2426">
                  <c:v>40.85</c:v>
                </c:pt>
                <c:pt idx="2427">
                  <c:v>40.85</c:v>
                </c:pt>
                <c:pt idx="2428">
                  <c:v>40.86</c:v>
                </c:pt>
                <c:pt idx="2429">
                  <c:v>40.87</c:v>
                </c:pt>
                <c:pt idx="2430">
                  <c:v>40.89</c:v>
                </c:pt>
                <c:pt idx="2431">
                  <c:v>40.9</c:v>
                </c:pt>
                <c:pt idx="2432">
                  <c:v>40.9</c:v>
                </c:pt>
                <c:pt idx="2433">
                  <c:v>40.91</c:v>
                </c:pt>
                <c:pt idx="2434">
                  <c:v>40.9</c:v>
                </c:pt>
                <c:pt idx="2435">
                  <c:v>40.89</c:v>
                </c:pt>
                <c:pt idx="2436">
                  <c:v>40.88</c:v>
                </c:pt>
                <c:pt idx="2437">
                  <c:v>40.87</c:v>
                </c:pt>
                <c:pt idx="2438">
                  <c:v>40.87</c:v>
                </c:pt>
                <c:pt idx="2439">
                  <c:v>40.86</c:v>
                </c:pt>
                <c:pt idx="2440">
                  <c:v>40.86</c:v>
                </c:pt>
                <c:pt idx="2441">
                  <c:v>40.86</c:v>
                </c:pt>
                <c:pt idx="2442">
                  <c:v>40.85</c:v>
                </c:pt>
                <c:pt idx="2443">
                  <c:v>40.85</c:v>
                </c:pt>
                <c:pt idx="2444">
                  <c:v>40.85</c:v>
                </c:pt>
                <c:pt idx="2445">
                  <c:v>40.85</c:v>
                </c:pt>
                <c:pt idx="2446">
                  <c:v>40.85</c:v>
                </c:pt>
                <c:pt idx="2447">
                  <c:v>40.85</c:v>
                </c:pt>
                <c:pt idx="2448">
                  <c:v>40.86</c:v>
                </c:pt>
                <c:pt idx="2449">
                  <c:v>40.86</c:v>
                </c:pt>
                <c:pt idx="2450">
                  <c:v>40.87</c:v>
                </c:pt>
                <c:pt idx="2451">
                  <c:v>40.87</c:v>
                </c:pt>
                <c:pt idx="2452">
                  <c:v>40.87</c:v>
                </c:pt>
                <c:pt idx="2453">
                  <c:v>40.88</c:v>
                </c:pt>
                <c:pt idx="2454">
                  <c:v>40.9</c:v>
                </c:pt>
                <c:pt idx="2455">
                  <c:v>40.9</c:v>
                </c:pt>
                <c:pt idx="2456">
                  <c:v>40.91</c:v>
                </c:pt>
                <c:pt idx="2457">
                  <c:v>40.91</c:v>
                </c:pt>
                <c:pt idx="2458">
                  <c:v>40.91</c:v>
                </c:pt>
                <c:pt idx="2459">
                  <c:v>40.9</c:v>
                </c:pt>
                <c:pt idx="2460">
                  <c:v>40.89</c:v>
                </c:pt>
                <c:pt idx="2461">
                  <c:v>40.88</c:v>
                </c:pt>
                <c:pt idx="2462">
                  <c:v>40.87</c:v>
                </c:pt>
                <c:pt idx="2463">
                  <c:v>40.86</c:v>
                </c:pt>
                <c:pt idx="2464">
                  <c:v>40.86</c:v>
                </c:pt>
                <c:pt idx="2465">
                  <c:v>40.87</c:v>
                </c:pt>
                <c:pt idx="2466">
                  <c:v>40.87</c:v>
                </c:pt>
                <c:pt idx="2467">
                  <c:v>40.87</c:v>
                </c:pt>
                <c:pt idx="2468">
                  <c:v>40.88</c:v>
                </c:pt>
                <c:pt idx="2469">
                  <c:v>40.89</c:v>
                </c:pt>
                <c:pt idx="2470">
                  <c:v>40.89</c:v>
                </c:pt>
                <c:pt idx="2471">
                  <c:v>40.9</c:v>
                </c:pt>
                <c:pt idx="2472">
                  <c:v>40.9</c:v>
                </c:pt>
                <c:pt idx="2473">
                  <c:v>40.9</c:v>
                </c:pt>
                <c:pt idx="2474">
                  <c:v>40.91</c:v>
                </c:pt>
                <c:pt idx="2475">
                  <c:v>40.92</c:v>
                </c:pt>
                <c:pt idx="2476">
                  <c:v>40.92</c:v>
                </c:pt>
                <c:pt idx="2477">
                  <c:v>40.91</c:v>
                </c:pt>
                <c:pt idx="2478">
                  <c:v>40.92</c:v>
                </c:pt>
                <c:pt idx="2479">
                  <c:v>40.93</c:v>
                </c:pt>
                <c:pt idx="2480">
                  <c:v>40.93</c:v>
                </c:pt>
                <c:pt idx="2481">
                  <c:v>40.93</c:v>
                </c:pt>
                <c:pt idx="2482">
                  <c:v>40.94</c:v>
                </c:pt>
                <c:pt idx="2483">
                  <c:v>40.95</c:v>
                </c:pt>
                <c:pt idx="2484">
                  <c:v>40.94</c:v>
                </c:pt>
                <c:pt idx="2485">
                  <c:v>40.93</c:v>
                </c:pt>
                <c:pt idx="2486">
                  <c:v>40.92</c:v>
                </c:pt>
                <c:pt idx="2487">
                  <c:v>40.92</c:v>
                </c:pt>
                <c:pt idx="2488">
                  <c:v>40.93</c:v>
                </c:pt>
                <c:pt idx="2489">
                  <c:v>40.93</c:v>
                </c:pt>
                <c:pt idx="2490">
                  <c:v>40.94</c:v>
                </c:pt>
                <c:pt idx="2491">
                  <c:v>40.95</c:v>
                </c:pt>
                <c:pt idx="2492">
                  <c:v>40.96</c:v>
                </c:pt>
                <c:pt idx="2493">
                  <c:v>40.97</c:v>
                </c:pt>
                <c:pt idx="2494">
                  <c:v>40.98</c:v>
                </c:pt>
                <c:pt idx="2495">
                  <c:v>40.99</c:v>
                </c:pt>
                <c:pt idx="2496">
                  <c:v>41.01</c:v>
                </c:pt>
                <c:pt idx="2497">
                  <c:v>41.02</c:v>
                </c:pt>
                <c:pt idx="2498">
                  <c:v>41.02</c:v>
                </c:pt>
                <c:pt idx="2499">
                  <c:v>41.02</c:v>
                </c:pt>
                <c:pt idx="2500">
                  <c:v>41.0</c:v>
                </c:pt>
                <c:pt idx="2501">
                  <c:v>40.99</c:v>
                </c:pt>
                <c:pt idx="2502">
                  <c:v>40.97</c:v>
                </c:pt>
                <c:pt idx="2503">
                  <c:v>40.95</c:v>
                </c:pt>
                <c:pt idx="2504">
                  <c:v>40.94</c:v>
                </c:pt>
                <c:pt idx="2505">
                  <c:v>40.93</c:v>
                </c:pt>
                <c:pt idx="2506">
                  <c:v>40.94</c:v>
                </c:pt>
                <c:pt idx="2507">
                  <c:v>40.95</c:v>
                </c:pt>
                <c:pt idx="2508">
                  <c:v>40.96</c:v>
                </c:pt>
                <c:pt idx="2509">
                  <c:v>40.96</c:v>
                </c:pt>
                <c:pt idx="2510">
                  <c:v>40.95</c:v>
                </c:pt>
                <c:pt idx="2511">
                  <c:v>40.94</c:v>
                </c:pt>
                <c:pt idx="2512">
                  <c:v>40.92</c:v>
                </c:pt>
                <c:pt idx="2513">
                  <c:v>40.91</c:v>
                </c:pt>
                <c:pt idx="2514">
                  <c:v>40.9</c:v>
                </c:pt>
                <c:pt idx="2515">
                  <c:v>40.9</c:v>
                </c:pt>
                <c:pt idx="2516">
                  <c:v>40.89</c:v>
                </c:pt>
                <c:pt idx="2517">
                  <c:v>40.89</c:v>
                </c:pt>
                <c:pt idx="2518">
                  <c:v>40.89</c:v>
                </c:pt>
                <c:pt idx="2519">
                  <c:v>40.88</c:v>
                </c:pt>
                <c:pt idx="2520">
                  <c:v>40.88</c:v>
                </c:pt>
                <c:pt idx="2521">
                  <c:v>40.88</c:v>
                </c:pt>
                <c:pt idx="2522">
                  <c:v>40.89</c:v>
                </c:pt>
                <c:pt idx="2523">
                  <c:v>40.91</c:v>
                </c:pt>
                <c:pt idx="2524">
                  <c:v>40.91</c:v>
                </c:pt>
                <c:pt idx="2525">
                  <c:v>40.91</c:v>
                </c:pt>
                <c:pt idx="2526">
                  <c:v>40.92</c:v>
                </c:pt>
                <c:pt idx="2527">
                  <c:v>40.91</c:v>
                </c:pt>
                <c:pt idx="2528">
                  <c:v>40.9</c:v>
                </c:pt>
                <c:pt idx="2529">
                  <c:v>40.9</c:v>
                </c:pt>
                <c:pt idx="2530">
                  <c:v>40.9</c:v>
                </c:pt>
                <c:pt idx="2531">
                  <c:v>40.9</c:v>
                </c:pt>
                <c:pt idx="2532">
                  <c:v>40.9</c:v>
                </c:pt>
                <c:pt idx="2533">
                  <c:v>40.89</c:v>
                </c:pt>
                <c:pt idx="2534">
                  <c:v>40.88</c:v>
                </c:pt>
                <c:pt idx="2535">
                  <c:v>40.86</c:v>
                </c:pt>
                <c:pt idx="2536">
                  <c:v>40.85</c:v>
                </c:pt>
                <c:pt idx="2537">
                  <c:v>40.87</c:v>
                </c:pt>
                <c:pt idx="2538">
                  <c:v>40.87</c:v>
                </c:pt>
                <c:pt idx="2539">
                  <c:v>40.89</c:v>
                </c:pt>
                <c:pt idx="2540">
                  <c:v>40.91</c:v>
                </c:pt>
                <c:pt idx="2541">
                  <c:v>40.94</c:v>
                </c:pt>
                <c:pt idx="2542">
                  <c:v>40.95</c:v>
                </c:pt>
                <c:pt idx="2543">
                  <c:v>40.94</c:v>
                </c:pt>
                <c:pt idx="2544">
                  <c:v>40.93</c:v>
                </c:pt>
                <c:pt idx="2545">
                  <c:v>40.92</c:v>
                </c:pt>
                <c:pt idx="2546">
                  <c:v>40.9</c:v>
                </c:pt>
                <c:pt idx="2547">
                  <c:v>40.88</c:v>
                </c:pt>
                <c:pt idx="2548">
                  <c:v>40.86</c:v>
                </c:pt>
                <c:pt idx="2549">
                  <c:v>40.85</c:v>
                </c:pt>
                <c:pt idx="2550">
                  <c:v>40.85</c:v>
                </c:pt>
                <c:pt idx="2551">
                  <c:v>40.85</c:v>
                </c:pt>
                <c:pt idx="2552">
                  <c:v>40.87</c:v>
                </c:pt>
                <c:pt idx="2553">
                  <c:v>40.89</c:v>
                </c:pt>
                <c:pt idx="2554">
                  <c:v>40.91</c:v>
                </c:pt>
                <c:pt idx="2555">
                  <c:v>40.92</c:v>
                </c:pt>
                <c:pt idx="2556">
                  <c:v>40.93</c:v>
                </c:pt>
                <c:pt idx="2557">
                  <c:v>40.92</c:v>
                </c:pt>
                <c:pt idx="2558">
                  <c:v>40.89</c:v>
                </c:pt>
                <c:pt idx="2559">
                  <c:v>40.88</c:v>
                </c:pt>
                <c:pt idx="2560">
                  <c:v>40.86</c:v>
                </c:pt>
                <c:pt idx="2561">
                  <c:v>40.84</c:v>
                </c:pt>
                <c:pt idx="2562">
                  <c:v>40.83</c:v>
                </c:pt>
                <c:pt idx="2563">
                  <c:v>40.82</c:v>
                </c:pt>
                <c:pt idx="2564">
                  <c:v>40.83</c:v>
                </c:pt>
                <c:pt idx="2565">
                  <c:v>40.83</c:v>
                </c:pt>
                <c:pt idx="2566">
                  <c:v>40.84</c:v>
                </c:pt>
                <c:pt idx="2567">
                  <c:v>40.86</c:v>
                </c:pt>
                <c:pt idx="2568">
                  <c:v>40.87</c:v>
                </c:pt>
                <c:pt idx="2569">
                  <c:v>40.88</c:v>
                </c:pt>
                <c:pt idx="2570">
                  <c:v>40.89</c:v>
                </c:pt>
                <c:pt idx="2571">
                  <c:v>40.91</c:v>
                </c:pt>
                <c:pt idx="2572">
                  <c:v>40.91</c:v>
                </c:pt>
                <c:pt idx="2573">
                  <c:v>40.9</c:v>
                </c:pt>
                <c:pt idx="2574">
                  <c:v>40.89</c:v>
                </c:pt>
                <c:pt idx="2575">
                  <c:v>40.89</c:v>
                </c:pt>
                <c:pt idx="2576">
                  <c:v>40.89</c:v>
                </c:pt>
                <c:pt idx="2577">
                  <c:v>40.88</c:v>
                </c:pt>
                <c:pt idx="2578">
                  <c:v>40.87</c:v>
                </c:pt>
                <c:pt idx="2579">
                  <c:v>40.87</c:v>
                </c:pt>
                <c:pt idx="2580">
                  <c:v>40.87</c:v>
                </c:pt>
                <c:pt idx="2581">
                  <c:v>40.87</c:v>
                </c:pt>
                <c:pt idx="2582">
                  <c:v>40.87</c:v>
                </c:pt>
                <c:pt idx="2583">
                  <c:v>40.86</c:v>
                </c:pt>
                <c:pt idx="2584">
                  <c:v>40.87</c:v>
                </c:pt>
                <c:pt idx="2585">
                  <c:v>40.87</c:v>
                </c:pt>
                <c:pt idx="2586">
                  <c:v>40.87</c:v>
                </c:pt>
                <c:pt idx="2587">
                  <c:v>40.87</c:v>
                </c:pt>
                <c:pt idx="2588">
                  <c:v>40.87</c:v>
                </c:pt>
                <c:pt idx="2589">
                  <c:v>40.88</c:v>
                </c:pt>
                <c:pt idx="2590">
                  <c:v>40.88</c:v>
                </c:pt>
                <c:pt idx="2591">
                  <c:v>40.88</c:v>
                </c:pt>
                <c:pt idx="2592">
                  <c:v>40.89</c:v>
                </c:pt>
                <c:pt idx="2593">
                  <c:v>40.89</c:v>
                </c:pt>
                <c:pt idx="2594">
                  <c:v>40.89</c:v>
                </c:pt>
                <c:pt idx="2595">
                  <c:v>40.9</c:v>
                </c:pt>
                <c:pt idx="2596">
                  <c:v>40.91</c:v>
                </c:pt>
                <c:pt idx="2597">
                  <c:v>40.91</c:v>
                </c:pt>
                <c:pt idx="2598">
                  <c:v>40.91</c:v>
                </c:pt>
                <c:pt idx="2599">
                  <c:v>40.9</c:v>
                </c:pt>
                <c:pt idx="2600">
                  <c:v>40.89</c:v>
                </c:pt>
                <c:pt idx="2601">
                  <c:v>40.88</c:v>
                </c:pt>
                <c:pt idx="2602">
                  <c:v>40.86</c:v>
                </c:pt>
                <c:pt idx="2603">
                  <c:v>40.85</c:v>
                </c:pt>
                <c:pt idx="2604">
                  <c:v>40.85</c:v>
                </c:pt>
                <c:pt idx="2605">
                  <c:v>40.86</c:v>
                </c:pt>
                <c:pt idx="2606">
                  <c:v>40.86</c:v>
                </c:pt>
                <c:pt idx="2607">
                  <c:v>40.87</c:v>
                </c:pt>
                <c:pt idx="2608">
                  <c:v>40.89</c:v>
                </c:pt>
                <c:pt idx="2609">
                  <c:v>40.91</c:v>
                </c:pt>
                <c:pt idx="2610">
                  <c:v>40.92</c:v>
                </c:pt>
                <c:pt idx="2611">
                  <c:v>40.92</c:v>
                </c:pt>
                <c:pt idx="2612">
                  <c:v>40.92</c:v>
                </c:pt>
                <c:pt idx="2613">
                  <c:v>40.92</c:v>
                </c:pt>
                <c:pt idx="2614">
                  <c:v>40.92</c:v>
                </c:pt>
                <c:pt idx="2615">
                  <c:v>40.92</c:v>
                </c:pt>
                <c:pt idx="2616">
                  <c:v>40.93</c:v>
                </c:pt>
                <c:pt idx="2617">
                  <c:v>40.94</c:v>
                </c:pt>
                <c:pt idx="2618">
                  <c:v>40.95</c:v>
                </c:pt>
                <c:pt idx="2619">
                  <c:v>40.95</c:v>
                </c:pt>
                <c:pt idx="2620">
                  <c:v>40.95</c:v>
                </c:pt>
                <c:pt idx="2621">
                  <c:v>40.94</c:v>
                </c:pt>
                <c:pt idx="2622">
                  <c:v>40.92</c:v>
                </c:pt>
                <c:pt idx="2623">
                  <c:v>40.91</c:v>
                </c:pt>
                <c:pt idx="2624">
                  <c:v>40.9</c:v>
                </c:pt>
                <c:pt idx="2625">
                  <c:v>40.88</c:v>
                </c:pt>
                <c:pt idx="2626">
                  <c:v>40.88</c:v>
                </c:pt>
                <c:pt idx="2627">
                  <c:v>40.89</c:v>
                </c:pt>
                <c:pt idx="2628">
                  <c:v>40.9</c:v>
                </c:pt>
                <c:pt idx="2629">
                  <c:v>40.91</c:v>
                </c:pt>
                <c:pt idx="2630">
                  <c:v>40.92</c:v>
                </c:pt>
                <c:pt idx="2631">
                  <c:v>40.94</c:v>
                </c:pt>
                <c:pt idx="2632">
                  <c:v>40.95</c:v>
                </c:pt>
                <c:pt idx="2633">
                  <c:v>40.95</c:v>
                </c:pt>
                <c:pt idx="2634">
                  <c:v>40.95</c:v>
                </c:pt>
                <c:pt idx="2635">
                  <c:v>40.94</c:v>
                </c:pt>
                <c:pt idx="2636">
                  <c:v>40.93</c:v>
                </c:pt>
                <c:pt idx="2637">
                  <c:v>40.91</c:v>
                </c:pt>
                <c:pt idx="2638">
                  <c:v>40.9</c:v>
                </c:pt>
                <c:pt idx="2639">
                  <c:v>40.9</c:v>
                </c:pt>
                <c:pt idx="2640">
                  <c:v>40.9</c:v>
                </c:pt>
                <c:pt idx="2641">
                  <c:v>40.91</c:v>
                </c:pt>
                <c:pt idx="2642">
                  <c:v>40.91</c:v>
                </c:pt>
                <c:pt idx="2643">
                  <c:v>40.92</c:v>
                </c:pt>
                <c:pt idx="2644">
                  <c:v>40.93</c:v>
                </c:pt>
                <c:pt idx="2645">
                  <c:v>40.92</c:v>
                </c:pt>
                <c:pt idx="2646">
                  <c:v>40.9</c:v>
                </c:pt>
                <c:pt idx="2647">
                  <c:v>40.89</c:v>
                </c:pt>
                <c:pt idx="2648">
                  <c:v>40.88</c:v>
                </c:pt>
                <c:pt idx="2649">
                  <c:v>40.87</c:v>
                </c:pt>
                <c:pt idx="2650">
                  <c:v>40.84</c:v>
                </c:pt>
                <c:pt idx="2651">
                  <c:v>40.84</c:v>
                </c:pt>
                <c:pt idx="2652">
                  <c:v>40.84</c:v>
                </c:pt>
                <c:pt idx="2653">
                  <c:v>40.84</c:v>
                </c:pt>
                <c:pt idx="2654">
                  <c:v>40.84</c:v>
                </c:pt>
                <c:pt idx="2655">
                  <c:v>40.84</c:v>
                </c:pt>
                <c:pt idx="2656">
                  <c:v>40.83</c:v>
                </c:pt>
                <c:pt idx="2657">
                  <c:v>40.82</c:v>
                </c:pt>
                <c:pt idx="2658">
                  <c:v>40.79000000000001</c:v>
                </c:pt>
                <c:pt idx="2659">
                  <c:v>40.78</c:v>
                </c:pt>
                <c:pt idx="2660">
                  <c:v>40.76000000000001</c:v>
                </c:pt>
                <c:pt idx="2661">
                  <c:v>40.75</c:v>
                </c:pt>
                <c:pt idx="2662">
                  <c:v>40.75</c:v>
                </c:pt>
                <c:pt idx="2663">
                  <c:v>40.76000000000001</c:v>
                </c:pt>
                <c:pt idx="2664">
                  <c:v>40.77</c:v>
                </c:pt>
                <c:pt idx="2665">
                  <c:v>40.78</c:v>
                </c:pt>
                <c:pt idx="2666">
                  <c:v>40.78</c:v>
                </c:pt>
                <c:pt idx="2667">
                  <c:v>40.8</c:v>
                </c:pt>
                <c:pt idx="2668">
                  <c:v>40.8</c:v>
                </c:pt>
                <c:pt idx="2669">
                  <c:v>40.8</c:v>
                </c:pt>
                <c:pt idx="2670">
                  <c:v>40.79000000000001</c:v>
                </c:pt>
                <c:pt idx="2671">
                  <c:v>40.78</c:v>
                </c:pt>
                <c:pt idx="2672">
                  <c:v>40.77</c:v>
                </c:pt>
                <c:pt idx="2673">
                  <c:v>40.77</c:v>
                </c:pt>
                <c:pt idx="2674">
                  <c:v>40.76000000000001</c:v>
                </c:pt>
                <c:pt idx="2675">
                  <c:v>40.77</c:v>
                </c:pt>
                <c:pt idx="2676">
                  <c:v>40.77</c:v>
                </c:pt>
                <c:pt idx="2677">
                  <c:v>40.78</c:v>
                </c:pt>
                <c:pt idx="2678">
                  <c:v>40.78</c:v>
                </c:pt>
                <c:pt idx="2679">
                  <c:v>40.79000000000001</c:v>
                </c:pt>
                <c:pt idx="2680">
                  <c:v>40.79000000000001</c:v>
                </c:pt>
                <c:pt idx="2681">
                  <c:v>40.79000000000001</c:v>
                </c:pt>
                <c:pt idx="2682">
                  <c:v>40.79000000000001</c:v>
                </c:pt>
                <c:pt idx="2683">
                  <c:v>40.79000000000001</c:v>
                </c:pt>
                <c:pt idx="2684">
                  <c:v>40.78</c:v>
                </c:pt>
                <c:pt idx="2685">
                  <c:v>40.78</c:v>
                </c:pt>
                <c:pt idx="2686">
                  <c:v>40.78</c:v>
                </c:pt>
                <c:pt idx="2687">
                  <c:v>40.78</c:v>
                </c:pt>
                <c:pt idx="2688">
                  <c:v>40.78</c:v>
                </c:pt>
                <c:pt idx="2689">
                  <c:v>40.78</c:v>
                </c:pt>
                <c:pt idx="2690">
                  <c:v>40.78</c:v>
                </c:pt>
                <c:pt idx="2691">
                  <c:v>40.78</c:v>
                </c:pt>
                <c:pt idx="2692">
                  <c:v>40.78</c:v>
                </c:pt>
                <c:pt idx="2693">
                  <c:v>40.77</c:v>
                </c:pt>
                <c:pt idx="2694">
                  <c:v>40.76000000000001</c:v>
                </c:pt>
                <c:pt idx="2695">
                  <c:v>40.75</c:v>
                </c:pt>
                <c:pt idx="2696">
                  <c:v>40.73000000000001</c:v>
                </c:pt>
                <c:pt idx="2697">
                  <c:v>40.71</c:v>
                </c:pt>
                <c:pt idx="2698">
                  <c:v>40.69000000000001</c:v>
                </c:pt>
                <c:pt idx="2699">
                  <c:v>40.68</c:v>
                </c:pt>
                <c:pt idx="2700">
                  <c:v>40.68</c:v>
                </c:pt>
                <c:pt idx="2701">
                  <c:v>40.68</c:v>
                </c:pt>
                <c:pt idx="2702">
                  <c:v>40.68</c:v>
                </c:pt>
                <c:pt idx="2703">
                  <c:v>40.7</c:v>
                </c:pt>
                <c:pt idx="2704">
                  <c:v>40.71</c:v>
                </c:pt>
                <c:pt idx="2705">
                  <c:v>40.72000000000001</c:v>
                </c:pt>
                <c:pt idx="2706">
                  <c:v>40.72000000000001</c:v>
                </c:pt>
                <c:pt idx="2707">
                  <c:v>40.72000000000001</c:v>
                </c:pt>
                <c:pt idx="2708">
                  <c:v>40.72000000000001</c:v>
                </c:pt>
                <c:pt idx="2709">
                  <c:v>40.71</c:v>
                </c:pt>
                <c:pt idx="2710">
                  <c:v>40.7</c:v>
                </c:pt>
                <c:pt idx="2711">
                  <c:v>40.68</c:v>
                </c:pt>
                <c:pt idx="2712">
                  <c:v>40.66000000000001</c:v>
                </c:pt>
                <c:pt idx="2713">
                  <c:v>40.64</c:v>
                </c:pt>
                <c:pt idx="2714">
                  <c:v>40.63</c:v>
                </c:pt>
                <c:pt idx="2715">
                  <c:v>40.63</c:v>
                </c:pt>
                <c:pt idx="2716">
                  <c:v>40.63</c:v>
                </c:pt>
                <c:pt idx="2717">
                  <c:v>40.63</c:v>
                </c:pt>
                <c:pt idx="2718">
                  <c:v>40.62000000000001</c:v>
                </c:pt>
                <c:pt idx="2719">
                  <c:v>40.62000000000001</c:v>
                </c:pt>
                <c:pt idx="2720">
                  <c:v>40.61</c:v>
                </c:pt>
                <c:pt idx="2721">
                  <c:v>40.61</c:v>
                </c:pt>
                <c:pt idx="2722">
                  <c:v>40.62000000000001</c:v>
                </c:pt>
                <c:pt idx="2723">
                  <c:v>40.63</c:v>
                </c:pt>
                <c:pt idx="2724">
                  <c:v>40.66000000000001</c:v>
                </c:pt>
                <c:pt idx="2725">
                  <c:v>40.68</c:v>
                </c:pt>
                <c:pt idx="2726">
                  <c:v>40.69000000000001</c:v>
                </c:pt>
                <c:pt idx="2727">
                  <c:v>40.7</c:v>
                </c:pt>
                <c:pt idx="2728">
                  <c:v>40.7</c:v>
                </c:pt>
                <c:pt idx="2729">
                  <c:v>40.68</c:v>
                </c:pt>
                <c:pt idx="2730">
                  <c:v>40.66000000000001</c:v>
                </c:pt>
                <c:pt idx="2731">
                  <c:v>40.64</c:v>
                </c:pt>
                <c:pt idx="2732">
                  <c:v>40.63</c:v>
                </c:pt>
                <c:pt idx="2733">
                  <c:v>40.62000000000001</c:v>
                </c:pt>
                <c:pt idx="2734">
                  <c:v>40.63</c:v>
                </c:pt>
                <c:pt idx="2735">
                  <c:v>40.64</c:v>
                </c:pt>
                <c:pt idx="2736">
                  <c:v>40.64</c:v>
                </c:pt>
                <c:pt idx="2737">
                  <c:v>40.63</c:v>
                </c:pt>
                <c:pt idx="2738">
                  <c:v>40.63</c:v>
                </c:pt>
                <c:pt idx="2739">
                  <c:v>40.64</c:v>
                </c:pt>
                <c:pt idx="2740">
                  <c:v>40.64</c:v>
                </c:pt>
                <c:pt idx="2741">
                  <c:v>40.64</c:v>
                </c:pt>
                <c:pt idx="2742">
                  <c:v>40.64</c:v>
                </c:pt>
                <c:pt idx="2743">
                  <c:v>40.64</c:v>
                </c:pt>
                <c:pt idx="2744">
                  <c:v>40.64</c:v>
                </c:pt>
                <c:pt idx="2745">
                  <c:v>40.63</c:v>
                </c:pt>
                <c:pt idx="2746">
                  <c:v>40.63</c:v>
                </c:pt>
                <c:pt idx="2747">
                  <c:v>40.64</c:v>
                </c:pt>
                <c:pt idx="2748">
                  <c:v>40.64</c:v>
                </c:pt>
                <c:pt idx="2749">
                  <c:v>40.65</c:v>
                </c:pt>
                <c:pt idx="2750">
                  <c:v>40.66000000000001</c:v>
                </c:pt>
                <c:pt idx="2751">
                  <c:v>40.67</c:v>
                </c:pt>
                <c:pt idx="2752">
                  <c:v>40.67</c:v>
                </c:pt>
                <c:pt idx="2753">
                  <c:v>40.66000000000001</c:v>
                </c:pt>
                <c:pt idx="2754">
                  <c:v>40.66000000000001</c:v>
                </c:pt>
                <c:pt idx="2755">
                  <c:v>40.65</c:v>
                </c:pt>
                <c:pt idx="2756">
                  <c:v>40.64</c:v>
                </c:pt>
                <c:pt idx="2757">
                  <c:v>40.64</c:v>
                </c:pt>
                <c:pt idx="2758">
                  <c:v>40.63</c:v>
                </c:pt>
                <c:pt idx="2759">
                  <c:v>40.62000000000001</c:v>
                </c:pt>
                <c:pt idx="2760">
                  <c:v>40.62000000000001</c:v>
                </c:pt>
                <c:pt idx="2761">
                  <c:v>40.62000000000001</c:v>
                </c:pt>
                <c:pt idx="2762">
                  <c:v>40.63</c:v>
                </c:pt>
                <c:pt idx="2763">
                  <c:v>40.65</c:v>
                </c:pt>
                <c:pt idx="2764">
                  <c:v>40.66000000000001</c:v>
                </c:pt>
                <c:pt idx="2765">
                  <c:v>40.68</c:v>
                </c:pt>
                <c:pt idx="2766">
                  <c:v>40.7</c:v>
                </c:pt>
                <c:pt idx="2767">
                  <c:v>40.73000000000001</c:v>
                </c:pt>
                <c:pt idx="2768">
                  <c:v>40.74</c:v>
                </c:pt>
                <c:pt idx="2769">
                  <c:v>40.76000000000001</c:v>
                </c:pt>
                <c:pt idx="2770">
                  <c:v>40.78</c:v>
                </c:pt>
                <c:pt idx="2771">
                  <c:v>40.78</c:v>
                </c:pt>
                <c:pt idx="2772">
                  <c:v>40.77</c:v>
                </c:pt>
                <c:pt idx="2773">
                  <c:v>40.77</c:v>
                </c:pt>
                <c:pt idx="2774">
                  <c:v>40.76000000000001</c:v>
                </c:pt>
                <c:pt idx="2775">
                  <c:v>40.75</c:v>
                </c:pt>
                <c:pt idx="2776">
                  <c:v>40.74</c:v>
                </c:pt>
                <c:pt idx="2777">
                  <c:v>40.74</c:v>
                </c:pt>
                <c:pt idx="2778">
                  <c:v>40.75</c:v>
                </c:pt>
                <c:pt idx="2779">
                  <c:v>40.76000000000001</c:v>
                </c:pt>
                <c:pt idx="2780">
                  <c:v>40.76000000000001</c:v>
                </c:pt>
                <c:pt idx="2781">
                  <c:v>40.77</c:v>
                </c:pt>
                <c:pt idx="2782">
                  <c:v>40.77</c:v>
                </c:pt>
                <c:pt idx="2783">
                  <c:v>40.76000000000001</c:v>
                </c:pt>
                <c:pt idx="2784">
                  <c:v>40.75</c:v>
                </c:pt>
                <c:pt idx="2785">
                  <c:v>40.74</c:v>
                </c:pt>
                <c:pt idx="2786">
                  <c:v>40.73000000000001</c:v>
                </c:pt>
                <c:pt idx="2787">
                  <c:v>40.73000000000001</c:v>
                </c:pt>
                <c:pt idx="2788">
                  <c:v>40.74</c:v>
                </c:pt>
                <c:pt idx="2789">
                  <c:v>40.75</c:v>
                </c:pt>
                <c:pt idx="2790">
                  <c:v>40.76000000000001</c:v>
                </c:pt>
                <c:pt idx="2791">
                  <c:v>40.77</c:v>
                </c:pt>
                <c:pt idx="2792">
                  <c:v>40.78</c:v>
                </c:pt>
                <c:pt idx="2793">
                  <c:v>40.78</c:v>
                </c:pt>
                <c:pt idx="2794">
                  <c:v>40.77</c:v>
                </c:pt>
                <c:pt idx="2795">
                  <c:v>40.77</c:v>
                </c:pt>
                <c:pt idx="2796">
                  <c:v>40.76000000000001</c:v>
                </c:pt>
                <c:pt idx="2797">
                  <c:v>40.76000000000001</c:v>
                </c:pt>
                <c:pt idx="2798">
                  <c:v>40.76000000000001</c:v>
                </c:pt>
                <c:pt idx="2799">
                  <c:v>40.76000000000001</c:v>
                </c:pt>
                <c:pt idx="2800">
                  <c:v>40.76000000000001</c:v>
                </c:pt>
                <c:pt idx="2801">
                  <c:v>40.77</c:v>
                </c:pt>
                <c:pt idx="2802">
                  <c:v>40.78</c:v>
                </c:pt>
                <c:pt idx="2803">
                  <c:v>40.8</c:v>
                </c:pt>
                <c:pt idx="2804">
                  <c:v>40.81</c:v>
                </c:pt>
                <c:pt idx="2805">
                  <c:v>40.81</c:v>
                </c:pt>
                <c:pt idx="2806">
                  <c:v>40.81</c:v>
                </c:pt>
                <c:pt idx="2807">
                  <c:v>40.81</c:v>
                </c:pt>
                <c:pt idx="2808">
                  <c:v>40.81</c:v>
                </c:pt>
                <c:pt idx="2809">
                  <c:v>40.8</c:v>
                </c:pt>
                <c:pt idx="2810">
                  <c:v>40.8</c:v>
                </c:pt>
                <c:pt idx="2811">
                  <c:v>40.81</c:v>
                </c:pt>
                <c:pt idx="2812">
                  <c:v>40.81</c:v>
                </c:pt>
                <c:pt idx="2813">
                  <c:v>40.8</c:v>
                </c:pt>
                <c:pt idx="2814">
                  <c:v>40.8</c:v>
                </c:pt>
                <c:pt idx="2815">
                  <c:v>40.8</c:v>
                </c:pt>
                <c:pt idx="2816">
                  <c:v>40.81</c:v>
                </c:pt>
                <c:pt idx="2817">
                  <c:v>40.81</c:v>
                </c:pt>
                <c:pt idx="2818">
                  <c:v>40.81</c:v>
                </c:pt>
                <c:pt idx="2819">
                  <c:v>40.81</c:v>
                </c:pt>
                <c:pt idx="2820">
                  <c:v>40.81</c:v>
                </c:pt>
                <c:pt idx="2821">
                  <c:v>40.79000000000001</c:v>
                </c:pt>
                <c:pt idx="2822">
                  <c:v>40.78</c:v>
                </c:pt>
                <c:pt idx="2823">
                  <c:v>40.79000000000001</c:v>
                </c:pt>
                <c:pt idx="2824">
                  <c:v>40.79000000000001</c:v>
                </c:pt>
                <c:pt idx="2825">
                  <c:v>40.8</c:v>
                </c:pt>
                <c:pt idx="2826">
                  <c:v>40.8</c:v>
                </c:pt>
                <c:pt idx="2827">
                  <c:v>40.79000000000001</c:v>
                </c:pt>
                <c:pt idx="2828">
                  <c:v>40.78</c:v>
                </c:pt>
                <c:pt idx="2829">
                  <c:v>40.77</c:v>
                </c:pt>
                <c:pt idx="2830">
                  <c:v>40.77</c:v>
                </c:pt>
                <c:pt idx="2831">
                  <c:v>40.76000000000001</c:v>
                </c:pt>
                <c:pt idx="2832">
                  <c:v>40.76000000000001</c:v>
                </c:pt>
                <c:pt idx="2833">
                  <c:v>40.77</c:v>
                </c:pt>
                <c:pt idx="2834">
                  <c:v>40.8</c:v>
                </c:pt>
                <c:pt idx="2835">
                  <c:v>40.81</c:v>
                </c:pt>
                <c:pt idx="2836">
                  <c:v>40.84</c:v>
                </c:pt>
                <c:pt idx="2837">
                  <c:v>40.86</c:v>
                </c:pt>
                <c:pt idx="2838">
                  <c:v>40.89</c:v>
                </c:pt>
                <c:pt idx="2839">
                  <c:v>40.91</c:v>
                </c:pt>
                <c:pt idx="2840">
                  <c:v>40.92</c:v>
                </c:pt>
                <c:pt idx="2841">
                  <c:v>40.93</c:v>
                </c:pt>
                <c:pt idx="2842">
                  <c:v>40.92</c:v>
                </c:pt>
                <c:pt idx="2843">
                  <c:v>40.9</c:v>
                </c:pt>
                <c:pt idx="2844">
                  <c:v>40.88</c:v>
                </c:pt>
                <c:pt idx="2845">
                  <c:v>40.86</c:v>
                </c:pt>
                <c:pt idx="2846">
                  <c:v>40.85</c:v>
                </c:pt>
                <c:pt idx="2847">
                  <c:v>40.84</c:v>
                </c:pt>
                <c:pt idx="2848">
                  <c:v>40.85</c:v>
                </c:pt>
                <c:pt idx="2849">
                  <c:v>40.85</c:v>
                </c:pt>
                <c:pt idx="2850">
                  <c:v>40.85</c:v>
                </c:pt>
                <c:pt idx="2851">
                  <c:v>40.85</c:v>
                </c:pt>
                <c:pt idx="2852">
                  <c:v>40.85</c:v>
                </c:pt>
                <c:pt idx="2853">
                  <c:v>40.84</c:v>
                </c:pt>
                <c:pt idx="2854">
                  <c:v>40.83</c:v>
                </c:pt>
                <c:pt idx="2855">
                  <c:v>40.83</c:v>
                </c:pt>
                <c:pt idx="2856">
                  <c:v>40.81</c:v>
                </c:pt>
                <c:pt idx="2857">
                  <c:v>40.8</c:v>
                </c:pt>
                <c:pt idx="2858">
                  <c:v>40.78</c:v>
                </c:pt>
                <c:pt idx="2859">
                  <c:v>40.76000000000001</c:v>
                </c:pt>
                <c:pt idx="2860">
                  <c:v>40.76000000000001</c:v>
                </c:pt>
                <c:pt idx="2861">
                  <c:v>40.78</c:v>
                </c:pt>
                <c:pt idx="2862">
                  <c:v>40.79000000000001</c:v>
                </c:pt>
                <c:pt idx="2863">
                  <c:v>40.8</c:v>
                </c:pt>
                <c:pt idx="2864">
                  <c:v>40.81</c:v>
                </c:pt>
                <c:pt idx="2865">
                  <c:v>40.83</c:v>
                </c:pt>
                <c:pt idx="2866">
                  <c:v>40.83</c:v>
                </c:pt>
                <c:pt idx="2867">
                  <c:v>40.82</c:v>
                </c:pt>
                <c:pt idx="2868">
                  <c:v>40.81</c:v>
                </c:pt>
                <c:pt idx="2869">
                  <c:v>40.8</c:v>
                </c:pt>
                <c:pt idx="2870">
                  <c:v>40.8</c:v>
                </c:pt>
                <c:pt idx="2871">
                  <c:v>40.79000000000001</c:v>
                </c:pt>
                <c:pt idx="2872">
                  <c:v>40.79000000000001</c:v>
                </c:pt>
                <c:pt idx="2873">
                  <c:v>40.8</c:v>
                </c:pt>
                <c:pt idx="2874">
                  <c:v>40.8</c:v>
                </c:pt>
                <c:pt idx="2875">
                  <c:v>40.82</c:v>
                </c:pt>
                <c:pt idx="2876">
                  <c:v>40.82</c:v>
                </c:pt>
                <c:pt idx="2877">
                  <c:v>40.82</c:v>
                </c:pt>
                <c:pt idx="2878">
                  <c:v>40.83</c:v>
                </c:pt>
                <c:pt idx="2879">
                  <c:v>40.83</c:v>
                </c:pt>
                <c:pt idx="2880">
                  <c:v>40.83</c:v>
                </c:pt>
                <c:pt idx="2881">
                  <c:v>40.83</c:v>
                </c:pt>
                <c:pt idx="2882">
                  <c:v>40.83</c:v>
                </c:pt>
                <c:pt idx="2883">
                  <c:v>40.83</c:v>
                </c:pt>
                <c:pt idx="2884">
                  <c:v>40.83</c:v>
                </c:pt>
                <c:pt idx="2885">
                  <c:v>40.82</c:v>
                </c:pt>
                <c:pt idx="2886">
                  <c:v>40.82</c:v>
                </c:pt>
                <c:pt idx="2887">
                  <c:v>40.82</c:v>
                </c:pt>
                <c:pt idx="2888">
                  <c:v>40.82</c:v>
                </c:pt>
                <c:pt idx="2889">
                  <c:v>40.82</c:v>
                </c:pt>
                <c:pt idx="2890">
                  <c:v>40.82</c:v>
                </c:pt>
                <c:pt idx="2891">
                  <c:v>40.82</c:v>
                </c:pt>
                <c:pt idx="2892">
                  <c:v>40.81</c:v>
                </c:pt>
                <c:pt idx="2893">
                  <c:v>40.82</c:v>
                </c:pt>
                <c:pt idx="2894">
                  <c:v>40.81</c:v>
                </c:pt>
                <c:pt idx="2895">
                  <c:v>40.8</c:v>
                </c:pt>
                <c:pt idx="2896">
                  <c:v>40.79000000000001</c:v>
                </c:pt>
                <c:pt idx="2897">
                  <c:v>40.78</c:v>
                </c:pt>
                <c:pt idx="2898">
                  <c:v>40.77</c:v>
                </c:pt>
                <c:pt idx="2899">
                  <c:v>40.76000000000001</c:v>
                </c:pt>
                <c:pt idx="2900">
                  <c:v>40.75</c:v>
                </c:pt>
                <c:pt idx="2901">
                  <c:v>40.75</c:v>
                </c:pt>
                <c:pt idx="2902">
                  <c:v>40.75</c:v>
                </c:pt>
                <c:pt idx="2903">
                  <c:v>40.76000000000001</c:v>
                </c:pt>
                <c:pt idx="2904">
                  <c:v>40.77</c:v>
                </c:pt>
                <c:pt idx="2905">
                  <c:v>40.78</c:v>
                </c:pt>
                <c:pt idx="2906">
                  <c:v>40.8</c:v>
                </c:pt>
                <c:pt idx="2907">
                  <c:v>40.81</c:v>
                </c:pt>
                <c:pt idx="2908">
                  <c:v>40.81</c:v>
                </c:pt>
                <c:pt idx="2909">
                  <c:v>40.81</c:v>
                </c:pt>
                <c:pt idx="2910">
                  <c:v>40.8</c:v>
                </c:pt>
                <c:pt idx="2911">
                  <c:v>40.78</c:v>
                </c:pt>
                <c:pt idx="2912">
                  <c:v>40.78</c:v>
                </c:pt>
                <c:pt idx="2913">
                  <c:v>40.78</c:v>
                </c:pt>
                <c:pt idx="2914">
                  <c:v>40.78</c:v>
                </c:pt>
                <c:pt idx="2915">
                  <c:v>40.8</c:v>
                </c:pt>
                <c:pt idx="2916">
                  <c:v>40.8</c:v>
                </c:pt>
                <c:pt idx="2917">
                  <c:v>40.8</c:v>
                </c:pt>
                <c:pt idx="2918">
                  <c:v>40.79000000000001</c:v>
                </c:pt>
                <c:pt idx="2919">
                  <c:v>40.77</c:v>
                </c:pt>
                <c:pt idx="2920">
                  <c:v>40.76000000000001</c:v>
                </c:pt>
                <c:pt idx="2921">
                  <c:v>40.75</c:v>
                </c:pt>
                <c:pt idx="2922">
                  <c:v>40.75</c:v>
                </c:pt>
                <c:pt idx="2923">
                  <c:v>40.75</c:v>
                </c:pt>
                <c:pt idx="2924">
                  <c:v>40.77</c:v>
                </c:pt>
                <c:pt idx="2925">
                  <c:v>40.8</c:v>
                </c:pt>
                <c:pt idx="2926">
                  <c:v>40.84</c:v>
                </c:pt>
                <c:pt idx="2927">
                  <c:v>40.86</c:v>
                </c:pt>
                <c:pt idx="2928">
                  <c:v>40.88</c:v>
                </c:pt>
                <c:pt idx="2929">
                  <c:v>40.89</c:v>
                </c:pt>
                <c:pt idx="2930">
                  <c:v>40.91</c:v>
                </c:pt>
                <c:pt idx="2931">
                  <c:v>40.9</c:v>
                </c:pt>
                <c:pt idx="2932">
                  <c:v>40.89</c:v>
                </c:pt>
                <c:pt idx="2933">
                  <c:v>40.88</c:v>
                </c:pt>
                <c:pt idx="2934">
                  <c:v>40.87</c:v>
                </c:pt>
                <c:pt idx="2935">
                  <c:v>40.86</c:v>
                </c:pt>
                <c:pt idx="2936">
                  <c:v>40.86</c:v>
                </c:pt>
                <c:pt idx="2937">
                  <c:v>40.85</c:v>
                </c:pt>
                <c:pt idx="2938">
                  <c:v>40.83</c:v>
                </c:pt>
                <c:pt idx="2939">
                  <c:v>40.81</c:v>
                </c:pt>
                <c:pt idx="2940">
                  <c:v>40.81</c:v>
                </c:pt>
                <c:pt idx="2941">
                  <c:v>40.8</c:v>
                </c:pt>
                <c:pt idx="2942">
                  <c:v>40.8</c:v>
                </c:pt>
                <c:pt idx="2943">
                  <c:v>40.79000000000001</c:v>
                </c:pt>
                <c:pt idx="2944">
                  <c:v>40.79000000000001</c:v>
                </c:pt>
                <c:pt idx="2945">
                  <c:v>40.79000000000001</c:v>
                </c:pt>
                <c:pt idx="2946">
                  <c:v>40.8</c:v>
                </c:pt>
                <c:pt idx="2947">
                  <c:v>40.79000000000001</c:v>
                </c:pt>
                <c:pt idx="2948">
                  <c:v>40.78</c:v>
                </c:pt>
                <c:pt idx="2949">
                  <c:v>40.78</c:v>
                </c:pt>
                <c:pt idx="2950">
                  <c:v>40.78</c:v>
                </c:pt>
                <c:pt idx="2951">
                  <c:v>40.78</c:v>
                </c:pt>
                <c:pt idx="2952">
                  <c:v>40.77</c:v>
                </c:pt>
                <c:pt idx="2953">
                  <c:v>40.78</c:v>
                </c:pt>
                <c:pt idx="2954">
                  <c:v>40.78</c:v>
                </c:pt>
                <c:pt idx="2955">
                  <c:v>40.78</c:v>
                </c:pt>
                <c:pt idx="2956">
                  <c:v>40.78</c:v>
                </c:pt>
                <c:pt idx="2957">
                  <c:v>40.78</c:v>
                </c:pt>
                <c:pt idx="2958">
                  <c:v>40.79000000000001</c:v>
                </c:pt>
                <c:pt idx="2959">
                  <c:v>40.8</c:v>
                </c:pt>
                <c:pt idx="2960">
                  <c:v>40.8</c:v>
                </c:pt>
                <c:pt idx="2961">
                  <c:v>40.81</c:v>
                </c:pt>
                <c:pt idx="2962">
                  <c:v>40.82</c:v>
                </c:pt>
                <c:pt idx="2963">
                  <c:v>40.83</c:v>
                </c:pt>
                <c:pt idx="2964">
                  <c:v>40.85</c:v>
                </c:pt>
                <c:pt idx="2965">
                  <c:v>40.85</c:v>
                </c:pt>
                <c:pt idx="2966">
                  <c:v>40.86</c:v>
                </c:pt>
                <c:pt idx="2967">
                  <c:v>40.87</c:v>
                </c:pt>
                <c:pt idx="2968">
                  <c:v>40.86</c:v>
                </c:pt>
                <c:pt idx="2969">
                  <c:v>40.86</c:v>
                </c:pt>
                <c:pt idx="2970">
                  <c:v>40.87</c:v>
                </c:pt>
                <c:pt idx="2971">
                  <c:v>40.86</c:v>
                </c:pt>
                <c:pt idx="2972">
                  <c:v>40.86</c:v>
                </c:pt>
                <c:pt idx="2973">
                  <c:v>40.85</c:v>
                </c:pt>
                <c:pt idx="2974">
                  <c:v>40.85</c:v>
                </c:pt>
                <c:pt idx="2975">
                  <c:v>40.85</c:v>
                </c:pt>
                <c:pt idx="2976">
                  <c:v>40.84</c:v>
                </c:pt>
                <c:pt idx="2977">
                  <c:v>40.84</c:v>
                </c:pt>
                <c:pt idx="2978">
                  <c:v>40.83</c:v>
                </c:pt>
                <c:pt idx="2979">
                  <c:v>40.83</c:v>
                </c:pt>
                <c:pt idx="2980">
                  <c:v>40.82</c:v>
                </c:pt>
                <c:pt idx="2981">
                  <c:v>40.82</c:v>
                </c:pt>
                <c:pt idx="2982">
                  <c:v>40.81</c:v>
                </c:pt>
                <c:pt idx="2983">
                  <c:v>40.8</c:v>
                </c:pt>
                <c:pt idx="2984">
                  <c:v>40.79000000000001</c:v>
                </c:pt>
                <c:pt idx="2985">
                  <c:v>40.77</c:v>
                </c:pt>
                <c:pt idx="2986">
                  <c:v>40.76000000000001</c:v>
                </c:pt>
                <c:pt idx="2987">
                  <c:v>40.76000000000001</c:v>
                </c:pt>
                <c:pt idx="2988">
                  <c:v>40.76000000000001</c:v>
                </c:pt>
                <c:pt idx="2989">
                  <c:v>40.76000000000001</c:v>
                </c:pt>
                <c:pt idx="2990">
                  <c:v>40.76000000000001</c:v>
                </c:pt>
                <c:pt idx="2991">
                  <c:v>40.77</c:v>
                </c:pt>
                <c:pt idx="2992">
                  <c:v>40.78</c:v>
                </c:pt>
                <c:pt idx="2993">
                  <c:v>40.78</c:v>
                </c:pt>
                <c:pt idx="2994">
                  <c:v>40.78</c:v>
                </c:pt>
                <c:pt idx="2995">
                  <c:v>40.78</c:v>
                </c:pt>
                <c:pt idx="2996">
                  <c:v>40.78</c:v>
                </c:pt>
                <c:pt idx="2997">
                  <c:v>40.77</c:v>
                </c:pt>
                <c:pt idx="2998">
                  <c:v>40.78</c:v>
                </c:pt>
                <c:pt idx="2999">
                  <c:v>40.78</c:v>
                </c:pt>
                <c:pt idx="3000">
                  <c:v>40.77</c:v>
                </c:pt>
                <c:pt idx="3001">
                  <c:v>40.77</c:v>
                </c:pt>
                <c:pt idx="3002">
                  <c:v>40.78</c:v>
                </c:pt>
                <c:pt idx="3003">
                  <c:v>40.78</c:v>
                </c:pt>
                <c:pt idx="3004">
                  <c:v>40.78</c:v>
                </c:pt>
                <c:pt idx="3005">
                  <c:v>40.77</c:v>
                </c:pt>
                <c:pt idx="3006">
                  <c:v>40.78</c:v>
                </c:pt>
                <c:pt idx="3007">
                  <c:v>40.77</c:v>
                </c:pt>
                <c:pt idx="3008">
                  <c:v>40.76000000000001</c:v>
                </c:pt>
                <c:pt idx="3009">
                  <c:v>40.75</c:v>
                </c:pt>
                <c:pt idx="3010">
                  <c:v>40.75</c:v>
                </c:pt>
                <c:pt idx="3011">
                  <c:v>40.75</c:v>
                </c:pt>
                <c:pt idx="3012">
                  <c:v>40.75</c:v>
                </c:pt>
                <c:pt idx="3013">
                  <c:v>40.76000000000001</c:v>
                </c:pt>
                <c:pt idx="3014">
                  <c:v>40.77</c:v>
                </c:pt>
                <c:pt idx="3015">
                  <c:v>40.78</c:v>
                </c:pt>
                <c:pt idx="3016">
                  <c:v>40.79000000000001</c:v>
                </c:pt>
                <c:pt idx="3017">
                  <c:v>40.8</c:v>
                </c:pt>
                <c:pt idx="3018">
                  <c:v>40.8</c:v>
                </c:pt>
                <c:pt idx="3019">
                  <c:v>40.8</c:v>
                </c:pt>
                <c:pt idx="3020">
                  <c:v>40.8</c:v>
                </c:pt>
                <c:pt idx="3021">
                  <c:v>40.79000000000001</c:v>
                </c:pt>
                <c:pt idx="3022">
                  <c:v>40.78</c:v>
                </c:pt>
                <c:pt idx="3023">
                  <c:v>40.76000000000001</c:v>
                </c:pt>
                <c:pt idx="3024">
                  <c:v>40.75</c:v>
                </c:pt>
                <c:pt idx="3025">
                  <c:v>40.74</c:v>
                </c:pt>
                <c:pt idx="3026">
                  <c:v>40.74</c:v>
                </c:pt>
                <c:pt idx="3027">
                  <c:v>40.75</c:v>
                </c:pt>
                <c:pt idx="3028">
                  <c:v>40.76000000000001</c:v>
                </c:pt>
                <c:pt idx="3029">
                  <c:v>40.76000000000001</c:v>
                </c:pt>
                <c:pt idx="3030">
                  <c:v>40.77</c:v>
                </c:pt>
                <c:pt idx="3031">
                  <c:v>40.78</c:v>
                </c:pt>
                <c:pt idx="3032">
                  <c:v>40.79000000000001</c:v>
                </c:pt>
                <c:pt idx="3033">
                  <c:v>40.79000000000001</c:v>
                </c:pt>
                <c:pt idx="3034">
                  <c:v>40.8</c:v>
                </c:pt>
                <c:pt idx="3035">
                  <c:v>40.81</c:v>
                </c:pt>
                <c:pt idx="3036">
                  <c:v>40.82</c:v>
                </c:pt>
                <c:pt idx="3037">
                  <c:v>40.81</c:v>
                </c:pt>
                <c:pt idx="3038">
                  <c:v>40.81</c:v>
                </c:pt>
                <c:pt idx="3039">
                  <c:v>40.81</c:v>
                </c:pt>
                <c:pt idx="3040">
                  <c:v>40.8</c:v>
                </c:pt>
                <c:pt idx="3041">
                  <c:v>40.78</c:v>
                </c:pt>
                <c:pt idx="3042">
                  <c:v>40.77</c:v>
                </c:pt>
                <c:pt idx="3043">
                  <c:v>40.76000000000001</c:v>
                </c:pt>
                <c:pt idx="3044">
                  <c:v>40.75</c:v>
                </c:pt>
                <c:pt idx="3045">
                  <c:v>40.74</c:v>
                </c:pt>
                <c:pt idx="3046">
                  <c:v>40.74</c:v>
                </c:pt>
                <c:pt idx="3047">
                  <c:v>40.74</c:v>
                </c:pt>
                <c:pt idx="3048">
                  <c:v>40.74</c:v>
                </c:pt>
                <c:pt idx="3049">
                  <c:v>40.73000000000001</c:v>
                </c:pt>
                <c:pt idx="3050">
                  <c:v>40.73000000000001</c:v>
                </c:pt>
                <c:pt idx="3051">
                  <c:v>40.73000000000001</c:v>
                </c:pt>
                <c:pt idx="3052">
                  <c:v>40.73000000000001</c:v>
                </c:pt>
                <c:pt idx="3053">
                  <c:v>40.72000000000001</c:v>
                </c:pt>
                <c:pt idx="3054">
                  <c:v>40.72000000000001</c:v>
                </c:pt>
                <c:pt idx="3055">
                  <c:v>40.71</c:v>
                </c:pt>
                <c:pt idx="3056">
                  <c:v>40.69000000000001</c:v>
                </c:pt>
                <c:pt idx="3057">
                  <c:v>40.68</c:v>
                </c:pt>
                <c:pt idx="3058">
                  <c:v>40.67</c:v>
                </c:pt>
                <c:pt idx="3059">
                  <c:v>40.67</c:v>
                </c:pt>
                <c:pt idx="3060">
                  <c:v>40.68</c:v>
                </c:pt>
                <c:pt idx="3061">
                  <c:v>40.7</c:v>
                </c:pt>
                <c:pt idx="3062">
                  <c:v>40.71</c:v>
                </c:pt>
                <c:pt idx="3063">
                  <c:v>40.72000000000001</c:v>
                </c:pt>
                <c:pt idx="3064">
                  <c:v>40.72000000000001</c:v>
                </c:pt>
                <c:pt idx="3065">
                  <c:v>40.71</c:v>
                </c:pt>
                <c:pt idx="3066">
                  <c:v>40.7</c:v>
                </c:pt>
                <c:pt idx="3067">
                  <c:v>40.7</c:v>
                </c:pt>
                <c:pt idx="3068">
                  <c:v>40.7</c:v>
                </c:pt>
                <c:pt idx="3069">
                  <c:v>40.7</c:v>
                </c:pt>
                <c:pt idx="3070">
                  <c:v>40.71</c:v>
                </c:pt>
                <c:pt idx="3071">
                  <c:v>40.72000000000001</c:v>
                </c:pt>
                <c:pt idx="3072">
                  <c:v>40.74</c:v>
                </c:pt>
                <c:pt idx="3073">
                  <c:v>40.76000000000001</c:v>
                </c:pt>
                <c:pt idx="3074">
                  <c:v>40.77</c:v>
                </c:pt>
                <c:pt idx="3075">
                  <c:v>40.79000000000001</c:v>
                </c:pt>
                <c:pt idx="3076">
                  <c:v>40.81</c:v>
                </c:pt>
                <c:pt idx="3077">
                  <c:v>40.8</c:v>
                </c:pt>
                <c:pt idx="3078">
                  <c:v>40.79000000000001</c:v>
                </c:pt>
                <c:pt idx="3079">
                  <c:v>40.79000000000001</c:v>
                </c:pt>
                <c:pt idx="3080">
                  <c:v>40.78</c:v>
                </c:pt>
                <c:pt idx="3081">
                  <c:v>40.77</c:v>
                </c:pt>
                <c:pt idx="3082">
                  <c:v>40.76000000000001</c:v>
                </c:pt>
                <c:pt idx="3083">
                  <c:v>40.76000000000001</c:v>
                </c:pt>
                <c:pt idx="3084">
                  <c:v>40.76000000000001</c:v>
                </c:pt>
                <c:pt idx="3085">
                  <c:v>40.76000000000001</c:v>
                </c:pt>
                <c:pt idx="3086">
                  <c:v>40.77</c:v>
                </c:pt>
                <c:pt idx="3087">
                  <c:v>40.77</c:v>
                </c:pt>
                <c:pt idx="3088">
                  <c:v>40.77</c:v>
                </c:pt>
                <c:pt idx="3089">
                  <c:v>40.76000000000001</c:v>
                </c:pt>
                <c:pt idx="3090">
                  <c:v>40.76000000000001</c:v>
                </c:pt>
                <c:pt idx="3091">
                  <c:v>40.75</c:v>
                </c:pt>
                <c:pt idx="3092">
                  <c:v>40.75</c:v>
                </c:pt>
                <c:pt idx="3093">
                  <c:v>40.74</c:v>
                </c:pt>
                <c:pt idx="3094">
                  <c:v>40.74</c:v>
                </c:pt>
                <c:pt idx="3095">
                  <c:v>40.75</c:v>
                </c:pt>
                <c:pt idx="3096">
                  <c:v>40.75</c:v>
                </c:pt>
                <c:pt idx="3097">
                  <c:v>40.75</c:v>
                </c:pt>
                <c:pt idx="3098">
                  <c:v>40.76000000000001</c:v>
                </c:pt>
                <c:pt idx="3099">
                  <c:v>40.76000000000001</c:v>
                </c:pt>
                <c:pt idx="3100">
                  <c:v>40.76000000000001</c:v>
                </c:pt>
                <c:pt idx="3101">
                  <c:v>40.76000000000001</c:v>
                </c:pt>
                <c:pt idx="3102">
                  <c:v>40.75</c:v>
                </c:pt>
                <c:pt idx="3103">
                  <c:v>40.76000000000001</c:v>
                </c:pt>
                <c:pt idx="3104">
                  <c:v>40.75</c:v>
                </c:pt>
                <c:pt idx="3105">
                  <c:v>40.74</c:v>
                </c:pt>
                <c:pt idx="3106">
                  <c:v>40.74</c:v>
                </c:pt>
                <c:pt idx="3107">
                  <c:v>40.74</c:v>
                </c:pt>
                <c:pt idx="3108">
                  <c:v>40.74</c:v>
                </c:pt>
                <c:pt idx="3109">
                  <c:v>40.74</c:v>
                </c:pt>
                <c:pt idx="3110">
                  <c:v>40.74</c:v>
                </c:pt>
                <c:pt idx="3111">
                  <c:v>40.74</c:v>
                </c:pt>
                <c:pt idx="3112">
                  <c:v>40.74</c:v>
                </c:pt>
                <c:pt idx="3113">
                  <c:v>40.74</c:v>
                </c:pt>
                <c:pt idx="3114">
                  <c:v>40.75</c:v>
                </c:pt>
                <c:pt idx="3115">
                  <c:v>40.76000000000001</c:v>
                </c:pt>
                <c:pt idx="3116">
                  <c:v>40.76000000000001</c:v>
                </c:pt>
                <c:pt idx="3117">
                  <c:v>40.77</c:v>
                </c:pt>
                <c:pt idx="3118">
                  <c:v>40.77</c:v>
                </c:pt>
                <c:pt idx="3119">
                  <c:v>40.77</c:v>
                </c:pt>
                <c:pt idx="3120">
                  <c:v>40.77</c:v>
                </c:pt>
                <c:pt idx="3121">
                  <c:v>40.77</c:v>
                </c:pt>
                <c:pt idx="3122">
                  <c:v>40.78</c:v>
                </c:pt>
                <c:pt idx="3123">
                  <c:v>40.79000000000001</c:v>
                </c:pt>
                <c:pt idx="3124">
                  <c:v>40.79000000000001</c:v>
                </c:pt>
                <c:pt idx="3125">
                  <c:v>40.78</c:v>
                </c:pt>
                <c:pt idx="3126">
                  <c:v>40.76000000000001</c:v>
                </c:pt>
                <c:pt idx="3127">
                  <c:v>40.75</c:v>
                </c:pt>
                <c:pt idx="3128">
                  <c:v>40.74</c:v>
                </c:pt>
                <c:pt idx="3129">
                  <c:v>40.73000000000001</c:v>
                </c:pt>
                <c:pt idx="3130">
                  <c:v>40.73000000000001</c:v>
                </c:pt>
                <c:pt idx="3131">
                  <c:v>40.74</c:v>
                </c:pt>
                <c:pt idx="3132">
                  <c:v>40.75</c:v>
                </c:pt>
                <c:pt idx="3133">
                  <c:v>40.78</c:v>
                </c:pt>
                <c:pt idx="3134">
                  <c:v>40.78</c:v>
                </c:pt>
                <c:pt idx="3135">
                  <c:v>40.79000000000001</c:v>
                </c:pt>
                <c:pt idx="3136">
                  <c:v>40.78</c:v>
                </c:pt>
                <c:pt idx="3137">
                  <c:v>40.78</c:v>
                </c:pt>
                <c:pt idx="3138">
                  <c:v>40.75</c:v>
                </c:pt>
                <c:pt idx="3139">
                  <c:v>40.73000000000001</c:v>
                </c:pt>
                <c:pt idx="3140">
                  <c:v>40.71</c:v>
                </c:pt>
                <c:pt idx="3141">
                  <c:v>40.7</c:v>
                </c:pt>
                <c:pt idx="3142">
                  <c:v>40.69000000000001</c:v>
                </c:pt>
                <c:pt idx="3143">
                  <c:v>40.68</c:v>
                </c:pt>
                <c:pt idx="3144">
                  <c:v>40.67</c:v>
                </c:pt>
                <c:pt idx="3145">
                  <c:v>40.67</c:v>
                </c:pt>
                <c:pt idx="3146">
                  <c:v>40.66000000000001</c:v>
                </c:pt>
                <c:pt idx="3147">
                  <c:v>40.64</c:v>
                </c:pt>
                <c:pt idx="3148">
                  <c:v>40.63</c:v>
                </c:pt>
                <c:pt idx="3149">
                  <c:v>40.61</c:v>
                </c:pt>
                <c:pt idx="3150">
                  <c:v>40.59</c:v>
                </c:pt>
                <c:pt idx="3151">
                  <c:v>40.58</c:v>
                </c:pt>
                <c:pt idx="3152">
                  <c:v>40.55</c:v>
                </c:pt>
                <c:pt idx="3153">
                  <c:v>40.54</c:v>
                </c:pt>
                <c:pt idx="3154">
                  <c:v>40.54</c:v>
                </c:pt>
                <c:pt idx="3155">
                  <c:v>40.53</c:v>
                </c:pt>
                <c:pt idx="3156">
                  <c:v>40.53</c:v>
                </c:pt>
                <c:pt idx="3157">
                  <c:v>40.52</c:v>
                </c:pt>
                <c:pt idx="3158">
                  <c:v>40.52</c:v>
                </c:pt>
                <c:pt idx="3159">
                  <c:v>40.51</c:v>
                </c:pt>
                <c:pt idx="3160">
                  <c:v>40.5</c:v>
                </c:pt>
                <c:pt idx="3161">
                  <c:v>40.47</c:v>
                </c:pt>
                <c:pt idx="3162">
                  <c:v>40.44</c:v>
                </c:pt>
                <c:pt idx="3163">
                  <c:v>40.42</c:v>
                </c:pt>
                <c:pt idx="3164">
                  <c:v>40.41</c:v>
                </c:pt>
                <c:pt idx="3165">
                  <c:v>40.4</c:v>
                </c:pt>
                <c:pt idx="3166">
                  <c:v>40.39</c:v>
                </c:pt>
                <c:pt idx="3167">
                  <c:v>40.4</c:v>
                </c:pt>
                <c:pt idx="3168">
                  <c:v>40.41</c:v>
                </c:pt>
                <c:pt idx="3169">
                  <c:v>40.41</c:v>
                </c:pt>
                <c:pt idx="3170">
                  <c:v>40.42</c:v>
                </c:pt>
                <c:pt idx="3171">
                  <c:v>40.46</c:v>
                </c:pt>
                <c:pt idx="3172">
                  <c:v>40.49</c:v>
                </c:pt>
                <c:pt idx="3173">
                  <c:v>40.52</c:v>
                </c:pt>
                <c:pt idx="3174">
                  <c:v>40.55</c:v>
                </c:pt>
                <c:pt idx="3175">
                  <c:v>40.58</c:v>
                </c:pt>
                <c:pt idx="3176">
                  <c:v>40.62000000000001</c:v>
                </c:pt>
                <c:pt idx="3177">
                  <c:v>40.64</c:v>
                </c:pt>
                <c:pt idx="3178">
                  <c:v>40.65</c:v>
                </c:pt>
                <c:pt idx="3179">
                  <c:v>40.66000000000001</c:v>
                </c:pt>
                <c:pt idx="3180">
                  <c:v>40.66000000000001</c:v>
                </c:pt>
                <c:pt idx="3181">
                  <c:v>40.67</c:v>
                </c:pt>
                <c:pt idx="3182">
                  <c:v>40.68</c:v>
                </c:pt>
                <c:pt idx="3183">
                  <c:v>40.68</c:v>
                </c:pt>
                <c:pt idx="3184">
                  <c:v>40.69000000000001</c:v>
                </c:pt>
                <c:pt idx="3185">
                  <c:v>40.69000000000001</c:v>
                </c:pt>
                <c:pt idx="3186">
                  <c:v>40.7</c:v>
                </c:pt>
                <c:pt idx="3187">
                  <c:v>40.71</c:v>
                </c:pt>
                <c:pt idx="3188">
                  <c:v>40.71</c:v>
                </c:pt>
                <c:pt idx="3189">
                  <c:v>40.7</c:v>
                </c:pt>
                <c:pt idx="3190">
                  <c:v>40.69000000000001</c:v>
                </c:pt>
                <c:pt idx="3191">
                  <c:v>40.68</c:v>
                </c:pt>
                <c:pt idx="3192">
                  <c:v>40.69000000000001</c:v>
                </c:pt>
                <c:pt idx="3193">
                  <c:v>40.7</c:v>
                </c:pt>
                <c:pt idx="3194">
                  <c:v>40.7</c:v>
                </c:pt>
                <c:pt idx="3195">
                  <c:v>40.7</c:v>
                </c:pt>
                <c:pt idx="3196">
                  <c:v>40.7</c:v>
                </c:pt>
                <c:pt idx="3197">
                  <c:v>40.7</c:v>
                </c:pt>
                <c:pt idx="3198">
                  <c:v>40.7</c:v>
                </c:pt>
                <c:pt idx="3199">
                  <c:v>40.7</c:v>
                </c:pt>
                <c:pt idx="3200">
                  <c:v>40.72000000000001</c:v>
                </c:pt>
                <c:pt idx="3201">
                  <c:v>40.73000000000001</c:v>
                </c:pt>
                <c:pt idx="3202">
                  <c:v>40.75</c:v>
                </c:pt>
                <c:pt idx="3203">
                  <c:v>40.76000000000001</c:v>
                </c:pt>
                <c:pt idx="3204">
                  <c:v>40.77</c:v>
                </c:pt>
                <c:pt idx="3205">
                  <c:v>40.78</c:v>
                </c:pt>
                <c:pt idx="3206">
                  <c:v>40.79000000000001</c:v>
                </c:pt>
                <c:pt idx="3207">
                  <c:v>40.79000000000001</c:v>
                </c:pt>
                <c:pt idx="3208">
                  <c:v>40.78</c:v>
                </c:pt>
                <c:pt idx="3209">
                  <c:v>40.78</c:v>
                </c:pt>
                <c:pt idx="3210">
                  <c:v>40.77</c:v>
                </c:pt>
                <c:pt idx="3211">
                  <c:v>40.76000000000001</c:v>
                </c:pt>
                <c:pt idx="3212">
                  <c:v>40.75</c:v>
                </c:pt>
                <c:pt idx="3213">
                  <c:v>40.75</c:v>
                </c:pt>
                <c:pt idx="3214">
                  <c:v>40.77</c:v>
                </c:pt>
                <c:pt idx="3215">
                  <c:v>40.78</c:v>
                </c:pt>
                <c:pt idx="3216">
                  <c:v>40.8</c:v>
                </c:pt>
                <c:pt idx="3217">
                  <c:v>40.8</c:v>
                </c:pt>
                <c:pt idx="3218">
                  <c:v>40.8</c:v>
                </c:pt>
                <c:pt idx="3219">
                  <c:v>40.81</c:v>
                </c:pt>
                <c:pt idx="3220">
                  <c:v>40.8</c:v>
                </c:pt>
                <c:pt idx="3221">
                  <c:v>40.8</c:v>
                </c:pt>
                <c:pt idx="3222">
                  <c:v>40.8</c:v>
                </c:pt>
                <c:pt idx="3223">
                  <c:v>40.8</c:v>
                </c:pt>
                <c:pt idx="3224">
                  <c:v>40.79000000000001</c:v>
                </c:pt>
                <c:pt idx="3225">
                  <c:v>40.79000000000001</c:v>
                </c:pt>
                <c:pt idx="3226">
                  <c:v>40.78</c:v>
                </c:pt>
                <c:pt idx="3227">
                  <c:v>40.78</c:v>
                </c:pt>
                <c:pt idx="3228">
                  <c:v>40.76000000000001</c:v>
                </c:pt>
                <c:pt idx="3229">
                  <c:v>40.77</c:v>
                </c:pt>
                <c:pt idx="3230">
                  <c:v>40.78</c:v>
                </c:pt>
                <c:pt idx="3231">
                  <c:v>40.77</c:v>
                </c:pt>
                <c:pt idx="3232">
                  <c:v>40.76000000000001</c:v>
                </c:pt>
                <c:pt idx="3233">
                  <c:v>40.76000000000001</c:v>
                </c:pt>
                <c:pt idx="3234">
                  <c:v>40.76000000000001</c:v>
                </c:pt>
                <c:pt idx="3235">
                  <c:v>40.76000000000001</c:v>
                </c:pt>
                <c:pt idx="3236">
                  <c:v>40.76000000000001</c:v>
                </c:pt>
                <c:pt idx="3237">
                  <c:v>40.75</c:v>
                </c:pt>
                <c:pt idx="3238">
                  <c:v>40.76000000000001</c:v>
                </c:pt>
                <c:pt idx="3239">
                  <c:v>40.75</c:v>
                </c:pt>
                <c:pt idx="3240">
                  <c:v>40.74</c:v>
                </c:pt>
                <c:pt idx="3241">
                  <c:v>40.73000000000001</c:v>
                </c:pt>
                <c:pt idx="3242">
                  <c:v>40.73000000000001</c:v>
                </c:pt>
                <c:pt idx="3243">
                  <c:v>40.73000000000001</c:v>
                </c:pt>
                <c:pt idx="3244">
                  <c:v>40.73000000000001</c:v>
                </c:pt>
                <c:pt idx="3245">
                  <c:v>40.73000000000001</c:v>
                </c:pt>
                <c:pt idx="3246">
                  <c:v>40.73000000000001</c:v>
                </c:pt>
                <c:pt idx="3247">
                  <c:v>40.74</c:v>
                </c:pt>
                <c:pt idx="3248">
                  <c:v>40.74</c:v>
                </c:pt>
                <c:pt idx="3249">
                  <c:v>40.74</c:v>
                </c:pt>
                <c:pt idx="3250">
                  <c:v>40.73000000000001</c:v>
                </c:pt>
                <c:pt idx="3251">
                  <c:v>40.72000000000001</c:v>
                </c:pt>
                <c:pt idx="3252">
                  <c:v>40.71</c:v>
                </c:pt>
                <c:pt idx="3253">
                  <c:v>40.69000000000001</c:v>
                </c:pt>
                <c:pt idx="3254">
                  <c:v>40.68</c:v>
                </c:pt>
                <c:pt idx="3255">
                  <c:v>40.67</c:v>
                </c:pt>
                <c:pt idx="3256">
                  <c:v>40.66000000000001</c:v>
                </c:pt>
                <c:pt idx="3257">
                  <c:v>40.66000000000001</c:v>
                </c:pt>
                <c:pt idx="3258">
                  <c:v>40.65</c:v>
                </c:pt>
                <c:pt idx="3259">
                  <c:v>40.65</c:v>
                </c:pt>
                <c:pt idx="3260">
                  <c:v>40.64</c:v>
                </c:pt>
                <c:pt idx="3261">
                  <c:v>40.64</c:v>
                </c:pt>
                <c:pt idx="3262">
                  <c:v>40.63</c:v>
                </c:pt>
                <c:pt idx="3263">
                  <c:v>40.63</c:v>
                </c:pt>
                <c:pt idx="3264">
                  <c:v>40.64</c:v>
                </c:pt>
                <c:pt idx="3265">
                  <c:v>40.66000000000001</c:v>
                </c:pt>
                <c:pt idx="3266">
                  <c:v>40.67</c:v>
                </c:pt>
                <c:pt idx="3267">
                  <c:v>40.69000000000001</c:v>
                </c:pt>
                <c:pt idx="3268">
                  <c:v>40.7</c:v>
                </c:pt>
                <c:pt idx="3269">
                  <c:v>40.71</c:v>
                </c:pt>
                <c:pt idx="3270">
                  <c:v>40.72000000000001</c:v>
                </c:pt>
                <c:pt idx="3271">
                  <c:v>40.72000000000001</c:v>
                </c:pt>
                <c:pt idx="3272">
                  <c:v>40.72000000000001</c:v>
                </c:pt>
                <c:pt idx="3273">
                  <c:v>40.71</c:v>
                </c:pt>
                <c:pt idx="3274">
                  <c:v>40.7</c:v>
                </c:pt>
                <c:pt idx="3275">
                  <c:v>40.69000000000001</c:v>
                </c:pt>
                <c:pt idx="3276">
                  <c:v>40.7</c:v>
                </c:pt>
                <c:pt idx="3277">
                  <c:v>40.7</c:v>
                </c:pt>
                <c:pt idx="3278">
                  <c:v>40.71</c:v>
                </c:pt>
                <c:pt idx="3279">
                  <c:v>40.71</c:v>
                </c:pt>
                <c:pt idx="3280">
                  <c:v>40.71</c:v>
                </c:pt>
                <c:pt idx="3281">
                  <c:v>40.71</c:v>
                </c:pt>
                <c:pt idx="3282">
                  <c:v>40.7</c:v>
                </c:pt>
                <c:pt idx="3283">
                  <c:v>40.7</c:v>
                </c:pt>
                <c:pt idx="3284">
                  <c:v>40.7</c:v>
                </c:pt>
                <c:pt idx="3285">
                  <c:v>40.7</c:v>
                </c:pt>
                <c:pt idx="3286">
                  <c:v>40.71</c:v>
                </c:pt>
                <c:pt idx="3287">
                  <c:v>40.72000000000001</c:v>
                </c:pt>
                <c:pt idx="3288">
                  <c:v>40.72000000000001</c:v>
                </c:pt>
                <c:pt idx="3289">
                  <c:v>40.72000000000001</c:v>
                </c:pt>
                <c:pt idx="3290">
                  <c:v>40.71</c:v>
                </c:pt>
                <c:pt idx="3291">
                  <c:v>40.71</c:v>
                </c:pt>
                <c:pt idx="3292">
                  <c:v>40.71</c:v>
                </c:pt>
                <c:pt idx="3293">
                  <c:v>40.71</c:v>
                </c:pt>
                <c:pt idx="3294">
                  <c:v>40.71</c:v>
                </c:pt>
                <c:pt idx="3295">
                  <c:v>40.72000000000001</c:v>
                </c:pt>
                <c:pt idx="3296">
                  <c:v>40.72000000000001</c:v>
                </c:pt>
                <c:pt idx="3297">
                  <c:v>40.71</c:v>
                </c:pt>
                <c:pt idx="3298">
                  <c:v>40.7</c:v>
                </c:pt>
                <c:pt idx="3299">
                  <c:v>40.68</c:v>
                </c:pt>
                <c:pt idx="3300">
                  <c:v>40.68</c:v>
                </c:pt>
                <c:pt idx="3301">
                  <c:v>40.68</c:v>
                </c:pt>
                <c:pt idx="3302">
                  <c:v>40.69000000000001</c:v>
                </c:pt>
                <c:pt idx="3303">
                  <c:v>40.7</c:v>
                </c:pt>
                <c:pt idx="3304">
                  <c:v>40.71</c:v>
                </c:pt>
                <c:pt idx="3305">
                  <c:v>40.72000000000001</c:v>
                </c:pt>
                <c:pt idx="3306">
                  <c:v>40.72000000000001</c:v>
                </c:pt>
                <c:pt idx="3307">
                  <c:v>40.72000000000001</c:v>
                </c:pt>
                <c:pt idx="3308">
                  <c:v>40.72000000000001</c:v>
                </c:pt>
                <c:pt idx="3309">
                  <c:v>40.72000000000001</c:v>
                </c:pt>
                <c:pt idx="3310">
                  <c:v>40.72000000000001</c:v>
                </c:pt>
                <c:pt idx="3311">
                  <c:v>40.71</c:v>
                </c:pt>
                <c:pt idx="3312">
                  <c:v>40.71</c:v>
                </c:pt>
                <c:pt idx="3313">
                  <c:v>40.71</c:v>
                </c:pt>
                <c:pt idx="3314">
                  <c:v>40.7</c:v>
                </c:pt>
                <c:pt idx="3315">
                  <c:v>40.71</c:v>
                </c:pt>
                <c:pt idx="3316">
                  <c:v>40.7</c:v>
                </c:pt>
                <c:pt idx="3317">
                  <c:v>40.69000000000001</c:v>
                </c:pt>
                <c:pt idx="3318">
                  <c:v>40.68</c:v>
                </c:pt>
                <c:pt idx="3319">
                  <c:v>40.67</c:v>
                </c:pt>
                <c:pt idx="3320">
                  <c:v>40.67</c:v>
                </c:pt>
                <c:pt idx="3321">
                  <c:v>40.67</c:v>
                </c:pt>
                <c:pt idx="3322">
                  <c:v>40.67</c:v>
                </c:pt>
                <c:pt idx="3323">
                  <c:v>40.7</c:v>
                </c:pt>
                <c:pt idx="3324">
                  <c:v>40.71</c:v>
                </c:pt>
                <c:pt idx="3325">
                  <c:v>40.72000000000001</c:v>
                </c:pt>
                <c:pt idx="3326">
                  <c:v>40.73000000000001</c:v>
                </c:pt>
                <c:pt idx="3327">
                  <c:v>40.74</c:v>
                </c:pt>
                <c:pt idx="3328">
                  <c:v>40.75</c:v>
                </c:pt>
                <c:pt idx="3329">
                  <c:v>40.74</c:v>
                </c:pt>
                <c:pt idx="3330">
                  <c:v>40.74</c:v>
                </c:pt>
                <c:pt idx="3331">
                  <c:v>40.74</c:v>
                </c:pt>
                <c:pt idx="3332">
                  <c:v>40.74</c:v>
                </c:pt>
                <c:pt idx="3333">
                  <c:v>40.74</c:v>
                </c:pt>
                <c:pt idx="3334">
                  <c:v>40.73000000000001</c:v>
                </c:pt>
                <c:pt idx="3335">
                  <c:v>40.74</c:v>
                </c:pt>
                <c:pt idx="3336">
                  <c:v>40.74</c:v>
                </c:pt>
                <c:pt idx="3337">
                  <c:v>40.75</c:v>
                </c:pt>
                <c:pt idx="3338">
                  <c:v>40.76000000000001</c:v>
                </c:pt>
                <c:pt idx="3339">
                  <c:v>40.76000000000001</c:v>
                </c:pt>
                <c:pt idx="3340">
                  <c:v>40.76000000000001</c:v>
                </c:pt>
                <c:pt idx="3341">
                  <c:v>40.76000000000001</c:v>
                </c:pt>
                <c:pt idx="3342">
                  <c:v>40.74</c:v>
                </c:pt>
                <c:pt idx="3343">
                  <c:v>40.73000000000001</c:v>
                </c:pt>
                <c:pt idx="3344">
                  <c:v>40.71</c:v>
                </c:pt>
                <c:pt idx="3345">
                  <c:v>40.69000000000001</c:v>
                </c:pt>
                <c:pt idx="3346">
                  <c:v>40.68</c:v>
                </c:pt>
                <c:pt idx="3347">
                  <c:v>40.67</c:v>
                </c:pt>
                <c:pt idx="3348">
                  <c:v>40.67</c:v>
                </c:pt>
                <c:pt idx="3349">
                  <c:v>40.65</c:v>
                </c:pt>
                <c:pt idx="3350">
                  <c:v>40.65</c:v>
                </c:pt>
                <c:pt idx="3351">
                  <c:v>40.64</c:v>
                </c:pt>
                <c:pt idx="3352">
                  <c:v>40.63</c:v>
                </c:pt>
                <c:pt idx="3353">
                  <c:v>40.62000000000001</c:v>
                </c:pt>
                <c:pt idx="3354">
                  <c:v>40.62000000000001</c:v>
                </c:pt>
                <c:pt idx="3355">
                  <c:v>40.62000000000001</c:v>
                </c:pt>
                <c:pt idx="3356">
                  <c:v>40.62000000000001</c:v>
                </c:pt>
                <c:pt idx="3357">
                  <c:v>40.63</c:v>
                </c:pt>
                <c:pt idx="3358">
                  <c:v>40.64</c:v>
                </c:pt>
                <c:pt idx="3359">
                  <c:v>40.65</c:v>
                </c:pt>
                <c:pt idx="3360">
                  <c:v>40.67</c:v>
                </c:pt>
                <c:pt idx="3361">
                  <c:v>40.68</c:v>
                </c:pt>
                <c:pt idx="3362">
                  <c:v>40.68</c:v>
                </c:pt>
                <c:pt idx="3363">
                  <c:v>40.68</c:v>
                </c:pt>
                <c:pt idx="3364">
                  <c:v>40.7</c:v>
                </c:pt>
                <c:pt idx="3365">
                  <c:v>40.72000000000001</c:v>
                </c:pt>
                <c:pt idx="3366">
                  <c:v>40.74</c:v>
                </c:pt>
                <c:pt idx="3367">
                  <c:v>40.75</c:v>
                </c:pt>
                <c:pt idx="3368">
                  <c:v>40.76000000000001</c:v>
                </c:pt>
                <c:pt idx="3369">
                  <c:v>40.78</c:v>
                </c:pt>
                <c:pt idx="3370">
                  <c:v>40.78</c:v>
                </c:pt>
                <c:pt idx="3371">
                  <c:v>40.78</c:v>
                </c:pt>
                <c:pt idx="3372">
                  <c:v>40.77</c:v>
                </c:pt>
                <c:pt idx="3373">
                  <c:v>40.77</c:v>
                </c:pt>
                <c:pt idx="3374">
                  <c:v>40.77</c:v>
                </c:pt>
                <c:pt idx="3375">
                  <c:v>40.77</c:v>
                </c:pt>
                <c:pt idx="3376">
                  <c:v>40.75</c:v>
                </c:pt>
                <c:pt idx="3377">
                  <c:v>40.73000000000001</c:v>
                </c:pt>
                <c:pt idx="3378">
                  <c:v>40.71</c:v>
                </c:pt>
                <c:pt idx="3379">
                  <c:v>40.7</c:v>
                </c:pt>
                <c:pt idx="3380">
                  <c:v>40.69000000000001</c:v>
                </c:pt>
                <c:pt idx="3381">
                  <c:v>40.69000000000001</c:v>
                </c:pt>
                <c:pt idx="3382">
                  <c:v>40.7</c:v>
                </c:pt>
                <c:pt idx="3383">
                  <c:v>40.71</c:v>
                </c:pt>
                <c:pt idx="3384">
                  <c:v>40.72000000000001</c:v>
                </c:pt>
                <c:pt idx="3385">
                  <c:v>40.72000000000001</c:v>
                </c:pt>
                <c:pt idx="3386">
                  <c:v>40.72000000000001</c:v>
                </c:pt>
                <c:pt idx="3387">
                  <c:v>40.72000000000001</c:v>
                </c:pt>
                <c:pt idx="3388">
                  <c:v>40.71</c:v>
                </c:pt>
                <c:pt idx="3389">
                  <c:v>40.7</c:v>
                </c:pt>
                <c:pt idx="3390">
                  <c:v>40.71</c:v>
                </c:pt>
                <c:pt idx="3391">
                  <c:v>40.72000000000001</c:v>
                </c:pt>
                <c:pt idx="3392">
                  <c:v>40.73000000000001</c:v>
                </c:pt>
                <c:pt idx="3393">
                  <c:v>40.73000000000001</c:v>
                </c:pt>
                <c:pt idx="3394">
                  <c:v>40.74</c:v>
                </c:pt>
                <c:pt idx="3395">
                  <c:v>40.74</c:v>
                </c:pt>
                <c:pt idx="3396">
                  <c:v>40.74</c:v>
                </c:pt>
                <c:pt idx="3397">
                  <c:v>40.72000000000001</c:v>
                </c:pt>
                <c:pt idx="3398">
                  <c:v>40.7</c:v>
                </c:pt>
                <c:pt idx="3399">
                  <c:v>40.68</c:v>
                </c:pt>
                <c:pt idx="3400">
                  <c:v>40.67</c:v>
                </c:pt>
                <c:pt idx="3401">
                  <c:v>40.66000000000001</c:v>
                </c:pt>
                <c:pt idx="3402">
                  <c:v>40.67</c:v>
                </c:pt>
                <c:pt idx="3403">
                  <c:v>40.68</c:v>
                </c:pt>
                <c:pt idx="3404">
                  <c:v>40.69000000000001</c:v>
                </c:pt>
                <c:pt idx="3405">
                  <c:v>40.68</c:v>
                </c:pt>
                <c:pt idx="3406">
                  <c:v>40.68</c:v>
                </c:pt>
                <c:pt idx="3407">
                  <c:v>40.67</c:v>
                </c:pt>
                <c:pt idx="3408">
                  <c:v>40.66000000000001</c:v>
                </c:pt>
                <c:pt idx="3409">
                  <c:v>40.66000000000001</c:v>
                </c:pt>
                <c:pt idx="3410">
                  <c:v>40.67</c:v>
                </c:pt>
                <c:pt idx="3411">
                  <c:v>40.69000000000001</c:v>
                </c:pt>
                <c:pt idx="3412">
                  <c:v>40.7</c:v>
                </c:pt>
                <c:pt idx="3413">
                  <c:v>40.72000000000001</c:v>
                </c:pt>
                <c:pt idx="3414">
                  <c:v>40.73000000000001</c:v>
                </c:pt>
                <c:pt idx="3415">
                  <c:v>40.74</c:v>
                </c:pt>
                <c:pt idx="3416">
                  <c:v>40.77</c:v>
                </c:pt>
                <c:pt idx="3417">
                  <c:v>40.78</c:v>
                </c:pt>
                <c:pt idx="3418">
                  <c:v>40.78</c:v>
                </c:pt>
                <c:pt idx="3419">
                  <c:v>40.78</c:v>
                </c:pt>
                <c:pt idx="3420">
                  <c:v>40.76000000000001</c:v>
                </c:pt>
                <c:pt idx="3421">
                  <c:v>40.75</c:v>
                </c:pt>
                <c:pt idx="3422">
                  <c:v>40.72000000000001</c:v>
                </c:pt>
                <c:pt idx="3423">
                  <c:v>40.72000000000001</c:v>
                </c:pt>
                <c:pt idx="3424">
                  <c:v>40.71</c:v>
                </c:pt>
                <c:pt idx="3425">
                  <c:v>40.71</c:v>
                </c:pt>
                <c:pt idx="3426">
                  <c:v>40.71</c:v>
                </c:pt>
                <c:pt idx="3427">
                  <c:v>40.72000000000001</c:v>
                </c:pt>
                <c:pt idx="3428">
                  <c:v>40.73000000000001</c:v>
                </c:pt>
                <c:pt idx="3429">
                  <c:v>40.73000000000001</c:v>
                </c:pt>
                <c:pt idx="3430">
                  <c:v>40.72000000000001</c:v>
                </c:pt>
                <c:pt idx="3431">
                  <c:v>40.71</c:v>
                </c:pt>
                <c:pt idx="3432">
                  <c:v>40.69000000000001</c:v>
                </c:pt>
                <c:pt idx="3433">
                  <c:v>40.67</c:v>
                </c:pt>
                <c:pt idx="3434">
                  <c:v>40.66000000000001</c:v>
                </c:pt>
                <c:pt idx="3435">
                  <c:v>40.66000000000001</c:v>
                </c:pt>
                <c:pt idx="3436">
                  <c:v>40.68</c:v>
                </c:pt>
                <c:pt idx="3437">
                  <c:v>40.7</c:v>
                </c:pt>
                <c:pt idx="3438">
                  <c:v>40.72000000000001</c:v>
                </c:pt>
                <c:pt idx="3439">
                  <c:v>40.73000000000001</c:v>
                </c:pt>
                <c:pt idx="3440">
                  <c:v>40.73000000000001</c:v>
                </c:pt>
                <c:pt idx="3441">
                  <c:v>40.73000000000001</c:v>
                </c:pt>
                <c:pt idx="3442">
                  <c:v>40.73000000000001</c:v>
                </c:pt>
                <c:pt idx="3443">
                  <c:v>40.72000000000001</c:v>
                </c:pt>
                <c:pt idx="3444">
                  <c:v>40.72000000000001</c:v>
                </c:pt>
                <c:pt idx="3445">
                  <c:v>40.72000000000001</c:v>
                </c:pt>
                <c:pt idx="3446">
                  <c:v>40.73000000000001</c:v>
                </c:pt>
                <c:pt idx="3447">
                  <c:v>40.74</c:v>
                </c:pt>
                <c:pt idx="3448">
                  <c:v>40.74</c:v>
                </c:pt>
                <c:pt idx="3449">
                  <c:v>40.74</c:v>
                </c:pt>
                <c:pt idx="3450">
                  <c:v>40.75</c:v>
                </c:pt>
                <c:pt idx="3451">
                  <c:v>40.75</c:v>
                </c:pt>
                <c:pt idx="3452">
                  <c:v>40.73000000000001</c:v>
                </c:pt>
                <c:pt idx="3453">
                  <c:v>40.71</c:v>
                </c:pt>
                <c:pt idx="3454">
                  <c:v>40.69000000000001</c:v>
                </c:pt>
                <c:pt idx="3455">
                  <c:v>40.67</c:v>
                </c:pt>
                <c:pt idx="3456">
                  <c:v>40.65</c:v>
                </c:pt>
                <c:pt idx="3457">
                  <c:v>40.63</c:v>
                </c:pt>
                <c:pt idx="3458">
                  <c:v>40.64</c:v>
                </c:pt>
                <c:pt idx="3459">
                  <c:v>40.66000000000001</c:v>
                </c:pt>
                <c:pt idx="3460">
                  <c:v>40.68</c:v>
                </c:pt>
                <c:pt idx="3461">
                  <c:v>40.7</c:v>
                </c:pt>
                <c:pt idx="3462">
                  <c:v>40.73000000000001</c:v>
                </c:pt>
                <c:pt idx="3463">
                  <c:v>40.74</c:v>
                </c:pt>
                <c:pt idx="3464">
                  <c:v>40.75</c:v>
                </c:pt>
                <c:pt idx="3465">
                  <c:v>40.75</c:v>
                </c:pt>
                <c:pt idx="3466">
                  <c:v>40.74</c:v>
                </c:pt>
                <c:pt idx="3467">
                  <c:v>40.74</c:v>
                </c:pt>
                <c:pt idx="3468">
                  <c:v>40.73000000000001</c:v>
                </c:pt>
                <c:pt idx="3469">
                  <c:v>40.72000000000001</c:v>
                </c:pt>
                <c:pt idx="3470">
                  <c:v>40.72000000000001</c:v>
                </c:pt>
                <c:pt idx="3471">
                  <c:v>40.73000000000001</c:v>
                </c:pt>
                <c:pt idx="3472">
                  <c:v>40.73000000000001</c:v>
                </c:pt>
                <c:pt idx="3473">
                  <c:v>40.73000000000001</c:v>
                </c:pt>
                <c:pt idx="3474">
                  <c:v>40.73000000000001</c:v>
                </c:pt>
                <c:pt idx="3475">
                  <c:v>40.74</c:v>
                </c:pt>
                <c:pt idx="3476">
                  <c:v>40.74</c:v>
                </c:pt>
                <c:pt idx="3477">
                  <c:v>40.74</c:v>
                </c:pt>
                <c:pt idx="3478">
                  <c:v>40.74</c:v>
                </c:pt>
                <c:pt idx="3479">
                  <c:v>40.74</c:v>
                </c:pt>
                <c:pt idx="3480">
                  <c:v>40.75</c:v>
                </c:pt>
                <c:pt idx="3481">
                  <c:v>40.76000000000001</c:v>
                </c:pt>
                <c:pt idx="3482">
                  <c:v>40.77</c:v>
                </c:pt>
                <c:pt idx="3483">
                  <c:v>40.78</c:v>
                </c:pt>
                <c:pt idx="3484">
                  <c:v>40.8</c:v>
                </c:pt>
                <c:pt idx="3485">
                  <c:v>40.81</c:v>
                </c:pt>
                <c:pt idx="3486">
                  <c:v>40.81</c:v>
                </c:pt>
                <c:pt idx="3487">
                  <c:v>40.81</c:v>
                </c:pt>
                <c:pt idx="3488">
                  <c:v>40.82</c:v>
                </c:pt>
                <c:pt idx="3489">
                  <c:v>40.81</c:v>
                </c:pt>
                <c:pt idx="3490">
                  <c:v>40.81</c:v>
                </c:pt>
                <c:pt idx="3491">
                  <c:v>40.81</c:v>
                </c:pt>
                <c:pt idx="3492">
                  <c:v>40.8</c:v>
                </c:pt>
                <c:pt idx="3493">
                  <c:v>40.79000000000001</c:v>
                </c:pt>
                <c:pt idx="3494">
                  <c:v>40.8</c:v>
                </c:pt>
                <c:pt idx="3495">
                  <c:v>40.8</c:v>
                </c:pt>
                <c:pt idx="3496">
                  <c:v>40.78</c:v>
                </c:pt>
                <c:pt idx="3497">
                  <c:v>40.78</c:v>
                </c:pt>
                <c:pt idx="3498">
                  <c:v>40.78</c:v>
                </c:pt>
                <c:pt idx="3499">
                  <c:v>40.76000000000001</c:v>
                </c:pt>
                <c:pt idx="3500">
                  <c:v>40.75</c:v>
                </c:pt>
                <c:pt idx="3501">
                  <c:v>40.75</c:v>
                </c:pt>
                <c:pt idx="3502">
                  <c:v>40.77</c:v>
                </c:pt>
                <c:pt idx="3503">
                  <c:v>40.78</c:v>
                </c:pt>
                <c:pt idx="3504">
                  <c:v>40.79000000000001</c:v>
                </c:pt>
                <c:pt idx="3505">
                  <c:v>40.81</c:v>
                </c:pt>
                <c:pt idx="3506">
                  <c:v>40.82</c:v>
                </c:pt>
                <c:pt idx="3507">
                  <c:v>40.81</c:v>
                </c:pt>
                <c:pt idx="3508">
                  <c:v>40.8</c:v>
                </c:pt>
                <c:pt idx="3509">
                  <c:v>40.77</c:v>
                </c:pt>
                <c:pt idx="3510">
                  <c:v>40.76000000000001</c:v>
                </c:pt>
                <c:pt idx="3511">
                  <c:v>40.75</c:v>
                </c:pt>
                <c:pt idx="3512">
                  <c:v>40.75</c:v>
                </c:pt>
                <c:pt idx="3513">
                  <c:v>40.76000000000001</c:v>
                </c:pt>
                <c:pt idx="3514">
                  <c:v>40.77</c:v>
                </c:pt>
                <c:pt idx="3515">
                  <c:v>40.77</c:v>
                </c:pt>
                <c:pt idx="3516">
                  <c:v>40.77</c:v>
                </c:pt>
                <c:pt idx="3517">
                  <c:v>40.76000000000001</c:v>
                </c:pt>
                <c:pt idx="3518">
                  <c:v>40.74</c:v>
                </c:pt>
                <c:pt idx="3519">
                  <c:v>40.74</c:v>
                </c:pt>
                <c:pt idx="3520">
                  <c:v>40.74</c:v>
                </c:pt>
                <c:pt idx="3521">
                  <c:v>40.74</c:v>
                </c:pt>
                <c:pt idx="3522">
                  <c:v>40.74</c:v>
                </c:pt>
                <c:pt idx="3523">
                  <c:v>40.74</c:v>
                </c:pt>
                <c:pt idx="3524">
                  <c:v>40.74</c:v>
                </c:pt>
                <c:pt idx="3525">
                  <c:v>40.74</c:v>
                </c:pt>
                <c:pt idx="3526">
                  <c:v>40.74</c:v>
                </c:pt>
                <c:pt idx="3527">
                  <c:v>40.74</c:v>
                </c:pt>
                <c:pt idx="3528">
                  <c:v>40.74</c:v>
                </c:pt>
                <c:pt idx="3529">
                  <c:v>40.74</c:v>
                </c:pt>
                <c:pt idx="3530">
                  <c:v>40.74</c:v>
                </c:pt>
                <c:pt idx="3531">
                  <c:v>40.74</c:v>
                </c:pt>
                <c:pt idx="3532">
                  <c:v>40.74</c:v>
                </c:pt>
                <c:pt idx="3533">
                  <c:v>40.73000000000001</c:v>
                </c:pt>
                <c:pt idx="3534">
                  <c:v>40.73000000000001</c:v>
                </c:pt>
                <c:pt idx="3535">
                  <c:v>40.73000000000001</c:v>
                </c:pt>
                <c:pt idx="3536">
                  <c:v>40.73000000000001</c:v>
                </c:pt>
                <c:pt idx="3537">
                  <c:v>40.74</c:v>
                </c:pt>
                <c:pt idx="3538">
                  <c:v>40.76000000000001</c:v>
                </c:pt>
                <c:pt idx="3539">
                  <c:v>40.77</c:v>
                </c:pt>
                <c:pt idx="3540">
                  <c:v>40.77</c:v>
                </c:pt>
                <c:pt idx="3541">
                  <c:v>40.78</c:v>
                </c:pt>
                <c:pt idx="3542">
                  <c:v>40.78</c:v>
                </c:pt>
                <c:pt idx="3543">
                  <c:v>40.77</c:v>
                </c:pt>
                <c:pt idx="3544">
                  <c:v>40.76000000000001</c:v>
                </c:pt>
                <c:pt idx="3545">
                  <c:v>40.74</c:v>
                </c:pt>
                <c:pt idx="3546">
                  <c:v>40.74</c:v>
                </c:pt>
                <c:pt idx="3547">
                  <c:v>40.74</c:v>
                </c:pt>
                <c:pt idx="3548">
                  <c:v>40.74</c:v>
                </c:pt>
                <c:pt idx="3549">
                  <c:v>40.74</c:v>
                </c:pt>
                <c:pt idx="3550">
                  <c:v>40.75</c:v>
                </c:pt>
                <c:pt idx="3551">
                  <c:v>40.76000000000001</c:v>
                </c:pt>
                <c:pt idx="3552">
                  <c:v>40.76000000000001</c:v>
                </c:pt>
                <c:pt idx="3553">
                  <c:v>40.75</c:v>
                </c:pt>
                <c:pt idx="3554">
                  <c:v>40.74</c:v>
                </c:pt>
                <c:pt idx="3555">
                  <c:v>40.74</c:v>
                </c:pt>
                <c:pt idx="3556">
                  <c:v>40.73000000000001</c:v>
                </c:pt>
                <c:pt idx="3557">
                  <c:v>40.72000000000001</c:v>
                </c:pt>
                <c:pt idx="3558">
                  <c:v>40.72000000000001</c:v>
                </c:pt>
                <c:pt idx="3559">
                  <c:v>40.73000000000001</c:v>
                </c:pt>
                <c:pt idx="3560">
                  <c:v>40.73000000000001</c:v>
                </c:pt>
                <c:pt idx="3561">
                  <c:v>40.73000000000001</c:v>
                </c:pt>
                <c:pt idx="3562">
                  <c:v>40.74</c:v>
                </c:pt>
                <c:pt idx="3563">
                  <c:v>40.74</c:v>
                </c:pt>
                <c:pt idx="3564">
                  <c:v>40.74</c:v>
                </c:pt>
                <c:pt idx="3565">
                  <c:v>40.74</c:v>
                </c:pt>
                <c:pt idx="3566">
                  <c:v>40.74</c:v>
                </c:pt>
                <c:pt idx="3567">
                  <c:v>40.73000000000001</c:v>
                </c:pt>
                <c:pt idx="3568">
                  <c:v>40.73000000000001</c:v>
                </c:pt>
                <c:pt idx="3569">
                  <c:v>40.73000000000001</c:v>
                </c:pt>
                <c:pt idx="3570">
                  <c:v>40.74</c:v>
                </c:pt>
                <c:pt idx="3571">
                  <c:v>40.76000000000001</c:v>
                </c:pt>
                <c:pt idx="3572">
                  <c:v>40.77</c:v>
                </c:pt>
                <c:pt idx="3573">
                  <c:v>40.78</c:v>
                </c:pt>
                <c:pt idx="3574">
                  <c:v>40.78</c:v>
                </c:pt>
                <c:pt idx="3575">
                  <c:v>40.77</c:v>
                </c:pt>
                <c:pt idx="3576">
                  <c:v>40.76000000000001</c:v>
                </c:pt>
                <c:pt idx="3577">
                  <c:v>40.75</c:v>
                </c:pt>
                <c:pt idx="3578">
                  <c:v>40.74</c:v>
                </c:pt>
                <c:pt idx="3579">
                  <c:v>40.73000000000001</c:v>
                </c:pt>
                <c:pt idx="3580">
                  <c:v>40.73000000000001</c:v>
                </c:pt>
                <c:pt idx="3581">
                  <c:v>40.73000000000001</c:v>
                </c:pt>
                <c:pt idx="3582">
                  <c:v>40.73000000000001</c:v>
                </c:pt>
                <c:pt idx="3583">
                  <c:v>40.73000000000001</c:v>
                </c:pt>
                <c:pt idx="3584">
                  <c:v>40.72000000000001</c:v>
                </c:pt>
                <c:pt idx="3585">
                  <c:v>40.72000000000001</c:v>
                </c:pt>
                <c:pt idx="3586">
                  <c:v>40.7</c:v>
                </c:pt>
                <c:pt idx="3587">
                  <c:v>40.68</c:v>
                </c:pt>
                <c:pt idx="3588">
                  <c:v>40.66000000000001</c:v>
                </c:pt>
                <c:pt idx="3589">
                  <c:v>40.65</c:v>
                </c:pt>
                <c:pt idx="3590">
                  <c:v>40.65</c:v>
                </c:pt>
                <c:pt idx="3591">
                  <c:v>40.66000000000001</c:v>
                </c:pt>
                <c:pt idx="3592">
                  <c:v>40.67</c:v>
                </c:pt>
                <c:pt idx="3593">
                  <c:v>40.7</c:v>
                </c:pt>
                <c:pt idx="3594">
                  <c:v>40.71</c:v>
                </c:pt>
                <c:pt idx="3595">
                  <c:v>40.73000000000001</c:v>
                </c:pt>
                <c:pt idx="3596">
                  <c:v>40.73000000000001</c:v>
                </c:pt>
                <c:pt idx="3597">
                  <c:v>40.73000000000001</c:v>
                </c:pt>
                <c:pt idx="3598">
                  <c:v>40.72000000000001</c:v>
                </c:pt>
                <c:pt idx="3599">
                  <c:v>40.71</c:v>
                </c:pt>
                <c:pt idx="3600">
                  <c:v>40.69000000000001</c:v>
                </c:pt>
                <c:pt idx="3601">
                  <c:v>40.68</c:v>
                </c:pt>
                <c:pt idx="3602">
                  <c:v>40.67</c:v>
                </c:pt>
                <c:pt idx="3603">
                  <c:v>40.67</c:v>
                </c:pt>
                <c:pt idx="3604">
                  <c:v>40.68</c:v>
                </c:pt>
                <c:pt idx="3605">
                  <c:v>40.7</c:v>
                </c:pt>
                <c:pt idx="3606">
                  <c:v>40.71</c:v>
                </c:pt>
                <c:pt idx="3607">
                  <c:v>40.73000000000001</c:v>
                </c:pt>
                <c:pt idx="3608">
                  <c:v>40.72000000000001</c:v>
                </c:pt>
                <c:pt idx="3609">
                  <c:v>40.73000000000001</c:v>
                </c:pt>
                <c:pt idx="3610">
                  <c:v>40.73000000000001</c:v>
                </c:pt>
                <c:pt idx="3611">
                  <c:v>40.72000000000001</c:v>
                </c:pt>
                <c:pt idx="3612">
                  <c:v>40.72000000000001</c:v>
                </c:pt>
                <c:pt idx="3613">
                  <c:v>40.72000000000001</c:v>
                </c:pt>
                <c:pt idx="3614">
                  <c:v>40.73000000000001</c:v>
                </c:pt>
                <c:pt idx="3615">
                  <c:v>40.72000000000001</c:v>
                </c:pt>
                <c:pt idx="3616">
                  <c:v>40.71</c:v>
                </c:pt>
                <c:pt idx="3617">
                  <c:v>40.7</c:v>
                </c:pt>
                <c:pt idx="3618">
                  <c:v>40.69000000000001</c:v>
                </c:pt>
                <c:pt idx="3619">
                  <c:v>40.69000000000001</c:v>
                </c:pt>
                <c:pt idx="3620">
                  <c:v>40.69000000000001</c:v>
                </c:pt>
                <c:pt idx="3621">
                  <c:v>40.7</c:v>
                </c:pt>
                <c:pt idx="3622">
                  <c:v>40.71</c:v>
                </c:pt>
                <c:pt idx="3623">
                  <c:v>40.72000000000001</c:v>
                </c:pt>
                <c:pt idx="3624">
                  <c:v>40.73000000000001</c:v>
                </c:pt>
                <c:pt idx="3625">
                  <c:v>40.73000000000001</c:v>
                </c:pt>
                <c:pt idx="3626">
                  <c:v>40.72000000000001</c:v>
                </c:pt>
                <c:pt idx="3627">
                  <c:v>40.71</c:v>
                </c:pt>
                <c:pt idx="3628">
                  <c:v>40.7</c:v>
                </c:pt>
                <c:pt idx="3629">
                  <c:v>40.69000000000001</c:v>
                </c:pt>
                <c:pt idx="3630">
                  <c:v>40.69000000000001</c:v>
                </c:pt>
                <c:pt idx="3631">
                  <c:v>40.69000000000001</c:v>
                </c:pt>
                <c:pt idx="3632">
                  <c:v>40.7</c:v>
                </c:pt>
                <c:pt idx="3633">
                  <c:v>40.7</c:v>
                </c:pt>
                <c:pt idx="3634">
                  <c:v>40.7</c:v>
                </c:pt>
                <c:pt idx="3635">
                  <c:v>40.69000000000001</c:v>
                </c:pt>
                <c:pt idx="3636">
                  <c:v>40.67</c:v>
                </c:pt>
                <c:pt idx="3637">
                  <c:v>40.67</c:v>
                </c:pt>
                <c:pt idx="3638">
                  <c:v>40.66000000000001</c:v>
                </c:pt>
                <c:pt idx="3639">
                  <c:v>40.66000000000001</c:v>
                </c:pt>
                <c:pt idx="3640">
                  <c:v>40.67</c:v>
                </c:pt>
                <c:pt idx="3641">
                  <c:v>40.68</c:v>
                </c:pt>
                <c:pt idx="3642">
                  <c:v>40.69000000000001</c:v>
                </c:pt>
                <c:pt idx="3643">
                  <c:v>40.69000000000001</c:v>
                </c:pt>
                <c:pt idx="3644">
                  <c:v>40.69000000000001</c:v>
                </c:pt>
                <c:pt idx="3645">
                  <c:v>40.69000000000001</c:v>
                </c:pt>
                <c:pt idx="3646">
                  <c:v>40.68</c:v>
                </c:pt>
                <c:pt idx="3647">
                  <c:v>40.67</c:v>
                </c:pt>
                <c:pt idx="3648">
                  <c:v>40.67</c:v>
                </c:pt>
                <c:pt idx="3649">
                  <c:v>40.67</c:v>
                </c:pt>
                <c:pt idx="3650">
                  <c:v>40.67</c:v>
                </c:pt>
                <c:pt idx="3651">
                  <c:v>40.68</c:v>
                </c:pt>
                <c:pt idx="3652">
                  <c:v>40.69000000000001</c:v>
                </c:pt>
                <c:pt idx="3653">
                  <c:v>40.69000000000001</c:v>
                </c:pt>
                <c:pt idx="3654">
                  <c:v>40.69000000000001</c:v>
                </c:pt>
                <c:pt idx="3655">
                  <c:v>40.69000000000001</c:v>
                </c:pt>
                <c:pt idx="3656">
                  <c:v>40.68</c:v>
                </c:pt>
                <c:pt idx="3657">
                  <c:v>40.65</c:v>
                </c:pt>
                <c:pt idx="3658">
                  <c:v>40.64</c:v>
                </c:pt>
                <c:pt idx="3659">
                  <c:v>40.62000000000001</c:v>
                </c:pt>
                <c:pt idx="3660">
                  <c:v>40.63</c:v>
                </c:pt>
                <c:pt idx="3661">
                  <c:v>40.64</c:v>
                </c:pt>
                <c:pt idx="3662">
                  <c:v>40.64</c:v>
                </c:pt>
                <c:pt idx="3663">
                  <c:v>40.64</c:v>
                </c:pt>
                <c:pt idx="3664">
                  <c:v>40.64</c:v>
                </c:pt>
                <c:pt idx="3665">
                  <c:v>40.64</c:v>
                </c:pt>
                <c:pt idx="3666">
                  <c:v>40.64</c:v>
                </c:pt>
                <c:pt idx="3667">
                  <c:v>40.64</c:v>
                </c:pt>
                <c:pt idx="3668">
                  <c:v>40.64</c:v>
                </c:pt>
                <c:pt idx="3669">
                  <c:v>40.65</c:v>
                </c:pt>
                <c:pt idx="3670">
                  <c:v>40.65</c:v>
                </c:pt>
                <c:pt idx="3671">
                  <c:v>40.64</c:v>
                </c:pt>
                <c:pt idx="3672">
                  <c:v>40.63</c:v>
                </c:pt>
                <c:pt idx="3673">
                  <c:v>40.6</c:v>
                </c:pt>
                <c:pt idx="3674">
                  <c:v>40.58</c:v>
                </c:pt>
                <c:pt idx="3675">
                  <c:v>40.56</c:v>
                </c:pt>
                <c:pt idx="3676">
                  <c:v>40.56</c:v>
                </c:pt>
                <c:pt idx="3677">
                  <c:v>40.55</c:v>
                </c:pt>
                <c:pt idx="3678">
                  <c:v>40.55</c:v>
                </c:pt>
                <c:pt idx="3679">
                  <c:v>40.57</c:v>
                </c:pt>
                <c:pt idx="3680">
                  <c:v>40.6</c:v>
                </c:pt>
                <c:pt idx="3681">
                  <c:v>40.61</c:v>
                </c:pt>
                <c:pt idx="3682">
                  <c:v>40.61</c:v>
                </c:pt>
                <c:pt idx="3683">
                  <c:v>40.62000000000001</c:v>
                </c:pt>
                <c:pt idx="3684">
                  <c:v>40.62000000000001</c:v>
                </c:pt>
                <c:pt idx="3685">
                  <c:v>40.62000000000001</c:v>
                </c:pt>
                <c:pt idx="3686">
                  <c:v>40.62000000000001</c:v>
                </c:pt>
                <c:pt idx="3687">
                  <c:v>40.63</c:v>
                </c:pt>
                <c:pt idx="3688">
                  <c:v>40.62000000000001</c:v>
                </c:pt>
                <c:pt idx="3689">
                  <c:v>40.61</c:v>
                </c:pt>
                <c:pt idx="3690">
                  <c:v>40.6</c:v>
                </c:pt>
                <c:pt idx="3691">
                  <c:v>40.58</c:v>
                </c:pt>
                <c:pt idx="3692">
                  <c:v>40.58</c:v>
                </c:pt>
                <c:pt idx="3693">
                  <c:v>40.6</c:v>
                </c:pt>
                <c:pt idx="3694">
                  <c:v>40.61</c:v>
                </c:pt>
                <c:pt idx="3695">
                  <c:v>40.62000000000001</c:v>
                </c:pt>
                <c:pt idx="3696">
                  <c:v>40.61</c:v>
                </c:pt>
                <c:pt idx="3697">
                  <c:v>40.61</c:v>
                </c:pt>
                <c:pt idx="3698">
                  <c:v>40.6</c:v>
                </c:pt>
                <c:pt idx="3699">
                  <c:v>40.59</c:v>
                </c:pt>
                <c:pt idx="3700">
                  <c:v>40.59</c:v>
                </c:pt>
                <c:pt idx="3701">
                  <c:v>40.6</c:v>
                </c:pt>
                <c:pt idx="3702">
                  <c:v>40.61</c:v>
                </c:pt>
                <c:pt idx="3703">
                  <c:v>40.63</c:v>
                </c:pt>
                <c:pt idx="3704">
                  <c:v>40.65</c:v>
                </c:pt>
                <c:pt idx="3705">
                  <c:v>40.66000000000001</c:v>
                </c:pt>
                <c:pt idx="3706">
                  <c:v>40.67</c:v>
                </c:pt>
                <c:pt idx="3707">
                  <c:v>40.66000000000001</c:v>
                </c:pt>
                <c:pt idx="3708">
                  <c:v>40.66000000000001</c:v>
                </c:pt>
                <c:pt idx="3709">
                  <c:v>40.66000000000001</c:v>
                </c:pt>
                <c:pt idx="3710">
                  <c:v>40.67</c:v>
                </c:pt>
                <c:pt idx="3711">
                  <c:v>40.68</c:v>
                </c:pt>
                <c:pt idx="3712">
                  <c:v>40.69000000000001</c:v>
                </c:pt>
                <c:pt idx="3713">
                  <c:v>40.7</c:v>
                </c:pt>
                <c:pt idx="3714">
                  <c:v>40.71</c:v>
                </c:pt>
                <c:pt idx="3715">
                  <c:v>40.72000000000001</c:v>
                </c:pt>
                <c:pt idx="3716">
                  <c:v>40.71</c:v>
                </c:pt>
                <c:pt idx="3717">
                  <c:v>40.71</c:v>
                </c:pt>
                <c:pt idx="3718">
                  <c:v>40.69000000000001</c:v>
                </c:pt>
                <c:pt idx="3719">
                  <c:v>40.68</c:v>
                </c:pt>
                <c:pt idx="3720">
                  <c:v>40.67</c:v>
                </c:pt>
                <c:pt idx="3721">
                  <c:v>40.67</c:v>
                </c:pt>
                <c:pt idx="3722">
                  <c:v>40.67</c:v>
                </c:pt>
                <c:pt idx="3723">
                  <c:v>40.66000000000001</c:v>
                </c:pt>
                <c:pt idx="3724">
                  <c:v>40.67</c:v>
                </c:pt>
                <c:pt idx="3725">
                  <c:v>40.67</c:v>
                </c:pt>
                <c:pt idx="3726">
                  <c:v>40.68</c:v>
                </c:pt>
                <c:pt idx="3727">
                  <c:v>40.67</c:v>
                </c:pt>
                <c:pt idx="3728">
                  <c:v>40.67</c:v>
                </c:pt>
                <c:pt idx="3729">
                  <c:v>40.68</c:v>
                </c:pt>
                <c:pt idx="3730">
                  <c:v>40.68</c:v>
                </c:pt>
                <c:pt idx="3731">
                  <c:v>40.69000000000001</c:v>
                </c:pt>
                <c:pt idx="3732">
                  <c:v>40.71</c:v>
                </c:pt>
                <c:pt idx="3733">
                  <c:v>40.72000000000001</c:v>
                </c:pt>
                <c:pt idx="3734">
                  <c:v>40.72000000000001</c:v>
                </c:pt>
                <c:pt idx="3735">
                  <c:v>40.72000000000001</c:v>
                </c:pt>
                <c:pt idx="3736">
                  <c:v>40.73000000000001</c:v>
                </c:pt>
                <c:pt idx="3737">
                  <c:v>40.73000000000001</c:v>
                </c:pt>
                <c:pt idx="3738">
                  <c:v>40.72000000000001</c:v>
                </c:pt>
                <c:pt idx="3739">
                  <c:v>40.72000000000001</c:v>
                </c:pt>
                <c:pt idx="3740">
                  <c:v>40.71</c:v>
                </c:pt>
                <c:pt idx="3741">
                  <c:v>40.7</c:v>
                </c:pt>
                <c:pt idx="3742">
                  <c:v>40.69000000000001</c:v>
                </c:pt>
                <c:pt idx="3743">
                  <c:v>40.69000000000001</c:v>
                </c:pt>
                <c:pt idx="3744">
                  <c:v>40.7</c:v>
                </c:pt>
                <c:pt idx="3745">
                  <c:v>40.71</c:v>
                </c:pt>
                <c:pt idx="3746">
                  <c:v>40.71</c:v>
                </c:pt>
                <c:pt idx="3747">
                  <c:v>40.72000000000001</c:v>
                </c:pt>
                <c:pt idx="3748">
                  <c:v>40.73000000000001</c:v>
                </c:pt>
                <c:pt idx="3749">
                  <c:v>40.73000000000001</c:v>
                </c:pt>
                <c:pt idx="3750">
                  <c:v>40.72000000000001</c:v>
                </c:pt>
                <c:pt idx="3751">
                  <c:v>40.71</c:v>
                </c:pt>
                <c:pt idx="3752">
                  <c:v>40.7</c:v>
                </c:pt>
                <c:pt idx="3753">
                  <c:v>40.69000000000001</c:v>
                </c:pt>
                <c:pt idx="3754">
                  <c:v>40.68</c:v>
                </c:pt>
                <c:pt idx="3755">
                  <c:v>40.67</c:v>
                </c:pt>
                <c:pt idx="3756">
                  <c:v>40.67</c:v>
                </c:pt>
                <c:pt idx="3757">
                  <c:v>40.68</c:v>
                </c:pt>
                <c:pt idx="3758">
                  <c:v>40.68</c:v>
                </c:pt>
                <c:pt idx="3759">
                  <c:v>40.68</c:v>
                </c:pt>
                <c:pt idx="3760">
                  <c:v>40.68</c:v>
                </c:pt>
                <c:pt idx="3761">
                  <c:v>40.68</c:v>
                </c:pt>
                <c:pt idx="3762">
                  <c:v>40.67</c:v>
                </c:pt>
                <c:pt idx="3763">
                  <c:v>40.65</c:v>
                </c:pt>
                <c:pt idx="3764">
                  <c:v>40.64</c:v>
                </c:pt>
                <c:pt idx="3765">
                  <c:v>40.64</c:v>
                </c:pt>
                <c:pt idx="3766">
                  <c:v>40.64</c:v>
                </c:pt>
                <c:pt idx="3767">
                  <c:v>40.64</c:v>
                </c:pt>
                <c:pt idx="3768">
                  <c:v>40.64</c:v>
                </c:pt>
                <c:pt idx="3769">
                  <c:v>40.65</c:v>
                </c:pt>
                <c:pt idx="3770">
                  <c:v>40.66000000000001</c:v>
                </c:pt>
                <c:pt idx="3771">
                  <c:v>40.67</c:v>
                </c:pt>
                <c:pt idx="3772">
                  <c:v>40.67</c:v>
                </c:pt>
                <c:pt idx="3773">
                  <c:v>40.65</c:v>
                </c:pt>
                <c:pt idx="3774">
                  <c:v>40.65</c:v>
                </c:pt>
                <c:pt idx="3775">
                  <c:v>40.64</c:v>
                </c:pt>
                <c:pt idx="3776">
                  <c:v>40.63</c:v>
                </c:pt>
                <c:pt idx="3777">
                  <c:v>40.64</c:v>
                </c:pt>
                <c:pt idx="3778">
                  <c:v>40.66000000000001</c:v>
                </c:pt>
                <c:pt idx="3779">
                  <c:v>40.67</c:v>
                </c:pt>
                <c:pt idx="3780">
                  <c:v>40.68</c:v>
                </c:pt>
                <c:pt idx="3781">
                  <c:v>40.7</c:v>
                </c:pt>
                <c:pt idx="3782">
                  <c:v>40.71</c:v>
                </c:pt>
                <c:pt idx="3783">
                  <c:v>40.71</c:v>
                </c:pt>
                <c:pt idx="3784">
                  <c:v>40.7</c:v>
                </c:pt>
                <c:pt idx="3785">
                  <c:v>40.7</c:v>
                </c:pt>
                <c:pt idx="3786">
                  <c:v>40.69000000000001</c:v>
                </c:pt>
                <c:pt idx="3787">
                  <c:v>40.68</c:v>
                </c:pt>
                <c:pt idx="3788">
                  <c:v>40.69000000000001</c:v>
                </c:pt>
                <c:pt idx="3789">
                  <c:v>40.68</c:v>
                </c:pt>
                <c:pt idx="3790">
                  <c:v>40.68</c:v>
                </c:pt>
                <c:pt idx="3791">
                  <c:v>40.68</c:v>
                </c:pt>
                <c:pt idx="3792">
                  <c:v>40.68</c:v>
                </c:pt>
                <c:pt idx="3793">
                  <c:v>40.67</c:v>
                </c:pt>
                <c:pt idx="3794">
                  <c:v>40.66000000000001</c:v>
                </c:pt>
                <c:pt idx="3795">
                  <c:v>40.66000000000001</c:v>
                </c:pt>
                <c:pt idx="3796">
                  <c:v>40.66000000000001</c:v>
                </c:pt>
                <c:pt idx="3797">
                  <c:v>40.66000000000001</c:v>
                </c:pt>
                <c:pt idx="3798">
                  <c:v>40.66000000000001</c:v>
                </c:pt>
                <c:pt idx="3799">
                  <c:v>40.67</c:v>
                </c:pt>
                <c:pt idx="3800">
                  <c:v>40.68</c:v>
                </c:pt>
                <c:pt idx="3801">
                  <c:v>40.69000000000001</c:v>
                </c:pt>
                <c:pt idx="3802">
                  <c:v>40.7</c:v>
                </c:pt>
                <c:pt idx="3803">
                  <c:v>40.71</c:v>
                </c:pt>
                <c:pt idx="3804">
                  <c:v>40.72000000000001</c:v>
                </c:pt>
                <c:pt idx="3805">
                  <c:v>40.72000000000001</c:v>
                </c:pt>
                <c:pt idx="3806">
                  <c:v>40.73000000000001</c:v>
                </c:pt>
                <c:pt idx="3807">
                  <c:v>40.72000000000001</c:v>
                </c:pt>
                <c:pt idx="3808">
                  <c:v>40.71</c:v>
                </c:pt>
                <c:pt idx="3809">
                  <c:v>40.7</c:v>
                </c:pt>
                <c:pt idx="3810">
                  <c:v>40.68</c:v>
                </c:pt>
                <c:pt idx="3811">
                  <c:v>40.67</c:v>
                </c:pt>
                <c:pt idx="3812">
                  <c:v>40.67</c:v>
                </c:pt>
                <c:pt idx="3813">
                  <c:v>40.7</c:v>
                </c:pt>
                <c:pt idx="3814">
                  <c:v>40.72000000000001</c:v>
                </c:pt>
                <c:pt idx="3815">
                  <c:v>40.74</c:v>
                </c:pt>
                <c:pt idx="3816">
                  <c:v>40.77</c:v>
                </c:pt>
                <c:pt idx="3817">
                  <c:v>40.78</c:v>
                </c:pt>
                <c:pt idx="3818">
                  <c:v>40.78</c:v>
                </c:pt>
                <c:pt idx="3819">
                  <c:v>40.78</c:v>
                </c:pt>
                <c:pt idx="3820">
                  <c:v>40.76000000000001</c:v>
                </c:pt>
                <c:pt idx="3821">
                  <c:v>40.75</c:v>
                </c:pt>
                <c:pt idx="3822">
                  <c:v>40.74</c:v>
                </c:pt>
                <c:pt idx="3823">
                  <c:v>40.73000000000001</c:v>
                </c:pt>
                <c:pt idx="3824">
                  <c:v>40.72000000000001</c:v>
                </c:pt>
                <c:pt idx="3825">
                  <c:v>40.71</c:v>
                </c:pt>
                <c:pt idx="3826">
                  <c:v>40.71</c:v>
                </c:pt>
                <c:pt idx="3827">
                  <c:v>40.7</c:v>
                </c:pt>
                <c:pt idx="3828">
                  <c:v>40.69000000000001</c:v>
                </c:pt>
                <c:pt idx="3829">
                  <c:v>40.68</c:v>
                </c:pt>
                <c:pt idx="3830">
                  <c:v>40.66000000000001</c:v>
                </c:pt>
                <c:pt idx="3831">
                  <c:v>40.65</c:v>
                </c:pt>
                <c:pt idx="3832">
                  <c:v>40.63</c:v>
                </c:pt>
                <c:pt idx="3833">
                  <c:v>40.62000000000001</c:v>
                </c:pt>
                <c:pt idx="3834">
                  <c:v>40.63</c:v>
                </c:pt>
                <c:pt idx="3835">
                  <c:v>40.63</c:v>
                </c:pt>
                <c:pt idx="3836">
                  <c:v>40.64</c:v>
                </c:pt>
                <c:pt idx="3837">
                  <c:v>40.64</c:v>
                </c:pt>
                <c:pt idx="3838">
                  <c:v>40.65</c:v>
                </c:pt>
                <c:pt idx="3839">
                  <c:v>40.65</c:v>
                </c:pt>
                <c:pt idx="3840">
                  <c:v>40.65</c:v>
                </c:pt>
                <c:pt idx="3841">
                  <c:v>40.65</c:v>
                </c:pt>
                <c:pt idx="3842">
                  <c:v>40.64</c:v>
                </c:pt>
                <c:pt idx="3843">
                  <c:v>40.64</c:v>
                </c:pt>
                <c:pt idx="3844">
                  <c:v>40.65</c:v>
                </c:pt>
                <c:pt idx="3845">
                  <c:v>40.65</c:v>
                </c:pt>
                <c:pt idx="3846">
                  <c:v>40.65</c:v>
                </c:pt>
                <c:pt idx="3847">
                  <c:v>40.66000000000001</c:v>
                </c:pt>
                <c:pt idx="3848">
                  <c:v>40.67</c:v>
                </c:pt>
                <c:pt idx="3849">
                  <c:v>40.69000000000001</c:v>
                </c:pt>
                <c:pt idx="3850">
                  <c:v>40.7</c:v>
                </c:pt>
                <c:pt idx="3851">
                  <c:v>40.71</c:v>
                </c:pt>
                <c:pt idx="3852">
                  <c:v>40.72000000000001</c:v>
                </c:pt>
                <c:pt idx="3853">
                  <c:v>40.73000000000001</c:v>
                </c:pt>
                <c:pt idx="3854">
                  <c:v>40.72000000000001</c:v>
                </c:pt>
                <c:pt idx="3855">
                  <c:v>40.71</c:v>
                </c:pt>
                <c:pt idx="3856">
                  <c:v>40.7</c:v>
                </c:pt>
                <c:pt idx="3857">
                  <c:v>40.68</c:v>
                </c:pt>
                <c:pt idx="3858">
                  <c:v>40.67</c:v>
                </c:pt>
                <c:pt idx="3859">
                  <c:v>40.66000000000001</c:v>
                </c:pt>
                <c:pt idx="3860">
                  <c:v>40.65</c:v>
                </c:pt>
                <c:pt idx="3861">
                  <c:v>40.64</c:v>
                </c:pt>
                <c:pt idx="3862">
                  <c:v>40.64</c:v>
                </c:pt>
                <c:pt idx="3863">
                  <c:v>40.63</c:v>
                </c:pt>
                <c:pt idx="3864">
                  <c:v>40.62000000000001</c:v>
                </c:pt>
                <c:pt idx="3865">
                  <c:v>40.61</c:v>
                </c:pt>
                <c:pt idx="3866">
                  <c:v>40.61</c:v>
                </c:pt>
                <c:pt idx="3867">
                  <c:v>40.6</c:v>
                </c:pt>
                <c:pt idx="3868">
                  <c:v>40.59</c:v>
                </c:pt>
                <c:pt idx="3869">
                  <c:v>40.58</c:v>
                </c:pt>
                <c:pt idx="3870">
                  <c:v>40.57</c:v>
                </c:pt>
                <c:pt idx="3871">
                  <c:v>40.56</c:v>
                </c:pt>
                <c:pt idx="3872">
                  <c:v>40.54</c:v>
                </c:pt>
                <c:pt idx="3873">
                  <c:v>40.53</c:v>
                </c:pt>
                <c:pt idx="3874">
                  <c:v>40.53</c:v>
                </c:pt>
                <c:pt idx="3875">
                  <c:v>40.54</c:v>
                </c:pt>
                <c:pt idx="3876">
                  <c:v>40.55</c:v>
                </c:pt>
                <c:pt idx="3877">
                  <c:v>40.56</c:v>
                </c:pt>
                <c:pt idx="3878">
                  <c:v>40.57</c:v>
                </c:pt>
                <c:pt idx="3879">
                  <c:v>40.59</c:v>
                </c:pt>
                <c:pt idx="3880">
                  <c:v>40.59</c:v>
                </c:pt>
                <c:pt idx="3881">
                  <c:v>40.59</c:v>
                </c:pt>
                <c:pt idx="3882">
                  <c:v>40.6</c:v>
                </c:pt>
                <c:pt idx="3883">
                  <c:v>40.61</c:v>
                </c:pt>
                <c:pt idx="3884">
                  <c:v>40.63</c:v>
                </c:pt>
                <c:pt idx="3885">
                  <c:v>40.64</c:v>
                </c:pt>
                <c:pt idx="3886">
                  <c:v>40.65</c:v>
                </c:pt>
                <c:pt idx="3887">
                  <c:v>40.67</c:v>
                </c:pt>
                <c:pt idx="3888">
                  <c:v>40.66000000000001</c:v>
                </c:pt>
                <c:pt idx="3889">
                  <c:v>40.65</c:v>
                </c:pt>
                <c:pt idx="3890">
                  <c:v>40.64</c:v>
                </c:pt>
                <c:pt idx="3891">
                  <c:v>40.63</c:v>
                </c:pt>
                <c:pt idx="3892">
                  <c:v>40.62000000000001</c:v>
                </c:pt>
                <c:pt idx="3893">
                  <c:v>40.61</c:v>
                </c:pt>
                <c:pt idx="3894">
                  <c:v>40.62000000000001</c:v>
                </c:pt>
                <c:pt idx="3895">
                  <c:v>40.63</c:v>
                </c:pt>
                <c:pt idx="3896">
                  <c:v>40.63</c:v>
                </c:pt>
                <c:pt idx="3897">
                  <c:v>40.64</c:v>
                </c:pt>
                <c:pt idx="3898">
                  <c:v>40.65</c:v>
                </c:pt>
                <c:pt idx="3899">
                  <c:v>40.66000000000001</c:v>
                </c:pt>
                <c:pt idx="3900">
                  <c:v>40.67</c:v>
                </c:pt>
                <c:pt idx="3901">
                  <c:v>40.68</c:v>
                </c:pt>
                <c:pt idx="3902">
                  <c:v>40.68</c:v>
                </c:pt>
                <c:pt idx="3903">
                  <c:v>40.68</c:v>
                </c:pt>
                <c:pt idx="3904">
                  <c:v>40.69000000000001</c:v>
                </c:pt>
                <c:pt idx="3905">
                  <c:v>40.67</c:v>
                </c:pt>
                <c:pt idx="3906">
                  <c:v>40.66000000000001</c:v>
                </c:pt>
                <c:pt idx="3907">
                  <c:v>40.64</c:v>
                </c:pt>
                <c:pt idx="3908">
                  <c:v>40.64</c:v>
                </c:pt>
                <c:pt idx="3909">
                  <c:v>40.65</c:v>
                </c:pt>
                <c:pt idx="3910">
                  <c:v>40.66000000000001</c:v>
                </c:pt>
                <c:pt idx="3911">
                  <c:v>40.66000000000001</c:v>
                </c:pt>
                <c:pt idx="3912">
                  <c:v>40.67</c:v>
                </c:pt>
                <c:pt idx="3913">
                  <c:v>40.68</c:v>
                </c:pt>
                <c:pt idx="3914">
                  <c:v>40.67</c:v>
                </c:pt>
                <c:pt idx="3915">
                  <c:v>40.66000000000001</c:v>
                </c:pt>
                <c:pt idx="3916">
                  <c:v>40.65</c:v>
                </c:pt>
                <c:pt idx="3917">
                  <c:v>40.64</c:v>
                </c:pt>
                <c:pt idx="3918">
                  <c:v>40.63</c:v>
                </c:pt>
                <c:pt idx="3919">
                  <c:v>40.62000000000001</c:v>
                </c:pt>
                <c:pt idx="3920">
                  <c:v>40.62000000000001</c:v>
                </c:pt>
                <c:pt idx="3921">
                  <c:v>40.63</c:v>
                </c:pt>
                <c:pt idx="3922">
                  <c:v>40.64</c:v>
                </c:pt>
                <c:pt idx="3923">
                  <c:v>40.64</c:v>
                </c:pt>
                <c:pt idx="3924">
                  <c:v>40.65</c:v>
                </c:pt>
                <c:pt idx="3925">
                  <c:v>40.67</c:v>
                </c:pt>
                <c:pt idx="3926">
                  <c:v>40.67</c:v>
                </c:pt>
                <c:pt idx="3927">
                  <c:v>40.67</c:v>
                </c:pt>
                <c:pt idx="3928">
                  <c:v>40.67</c:v>
                </c:pt>
                <c:pt idx="3929">
                  <c:v>40.66000000000001</c:v>
                </c:pt>
                <c:pt idx="3930">
                  <c:v>40.65</c:v>
                </c:pt>
                <c:pt idx="3931">
                  <c:v>40.64</c:v>
                </c:pt>
                <c:pt idx="3932">
                  <c:v>40.63</c:v>
                </c:pt>
                <c:pt idx="3933">
                  <c:v>40.62000000000001</c:v>
                </c:pt>
                <c:pt idx="3934">
                  <c:v>40.63</c:v>
                </c:pt>
                <c:pt idx="3935">
                  <c:v>40.63</c:v>
                </c:pt>
                <c:pt idx="3936">
                  <c:v>40.64</c:v>
                </c:pt>
                <c:pt idx="3937">
                  <c:v>40.65</c:v>
                </c:pt>
                <c:pt idx="3938">
                  <c:v>40.67</c:v>
                </c:pt>
                <c:pt idx="3939">
                  <c:v>40.67</c:v>
                </c:pt>
                <c:pt idx="3940">
                  <c:v>40.67</c:v>
                </c:pt>
                <c:pt idx="3941">
                  <c:v>40.67</c:v>
                </c:pt>
                <c:pt idx="3942">
                  <c:v>40.68</c:v>
                </c:pt>
                <c:pt idx="3943">
                  <c:v>40.69000000000001</c:v>
                </c:pt>
                <c:pt idx="3944">
                  <c:v>40.69000000000001</c:v>
                </c:pt>
                <c:pt idx="3945">
                  <c:v>40.7</c:v>
                </c:pt>
                <c:pt idx="3946">
                  <c:v>40.71</c:v>
                </c:pt>
                <c:pt idx="3947">
                  <c:v>40.7</c:v>
                </c:pt>
                <c:pt idx="3948">
                  <c:v>40.7</c:v>
                </c:pt>
                <c:pt idx="3949">
                  <c:v>40.69000000000001</c:v>
                </c:pt>
                <c:pt idx="3950">
                  <c:v>40.66000000000001</c:v>
                </c:pt>
                <c:pt idx="3951">
                  <c:v>40.64</c:v>
                </c:pt>
                <c:pt idx="3952">
                  <c:v>40.65</c:v>
                </c:pt>
                <c:pt idx="3953">
                  <c:v>40.64</c:v>
                </c:pt>
                <c:pt idx="3954">
                  <c:v>40.65</c:v>
                </c:pt>
                <c:pt idx="3955">
                  <c:v>40.65</c:v>
                </c:pt>
                <c:pt idx="3956">
                  <c:v>40.65</c:v>
                </c:pt>
                <c:pt idx="3957">
                  <c:v>40.64</c:v>
                </c:pt>
                <c:pt idx="3958">
                  <c:v>40.62000000000001</c:v>
                </c:pt>
                <c:pt idx="3959">
                  <c:v>40.61</c:v>
                </c:pt>
                <c:pt idx="3960">
                  <c:v>40.58</c:v>
                </c:pt>
                <c:pt idx="3961">
                  <c:v>40.55</c:v>
                </c:pt>
                <c:pt idx="3962">
                  <c:v>40.53</c:v>
                </c:pt>
                <c:pt idx="3963">
                  <c:v>40.5</c:v>
                </c:pt>
                <c:pt idx="3964">
                  <c:v>40.47</c:v>
                </c:pt>
                <c:pt idx="3965">
                  <c:v>40.46</c:v>
                </c:pt>
                <c:pt idx="3966">
                  <c:v>40.47</c:v>
                </c:pt>
                <c:pt idx="3967">
                  <c:v>40.49</c:v>
                </c:pt>
                <c:pt idx="3968">
                  <c:v>40.51</c:v>
                </c:pt>
                <c:pt idx="3969">
                  <c:v>40.54</c:v>
                </c:pt>
                <c:pt idx="3970">
                  <c:v>40.56</c:v>
                </c:pt>
                <c:pt idx="3971">
                  <c:v>40.53</c:v>
                </c:pt>
                <c:pt idx="3972">
                  <c:v>40.53</c:v>
                </c:pt>
                <c:pt idx="3973">
                  <c:v>40.52</c:v>
                </c:pt>
                <c:pt idx="3974">
                  <c:v>40.51</c:v>
                </c:pt>
                <c:pt idx="3975">
                  <c:v>40.5</c:v>
                </c:pt>
                <c:pt idx="3976">
                  <c:v>40.51</c:v>
                </c:pt>
                <c:pt idx="3977">
                  <c:v>40.56</c:v>
                </c:pt>
                <c:pt idx="3978">
                  <c:v>40.61</c:v>
                </c:pt>
                <c:pt idx="3979">
                  <c:v>40.63</c:v>
                </c:pt>
                <c:pt idx="3980">
                  <c:v>40.66000000000001</c:v>
                </c:pt>
                <c:pt idx="3981">
                  <c:v>40.67</c:v>
                </c:pt>
                <c:pt idx="3982">
                  <c:v>40.67</c:v>
                </c:pt>
                <c:pt idx="3983">
                  <c:v>40.66000000000001</c:v>
                </c:pt>
                <c:pt idx="3984">
                  <c:v>40.64</c:v>
                </c:pt>
                <c:pt idx="3985">
                  <c:v>40.63</c:v>
                </c:pt>
                <c:pt idx="3986">
                  <c:v>40.63</c:v>
                </c:pt>
                <c:pt idx="3987">
                  <c:v>40.63</c:v>
                </c:pt>
                <c:pt idx="3988">
                  <c:v>40.65</c:v>
                </c:pt>
                <c:pt idx="3989">
                  <c:v>40.66000000000001</c:v>
                </c:pt>
                <c:pt idx="3990">
                  <c:v>40.68</c:v>
                </c:pt>
                <c:pt idx="3991">
                  <c:v>40.68</c:v>
                </c:pt>
                <c:pt idx="3992">
                  <c:v>40.69000000000001</c:v>
                </c:pt>
                <c:pt idx="3993">
                  <c:v>40.69000000000001</c:v>
                </c:pt>
                <c:pt idx="3994">
                  <c:v>40.69000000000001</c:v>
                </c:pt>
                <c:pt idx="3995">
                  <c:v>40.68</c:v>
                </c:pt>
                <c:pt idx="3996">
                  <c:v>40.67</c:v>
                </c:pt>
                <c:pt idx="3997">
                  <c:v>40.67</c:v>
                </c:pt>
                <c:pt idx="3998">
                  <c:v>40.66000000000001</c:v>
                </c:pt>
                <c:pt idx="3999">
                  <c:v>40.65</c:v>
                </c:pt>
                <c:pt idx="4000">
                  <c:v>40.65</c:v>
                </c:pt>
                <c:pt idx="4001">
                  <c:v>40.64</c:v>
                </c:pt>
                <c:pt idx="4002">
                  <c:v>40.64</c:v>
                </c:pt>
                <c:pt idx="4003">
                  <c:v>40.65</c:v>
                </c:pt>
                <c:pt idx="4004">
                  <c:v>40.69000000000001</c:v>
                </c:pt>
                <c:pt idx="4005">
                  <c:v>40.72000000000001</c:v>
                </c:pt>
                <c:pt idx="4006">
                  <c:v>40.75</c:v>
                </c:pt>
                <c:pt idx="4007">
                  <c:v>40.77</c:v>
                </c:pt>
                <c:pt idx="4008">
                  <c:v>40.77</c:v>
                </c:pt>
                <c:pt idx="4009">
                  <c:v>40.76000000000001</c:v>
                </c:pt>
                <c:pt idx="4010">
                  <c:v>40.76000000000001</c:v>
                </c:pt>
                <c:pt idx="4011">
                  <c:v>40.77</c:v>
                </c:pt>
                <c:pt idx="4012">
                  <c:v>40.77</c:v>
                </c:pt>
                <c:pt idx="4013">
                  <c:v>40.76000000000001</c:v>
                </c:pt>
                <c:pt idx="4014">
                  <c:v>40.75</c:v>
                </c:pt>
                <c:pt idx="4015">
                  <c:v>40.73000000000001</c:v>
                </c:pt>
                <c:pt idx="4016">
                  <c:v>40.72000000000001</c:v>
                </c:pt>
                <c:pt idx="4017">
                  <c:v>40.7</c:v>
                </c:pt>
                <c:pt idx="4018">
                  <c:v>40.67</c:v>
                </c:pt>
                <c:pt idx="4019">
                  <c:v>40.66000000000001</c:v>
                </c:pt>
                <c:pt idx="4020">
                  <c:v>40.65</c:v>
                </c:pt>
                <c:pt idx="4021">
                  <c:v>40.64</c:v>
                </c:pt>
                <c:pt idx="4022">
                  <c:v>40.64</c:v>
                </c:pt>
                <c:pt idx="4023">
                  <c:v>40.64</c:v>
                </c:pt>
                <c:pt idx="4024">
                  <c:v>40.65</c:v>
                </c:pt>
                <c:pt idx="4025">
                  <c:v>40.66000000000001</c:v>
                </c:pt>
                <c:pt idx="4026">
                  <c:v>40.66000000000001</c:v>
                </c:pt>
                <c:pt idx="4027">
                  <c:v>40.65</c:v>
                </c:pt>
                <c:pt idx="4028">
                  <c:v>40.64</c:v>
                </c:pt>
                <c:pt idx="4029">
                  <c:v>40.63</c:v>
                </c:pt>
                <c:pt idx="4030">
                  <c:v>40.63</c:v>
                </c:pt>
                <c:pt idx="4031">
                  <c:v>40.63</c:v>
                </c:pt>
                <c:pt idx="4032">
                  <c:v>40.65</c:v>
                </c:pt>
                <c:pt idx="4033">
                  <c:v>40.68</c:v>
                </c:pt>
                <c:pt idx="4034">
                  <c:v>40.7</c:v>
                </c:pt>
                <c:pt idx="4035">
                  <c:v>40.72000000000001</c:v>
                </c:pt>
                <c:pt idx="4036">
                  <c:v>40.75</c:v>
                </c:pt>
                <c:pt idx="4037">
                  <c:v>40.75</c:v>
                </c:pt>
                <c:pt idx="4038">
                  <c:v>40.75</c:v>
                </c:pt>
                <c:pt idx="4039">
                  <c:v>40.73000000000001</c:v>
                </c:pt>
                <c:pt idx="4040">
                  <c:v>40.72000000000001</c:v>
                </c:pt>
                <c:pt idx="4041">
                  <c:v>40.69000000000001</c:v>
                </c:pt>
                <c:pt idx="4042">
                  <c:v>40.67</c:v>
                </c:pt>
                <c:pt idx="4043">
                  <c:v>40.66000000000001</c:v>
                </c:pt>
                <c:pt idx="4044">
                  <c:v>40.64</c:v>
                </c:pt>
                <c:pt idx="4045">
                  <c:v>40.62000000000001</c:v>
                </c:pt>
                <c:pt idx="4046">
                  <c:v>40.6</c:v>
                </c:pt>
                <c:pt idx="4047">
                  <c:v>40.59</c:v>
                </c:pt>
                <c:pt idx="4048">
                  <c:v>40.59</c:v>
                </c:pt>
                <c:pt idx="4049">
                  <c:v>40.58</c:v>
                </c:pt>
                <c:pt idx="4050">
                  <c:v>40.59</c:v>
                </c:pt>
                <c:pt idx="4051">
                  <c:v>40.6</c:v>
                </c:pt>
                <c:pt idx="4052">
                  <c:v>40.6</c:v>
                </c:pt>
                <c:pt idx="4053">
                  <c:v>40.6</c:v>
                </c:pt>
                <c:pt idx="4054">
                  <c:v>40.6</c:v>
                </c:pt>
                <c:pt idx="4055">
                  <c:v>40.6</c:v>
                </c:pt>
                <c:pt idx="4056">
                  <c:v>40.6</c:v>
                </c:pt>
                <c:pt idx="4057">
                  <c:v>40.62000000000001</c:v>
                </c:pt>
                <c:pt idx="4058">
                  <c:v>40.64</c:v>
                </c:pt>
                <c:pt idx="4059">
                  <c:v>40.65</c:v>
                </c:pt>
                <c:pt idx="4060">
                  <c:v>40.66000000000001</c:v>
                </c:pt>
                <c:pt idx="4061">
                  <c:v>40.65</c:v>
                </c:pt>
                <c:pt idx="4062">
                  <c:v>40.64</c:v>
                </c:pt>
                <c:pt idx="4063">
                  <c:v>40.62000000000001</c:v>
                </c:pt>
                <c:pt idx="4064">
                  <c:v>40.6</c:v>
                </c:pt>
                <c:pt idx="4065">
                  <c:v>40.59</c:v>
                </c:pt>
                <c:pt idx="4066">
                  <c:v>40.58</c:v>
                </c:pt>
                <c:pt idx="4067">
                  <c:v>40.58</c:v>
                </c:pt>
                <c:pt idx="4068">
                  <c:v>40.58</c:v>
                </c:pt>
                <c:pt idx="4069">
                  <c:v>40.58</c:v>
                </c:pt>
                <c:pt idx="4070">
                  <c:v>40.59</c:v>
                </c:pt>
                <c:pt idx="4071">
                  <c:v>40.6</c:v>
                </c:pt>
                <c:pt idx="4072">
                  <c:v>40.61</c:v>
                </c:pt>
                <c:pt idx="4073">
                  <c:v>40.62000000000001</c:v>
                </c:pt>
                <c:pt idx="4074">
                  <c:v>40.61</c:v>
                </c:pt>
                <c:pt idx="4075">
                  <c:v>40.6</c:v>
                </c:pt>
                <c:pt idx="4076">
                  <c:v>40.6</c:v>
                </c:pt>
                <c:pt idx="4077">
                  <c:v>40.6</c:v>
                </c:pt>
                <c:pt idx="4078">
                  <c:v>40.6</c:v>
                </c:pt>
                <c:pt idx="4079">
                  <c:v>40.61</c:v>
                </c:pt>
                <c:pt idx="4080">
                  <c:v>40.63</c:v>
                </c:pt>
                <c:pt idx="4081">
                  <c:v>40.65</c:v>
                </c:pt>
                <c:pt idx="4082">
                  <c:v>40.65</c:v>
                </c:pt>
                <c:pt idx="4083">
                  <c:v>40.65</c:v>
                </c:pt>
                <c:pt idx="4084">
                  <c:v>40.66000000000001</c:v>
                </c:pt>
                <c:pt idx="4085">
                  <c:v>40.65</c:v>
                </c:pt>
                <c:pt idx="4086">
                  <c:v>40.63</c:v>
                </c:pt>
                <c:pt idx="4087">
                  <c:v>40.63</c:v>
                </c:pt>
                <c:pt idx="4088">
                  <c:v>40.62000000000001</c:v>
                </c:pt>
                <c:pt idx="4089">
                  <c:v>40.61</c:v>
                </c:pt>
                <c:pt idx="4090">
                  <c:v>40.6</c:v>
                </c:pt>
                <c:pt idx="4091">
                  <c:v>40.59</c:v>
                </c:pt>
                <c:pt idx="4092">
                  <c:v>40.59</c:v>
                </c:pt>
                <c:pt idx="4093">
                  <c:v>40.6</c:v>
                </c:pt>
                <c:pt idx="4094">
                  <c:v>40.61</c:v>
                </c:pt>
                <c:pt idx="4095">
                  <c:v>40.62000000000001</c:v>
                </c:pt>
                <c:pt idx="4096">
                  <c:v>40.63</c:v>
                </c:pt>
                <c:pt idx="4097">
                  <c:v>40.65</c:v>
                </c:pt>
                <c:pt idx="4098">
                  <c:v>40.64</c:v>
                </c:pt>
                <c:pt idx="4099">
                  <c:v>40.64</c:v>
                </c:pt>
                <c:pt idx="4100">
                  <c:v>40.64</c:v>
                </c:pt>
                <c:pt idx="4101">
                  <c:v>40.65</c:v>
                </c:pt>
                <c:pt idx="4102">
                  <c:v>40.66000000000001</c:v>
                </c:pt>
                <c:pt idx="4103">
                  <c:v>40.67</c:v>
                </c:pt>
                <c:pt idx="4104">
                  <c:v>40.69000000000001</c:v>
                </c:pt>
                <c:pt idx="4105">
                  <c:v>40.7</c:v>
                </c:pt>
                <c:pt idx="4106">
                  <c:v>40.71</c:v>
                </c:pt>
                <c:pt idx="4107">
                  <c:v>40.71</c:v>
                </c:pt>
                <c:pt idx="4108">
                  <c:v>40.72000000000001</c:v>
                </c:pt>
                <c:pt idx="4109">
                  <c:v>40.71</c:v>
                </c:pt>
                <c:pt idx="4110">
                  <c:v>40.7</c:v>
                </c:pt>
                <c:pt idx="4111">
                  <c:v>40.7</c:v>
                </c:pt>
                <c:pt idx="4112">
                  <c:v>40.7</c:v>
                </c:pt>
                <c:pt idx="4113">
                  <c:v>40.69000000000001</c:v>
                </c:pt>
                <c:pt idx="4114">
                  <c:v>40.68</c:v>
                </c:pt>
                <c:pt idx="4115">
                  <c:v>40.68</c:v>
                </c:pt>
                <c:pt idx="4116">
                  <c:v>40.68</c:v>
                </c:pt>
                <c:pt idx="4117">
                  <c:v>40.69000000000001</c:v>
                </c:pt>
                <c:pt idx="4118">
                  <c:v>40.68</c:v>
                </c:pt>
                <c:pt idx="4119">
                  <c:v>40.68</c:v>
                </c:pt>
                <c:pt idx="4120">
                  <c:v>40.68</c:v>
                </c:pt>
                <c:pt idx="4121">
                  <c:v>40.68</c:v>
                </c:pt>
                <c:pt idx="4122">
                  <c:v>40.68</c:v>
                </c:pt>
                <c:pt idx="4123">
                  <c:v>40.67</c:v>
                </c:pt>
                <c:pt idx="4124">
                  <c:v>40.67</c:v>
                </c:pt>
                <c:pt idx="4125">
                  <c:v>40.66000000000001</c:v>
                </c:pt>
                <c:pt idx="4126">
                  <c:v>40.66000000000001</c:v>
                </c:pt>
                <c:pt idx="4127">
                  <c:v>40.67</c:v>
                </c:pt>
                <c:pt idx="4128">
                  <c:v>40.68</c:v>
                </c:pt>
                <c:pt idx="4129">
                  <c:v>40.69000000000001</c:v>
                </c:pt>
                <c:pt idx="4130">
                  <c:v>40.69000000000001</c:v>
                </c:pt>
                <c:pt idx="4131">
                  <c:v>40.71</c:v>
                </c:pt>
                <c:pt idx="4132">
                  <c:v>40.72000000000001</c:v>
                </c:pt>
                <c:pt idx="4133">
                  <c:v>40.71</c:v>
                </c:pt>
                <c:pt idx="4134">
                  <c:v>40.7</c:v>
                </c:pt>
                <c:pt idx="4135">
                  <c:v>40.69000000000001</c:v>
                </c:pt>
                <c:pt idx="4136">
                  <c:v>40.69000000000001</c:v>
                </c:pt>
                <c:pt idx="4137">
                  <c:v>40.69000000000001</c:v>
                </c:pt>
                <c:pt idx="4138">
                  <c:v>40.69000000000001</c:v>
                </c:pt>
                <c:pt idx="4139">
                  <c:v>40.69000000000001</c:v>
                </c:pt>
                <c:pt idx="4140">
                  <c:v>40.7</c:v>
                </c:pt>
                <c:pt idx="4141">
                  <c:v>40.71</c:v>
                </c:pt>
                <c:pt idx="4142">
                  <c:v>40.71</c:v>
                </c:pt>
                <c:pt idx="4143">
                  <c:v>40.69000000000001</c:v>
                </c:pt>
                <c:pt idx="4144">
                  <c:v>40.67</c:v>
                </c:pt>
                <c:pt idx="4145">
                  <c:v>40.66000000000001</c:v>
                </c:pt>
                <c:pt idx="4146">
                  <c:v>40.64</c:v>
                </c:pt>
                <c:pt idx="4147">
                  <c:v>40.63</c:v>
                </c:pt>
                <c:pt idx="4148">
                  <c:v>40.62000000000001</c:v>
                </c:pt>
                <c:pt idx="4149">
                  <c:v>40.61</c:v>
                </c:pt>
                <c:pt idx="4150">
                  <c:v>40.61</c:v>
                </c:pt>
                <c:pt idx="4151">
                  <c:v>40.61</c:v>
                </c:pt>
                <c:pt idx="4152">
                  <c:v>40.62000000000001</c:v>
                </c:pt>
                <c:pt idx="4153">
                  <c:v>40.63</c:v>
                </c:pt>
                <c:pt idx="4154">
                  <c:v>40.64</c:v>
                </c:pt>
                <c:pt idx="4155">
                  <c:v>40.65</c:v>
                </c:pt>
                <c:pt idx="4156">
                  <c:v>40.66000000000001</c:v>
                </c:pt>
                <c:pt idx="4157">
                  <c:v>40.67</c:v>
                </c:pt>
                <c:pt idx="4158">
                  <c:v>40.67</c:v>
                </c:pt>
                <c:pt idx="4159">
                  <c:v>40.68</c:v>
                </c:pt>
                <c:pt idx="4160">
                  <c:v>40.68</c:v>
                </c:pt>
                <c:pt idx="4161">
                  <c:v>40.68</c:v>
                </c:pt>
                <c:pt idx="4162">
                  <c:v>40.68</c:v>
                </c:pt>
                <c:pt idx="4163">
                  <c:v>40.68</c:v>
                </c:pt>
                <c:pt idx="4164">
                  <c:v>40.68</c:v>
                </c:pt>
                <c:pt idx="4165">
                  <c:v>40.67</c:v>
                </c:pt>
                <c:pt idx="4166">
                  <c:v>40.66000000000001</c:v>
                </c:pt>
                <c:pt idx="4167">
                  <c:v>40.66000000000001</c:v>
                </c:pt>
                <c:pt idx="4168">
                  <c:v>40.64</c:v>
                </c:pt>
                <c:pt idx="4169">
                  <c:v>40.63</c:v>
                </c:pt>
                <c:pt idx="4170">
                  <c:v>40.63</c:v>
                </c:pt>
                <c:pt idx="4171">
                  <c:v>40.62000000000001</c:v>
                </c:pt>
                <c:pt idx="4172">
                  <c:v>40.61</c:v>
                </c:pt>
                <c:pt idx="4173">
                  <c:v>40.6</c:v>
                </c:pt>
                <c:pt idx="4174">
                  <c:v>40.6</c:v>
                </c:pt>
                <c:pt idx="4175">
                  <c:v>40.6</c:v>
                </c:pt>
                <c:pt idx="4176">
                  <c:v>40.6</c:v>
                </c:pt>
                <c:pt idx="4177">
                  <c:v>40.61</c:v>
                </c:pt>
                <c:pt idx="4178">
                  <c:v>40.61</c:v>
                </c:pt>
                <c:pt idx="4179">
                  <c:v>40.61</c:v>
                </c:pt>
                <c:pt idx="4180">
                  <c:v>40.62000000000001</c:v>
                </c:pt>
                <c:pt idx="4181">
                  <c:v>40.61</c:v>
                </c:pt>
                <c:pt idx="4182">
                  <c:v>40.59</c:v>
                </c:pt>
                <c:pt idx="4183">
                  <c:v>40.58</c:v>
                </c:pt>
                <c:pt idx="4184">
                  <c:v>40.56</c:v>
                </c:pt>
                <c:pt idx="4185">
                  <c:v>40.55</c:v>
                </c:pt>
                <c:pt idx="4186">
                  <c:v>40.54</c:v>
                </c:pt>
                <c:pt idx="4187">
                  <c:v>40.53</c:v>
                </c:pt>
                <c:pt idx="4188">
                  <c:v>40.54</c:v>
                </c:pt>
                <c:pt idx="4189">
                  <c:v>40.54</c:v>
                </c:pt>
                <c:pt idx="4190">
                  <c:v>40.56</c:v>
                </c:pt>
                <c:pt idx="4191">
                  <c:v>40.57</c:v>
                </c:pt>
                <c:pt idx="4192">
                  <c:v>40.58</c:v>
                </c:pt>
                <c:pt idx="4193">
                  <c:v>40.59</c:v>
                </c:pt>
                <c:pt idx="4194">
                  <c:v>40.6</c:v>
                </c:pt>
                <c:pt idx="4195">
                  <c:v>40.6</c:v>
                </c:pt>
                <c:pt idx="4196">
                  <c:v>40.6</c:v>
                </c:pt>
                <c:pt idx="4197">
                  <c:v>40.59</c:v>
                </c:pt>
                <c:pt idx="4198">
                  <c:v>40.59</c:v>
                </c:pt>
                <c:pt idx="4199">
                  <c:v>40.59</c:v>
                </c:pt>
                <c:pt idx="4200">
                  <c:v>40.6</c:v>
                </c:pt>
                <c:pt idx="4201">
                  <c:v>40.62000000000001</c:v>
                </c:pt>
                <c:pt idx="4202">
                  <c:v>40.63</c:v>
                </c:pt>
                <c:pt idx="4203">
                  <c:v>40.65</c:v>
                </c:pt>
                <c:pt idx="4204">
                  <c:v>40.65</c:v>
                </c:pt>
                <c:pt idx="4205">
                  <c:v>40.67</c:v>
                </c:pt>
                <c:pt idx="4206">
                  <c:v>40.67</c:v>
                </c:pt>
                <c:pt idx="4207">
                  <c:v>40.66000000000001</c:v>
                </c:pt>
                <c:pt idx="4208">
                  <c:v>40.66000000000001</c:v>
                </c:pt>
                <c:pt idx="4209">
                  <c:v>40.65</c:v>
                </c:pt>
                <c:pt idx="4210">
                  <c:v>40.62000000000001</c:v>
                </c:pt>
                <c:pt idx="4211">
                  <c:v>40.6</c:v>
                </c:pt>
                <c:pt idx="4212">
                  <c:v>40.56</c:v>
                </c:pt>
                <c:pt idx="4213">
                  <c:v>40.53</c:v>
                </c:pt>
                <c:pt idx="4214">
                  <c:v>40.5</c:v>
                </c:pt>
                <c:pt idx="4215">
                  <c:v>40.48</c:v>
                </c:pt>
                <c:pt idx="4216">
                  <c:v>40.47</c:v>
                </c:pt>
                <c:pt idx="4217">
                  <c:v>40.46</c:v>
                </c:pt>
                <c:pt idx="4218">
                  <c:v>40.45</c:v>
                </c:pt>
                <c:pt idx="4219">
                  <c:v>40.44</c:v>
                </c:pt>
                <c:pt idx="4220">
                  <c:v>40.44</c:v>
                </c:pt>
                <c:pt idx="4221">
                  <c:v>40.44</c:v>
                </c:pt>
                <c:pt idx="4222">
                  <c:v>40.43</c:v>
                </c:pt>
                <c:pt idx="4223">
                  <c:v>40.42</c:v>
                </c:pt>
                <c:pt idx="4224">
                  <c:v>40.42</c:v>
                </c:pt>
                <c:pt idx="4225">
                  <c:v>40.43</c:v>
                </c:pt>
                <c:pt idx="4226">
                  <c:v>40.44</c:v>
                </c:pt>
                <c:pt idx="4227">
                  <c:v>40.45</c:v>
                </c:pt>
                <c:pt idx="4228">
                  <c:v>40.46</c:v>
                </c:pt>
                <c:pt idx="4229">
                  <c:v>40.47</c:v>
                </c:pt>
                <c:pt idx="4230">
                  <c:v>40.49</c:v>
                </c:pt>
                <c:pt idx="4231">
                  <c:v>40.5</c:v>
                </c:pt>
                <c:pt idx="4232">
                  <c:v>40.5</c:v>
                </c:pt>
                <c:pt idx="4233">
                  <c:v>40.52</c:v>
                </c:pt>
                <c:pt idx="4234">
                  <c:v>40.53</c:v>
                </c:pt>
                <c:pt idx="4235">
                  <c:v>40.54</c:v>
                </c:pt>
                <c:pt idx="4236">
                  <c:v>40.55</c:v>
                </c:pt>
                <c:pt idx="4237">
                  <c:v>40.55</c:v>
                </c:pt>
                <c:pt idx="4238">
                  <c:v>40.56</c:v>
                </c:pt>
                <c:pt idx="4239">
                  <c:v>40.56</c:v>
                </c:pt>
                <c:pt idx="4240">
                  <c:v>40.56</c:v>
                </c:pt>
                <c:pt idx="4241">
                  <c:v>40.57</c:v>
                </c:pt>
                <c:pt idx="4242">
                  <c:v>40.58</c:v>
                </c:pt>
                <c:pt idx="4243">
                  <c:v>40.59</c:v>
                </c:pt>
                <c:pt idx="4244">
                  <c:v>40.59</c:v>
                </c:pt>
                <c:pt idx="4245">
                  <c:v>40.59</c:v>
                </c:pt>
                <c:pt idx="4246">
                  <c:v>40.59</c:v>
                </c:pt>
                <c:pt idx="4247">
                  <c:v>40.57</c:v>
                </c:pt>
                <c:pt idx="4248">
                  <c:v>40.55</c:v>
                </c:pt>
                <c:pt idx="4249">
                  <c:v>40.53</c:v>
                </c:pt>
                <c:pt idx="4250">
                  <c:v>40.52</c:v>
                </c:pt>
                <c:pt idx="4251">
                  <c:v>40.5</c:v>
                </c:pt>
                <c:pt idx="4252">
                  <c:v>40.5</c:v>
                </c:pt>
                <c:pt idx="4253">
                  <c:v>40.51</c:v>
                </c:pt>
                <c:pt idx="4254">
                  <c:v>40.52</c:v>
                </c:pt>
                <c:pt idx="4255">
                  <c:v>40.54</c:v>
                </c:pt>
                <c:pt idx="4256">
                  <c:v>40.55</c:v>
                </c:pt>
                <c:pt idx="4257">
                  <c:v>40.56</c:v>
                </c:pt>
                <c:pt idx="4258">
                  <c:v>40.56</c:v>
                </c:pt>
                <c:pt idx="4259">
                  <c:v>40.56</c:v>
                </c:pt>
                <c:pt idx="4260">
                  <c:v>40.57</c:v>
                </c:pt>
                <c:pt idx="4261">
                  <c:v>40.59</c:v>
                </c:pt>
                <c:pt idx="4262">
                  <c:v>40.59</c:v>
                </c:pt>
                <c:pt idx="4263">
                  <c:v>40.61</c:v>
                </c:pt>
                <c:pt idx="4264">
                  <c:v>40.63</c:v>
                </c:pt>
                <c:pt idx="4265">
                  <c:v>40.64</c:v>
                </c:pt>
                <c:pt idx="4266">
                  <c:v>40.63</c:v>
                </c:pt>
                <c:pt idx="4267">
                  <c:v>40.64</c:v>
                </c:pt>
                <c:pt idx="4268">
                  <c:v>40.64</c:v>
                </c:pt>
                <c:pt idx="4269">
                  <c:v>40.64</c:v>
                </c:pt>
                <c:pt idx="4270">
                  <c:v>40.64</c:v>
                </c:pt>
                <c:pt idx="4271">
                  <c:v>40.64</c:v>
                </c:pt>
                <c:pt idx="4272">
                  <c:v>40.64</c:v>
                </c:pt>
                <c:pt idx="4273">
                  <c:v>40.63</c:v>
                </c:pt>
                <c:pt idx="4274">
                  <c:v>40.62000000000001</c:v>
                </c:pt>
                <c:pt idx="4275">
                  <c:v>40.61</c:v>
                </c:pt>
                <c:pt idx="4276">
                  <c:v>40.6</c:v>
                </c:pt>
                <c:pt idx="4277">
                  <c:v>40.59</c:v>
                </c:pt>
                <c:pt idx="4278">
                  <c:v>40.59</c:v>
                </c:pt>
                <c:pt idx="4279">
                  <c:v>40.57</c:v>
                </c:pt>
                <c:pt idx="4280">
                  <c:v>40.56</c:v>
                </c:pt>
                <c:pt idx="4281">
                  <c:v>40.55</c:v>
                </c:pt>
                <c:pt idx="4282">
                  <c:v>40.53</c:v>
                </c:pt>
                <c:pt idx="4283">
                  <c:v>40.51</c:v>
                </c:pt>
                <c:pt idx="4284">
                  <c:v>40.53</c:v>
                </c:pt>
                <c:pt idx="4285">
                  <c:v>40.54</c:v>
                </c:pt>
                <c:pt idx="4286">
                  <c:v>40.55</c:v>
                </c:pt>
                <c:pt idx="4287">
                  <c:v>40.57</c:v>
                </c:pt>
                <c:pt idx="4288">
                  <c:v>40.58</c:v>
                </c:pt>
                <c:pt idx="4289">
                  <c:v>40.59</c:v>
                </c:pt>
                <c:pt idx="4290">
                  <c:v>40.58</c:v>
                </c:pt>
                <c:pt idx="4291">
                  <c:v>40.58</c:v>
                </c:pt>
                <c:pt idx="4292">
                  <c:v>40.57</c:v>
                </c:pt>
                <c:pt idx="4293">
                  <c:v>40.58</c:v>
                </c:pt>
                <c:pt idx="4294">
                  <c:v>40.58</c:v>
                </c:pt>
                <c:pt idx="4295">
                  <c:v>40.58</c:v>
                </c:pt>
                <c:pt idx="4296">
                  <c:v>40.58</c:v>
                </c:pt>
                <c:pt idx="4297">
                  <c:v>40.59</c:v>
                </c:pt>
                <c:pt idx="4298">
                  <c:v>40.61</c:v>
                </c:pt>
                <c:pt idx="4299">
                  <c:v>40.61</c:v>
                </c:pt>
                <c:pt idx="4300">
                  <c:v>40.63</c:v>
                </c:pt>
                <c:pt idx="4301">
                  <c:v>40.64</c:v>
                </c:pt>
                <c:pt idx="4302">
                  <c:v>40.64</c:v>
                </c:pt>
                <c:pt idx="4303">
                  <c:v>40.63</c:v>
                </c:pt>
                <c:pt idx="4304">
                  <c:v>40.62000000000001</c:v>
                </c:pt>
                <c:pt idx="4305">
                  <c:v>40.61</c:v>
                </c:pt>
                <c:pt idx="4306">
                  <c:v>40.6</c:v>
                </c:pt>
                <c:pt idx="4307">
                  <c:v>40.6</c:v>
                </c:pt>
                <c:pt idx="4308">
                  <c:v>40.6</c:v>
                </c:pt>
                <c:pt idx="4309">
                  <c:v>40.6</c:v>
                </c:pt>
                <c:pt idx="4310">
                  <c:v>40.61</c:v>
                </c:pt>
                <c:pt idx="4311">
                  <c:v>40.63</c:v>
                </c:pt>
                <c:pt idx="4312">
                  <c:v>40.65</c:v>
                </c:pt>
                <c:pt idx="4313">
                  <c:v>40.67</c:v>
                </c:pt>
                <c:pt idx="4314">
                  <c:v>40.68</c:v>
                </c:pt>
                <c:pt idx="4315">
                  <c:v>40.7</c:v>
                </c:pt>
                <c:pt idx="4316">
                  <c:v>40.72000000000001</c:v>
                </c:pt>
                <c:pt idx="4317">
                  <c:v>40.72000000000001</c:v>
                </c:pt>
                <c:pt idx="4318">
                  <c:v>40.71</c:v>
                </c:pt>
                <c:pt idx="4319">
                  <c:v>40.72000000000001</c:v>
                </c:pt>
                <c:pt idx="4320">
                  <c:v>40.72000000000001</c:v>
                </c:pt>
                <c:pt idx="4321">
                  <c:v>40.72000000000001</c:v>
                </c:pt>
                <c:pt idx="4322">
                  <c:v>40.7</c:v>
                </c:pt>
                <c:pt idx="4323">
                  <c:v>40.7</c:v>
                </c:pt>
                <c:pt idx="4324">
                  <c:v>40.69000000000001</c:v>
                </c:pt>
                <c:pt idx="4325">
                  <c:v>40.69000000000001</c:v>
                </c:pt>
                <c:pt idx="4326">
                  <c:v>40.68</c:v>
                </c:pt>
                <c:pt idx="4327">
                  <c:v>40.69000000000001</c:v>
                </c:pt>
                <c:pt idx="4328">
                  <c:v>40.69000000000001</c:v>
                </c:pt>
                <c:pt idx="4329">
                  <c:v>40.69000000000001</c:v>
                </c:pt>
                <c:pt idx="4330">
                  <c:v>40.68</c:v>
                </c:pt>
                <c:pt idx="4331">
                  <c:v>40.68</c:v>
                </c:pt>
                <c:pt idx="4332">
                  <c:v>40.67</c:v>
                </c:pt>
                <c:pt idx="4333">
                  <c:v>40.66000000000001</c:v>
                </c:pt>
                <c:pt idx="4334">
                  <c:v>40.64</c:v>
                </c:pt>
                <c:pt idx="4335">
                  <c:v>40.63</c:v>
                </c:pt>
                <c:pt idx="4336">
                  <c:v>40.62000000000001</c:v>
                </c:pt>
                <c:pt idx="4337">
                  <c:v>40.61</c:v>
                </c:pt>
                <c:pt idx="4338">
                  <c:v>40.6</c:v>
                </c:pt>
                <c:pt idx="4339">
                  <c:v>40.6</c:v>
                </c:pt>
                <c:pt idx="4340">
                  <c:v>40.59</c:v>
                </c:pt>
                <c:pt idx="4341">
                  <c:v>40.58</c:v>
                </c:pt>
                <c:pt idx="4342">
                  <c:v>40.57</c:v>
                </c:pt>
                <c:pt idx="4343">
                  <c:v>40.57</c:v>
                </c:pt>
                <c:pt idx="4344">
                  <c:v>40.57</c:v>
                </c:pt>
                <c:pt idx="4345">
                  <c:v>40.56</c:v>
                </c:pt>
                <c:pt idx="4346">
                  <c:v>40.54</c:v>
                </c:pt>
                <c:pt idx="4347">
                  <c:v>40.55</c:v>
                </c:pt>
                <c:pt idx="4348">
                  <c:v>40.55</c:v>
                </c:pt>
                <c:pt idx="4349">
                  <c:v>40.54</c:v>
                </c:pt>
                <c:pt idx="4350">
                  <c:v>40.53</c:v>
                </c:pt>
                <c:pt idx="4351">
                  <c:v>40.52</c:v>
                </c:pt>
                <c:pt idx="4352">
                  <c:v>40.53</c:v>
                </c:pt>
                <c:pt idx="4353">
                  <c:v>40.53</c:v>
                </c:pt>
                <c:pt idx="4354">
                  <c:v>40.52</c:v>
                </c:pt>
                <c:pt idx="4355">
                  <c:v>40.53</c:v>
                </c:pt>
                <c:pt idx="4356">
                  <c:v>40.54</c:v>
                </c:pt>
                <c:pt idx="4357">
                  <c:v>40.54</c:v>
                </c:pt>
                <c:pt idx="4358">
                  <c:v>40.54</c:v>
                </c:pt>
                <c:pt idx="4359">
                  <c:v>40.55</c:v>
                </c:pt>
                <c:pt idx="4360">
                  <c:v>40.56</c:v>
                </c:pt>
                <c:pt idx="4361">
                  <c:v>40.56</c:v>
                </c:pt>
                <c:pt idx="4362">
                  <c:v>40.57</c:v>
                </c:pt>
                <c:pt idx="4363">
                  <c:v>40.58</c:v>
                </c:pt>
                <c:pt idx="4364">
                  <c:v>40.6</c:v>
                </c:pt>
                <c:pt idx="4365">
                  <c:v>40.62000000000001</c:v>
                </c:pt>
                <c:pt idx="4366">
                  <c:v>40.64</c:v>
                </c:pt>
                <c:pt idx="4367">
                  <c:v>40.67</c:v>
                </c:pt>
                <c:pt idx="4368">
                  <c:v>40.69000000000001</c:v>
                </c:pt>
                <c:pt idx="4369">
                  <c:v>40.7</c:v>
                </c:pt>
                <c:pt idx="4370">
                  <c:v>40.71</c:v>
                </c:pt>
                <c:pt idx="4371">
                  <c:v>40.71</c:v>
                </c:pt>
                <c:pt idx="4372">
                  <c:v>40.7</c:v>
                </c:pt>
                <c:pt idx="4373">
                  <c:v>40.7</c:v>
                </c:pt>
                <c:pt idx="4374">
                  <c:v>40.7</c:v>
                </c:pt>
                <c:pt idx="4375">
                  <c:v>40.71</c:v>
                </c:pt>
                <c:pt idx="4376">
                  <c:v>40.7</c:v>
                </c:pt>
                <c:pt idx="4377">
                  <c:v>40.69000000000001</c:v>
                </c:pt>
                <c:pt idx="4378">
                  <c:v>40.68</c:v>
                </c:pt>
                <c:pt idx="4379">
                  <c:v>40.67</c:v>
                </c:pt>
                <c:pt idx="4380">
                  <c:v>40.66000000000001</c:v>
                </c:pt>
                <c:pt idx="4381">
                  <c:v>40.65</c:v>
                </c:pt>
                <c:pt idx="4382">
                  <c:v>40.64</c:v>
                </c:pt>
                <c:pt idx="4383">
                  <c:v>40.63</c:v>
                </c:pt>
                <c:pt idx="4384">
                  <c:v>40.63</c:v>
                </c:pt>
                <c:pt idx="4385">
                  <c:v>40.63</c:v>
                </c:pt>
                <c:pt idx="4386">
                  <c:v>40.63</c:v>
                </c:pt>
                <c:pt idx="4387">
                  <c:v>40.62000000000001</c:v>
                </c:pt>
                <c:pt idx="4388">
                  <c:v>40.61</c:v>
                </c:pt>
                <c:pt idx="4389">
                  <c:v>40.61</c:v>
                </c:pt>
                <c:pt idx="4390">
                  <c:v>40.6</c:v>
                </c:pt>
                <c:pt idx="4391">
                  <c:v>40.57</c:v>
                </c:pt>
                <c:pt idx="4392">
                  <c:v>40.55</c:v>
                </c:pt>
                <c:pt idx="4393">
                  <c:v>40.54</c:v>
                </c:pt>
                <c:pt idx="4394">
                  <c:v>40.53</c:v>
                </c:pt>
                <c:pt idx="4395">
                  <c:v>40.51</c:v>
                </c:pt>
                <c:pt idx="4396">
                  <c:v>40.5</c:v>
                </c:pt>
                <c:pt idx="4397">
                  <c:v>40.49</c:v>
                </c:pt>
                <c:pt idx="4398">
                  <c:v>40.48</c:v>
                </c:pt>
                <c:pt idx="4399">
                  <c:v>40.47</c:v>
                </c:pt>
                <c:pt idx="4400">
                  <c:v>40.47</c:v>
                </c:pt>
                <c:pt idx="4401">
                  <c:v>40.48</c:v>
                </c:pt>
                <c:pt idx="4402">
                  <c:v>40.5</c:v>
                </c:pt>
                <c:pt idx="4403">
                  <c:v>40.53</c:v>
                </c:pt>
                <c:pt idx="4404">
                  <c:v>40.54</c:v>
                </c:pt>
                <c:pt idx="4405">
                  <c:v>40.58</c:v>
                </c:pt>
                <c:pt idx="4406">
                  <c:v>40.59</c:v>
                </c:pt>
                <c:pt idx="4407">
                  <c:v>40.6</c:v>
                </c:pt>
                <c:pt idx="4408">
                  <c:v>40.61</c:v>
                </c:pt>
                <c:pt idx="4409">
                  <c:v>40.61</c:v>
                </c:pt>
                <c:pt idx="4410">
                  <c:v>40.63</c:v>
                </c:pt>
                <c:pt idx="4411">
                  <c:v>40.64</c:v>
                </c:pt>
                <c:pt idx="4412">
                  <c:v>40.64</c:v>
                </c:pt>
                <c:pt idx="4413">
                  <c:v>40.65</c:v>
                </c:pt>
                <c:pt idx="4414">
                  <c:v>40.64</c:v>
                </c:pt>
                <c:pt idx="4415">
                  <c:v>40.63</c:v>
                </c:pt>
                <c:pt idx="4416">
                  <c:v>40.61</c:v>
                </c:pt>
                <c:pt idx="4417">
                  <c:v>40.61</c:v>
                </c:pt>
                <c:pt idx="4418">
                  <c:v>40.61</c:v>
                </c:pt>
                <c:pt idx="4419">
                  <c:v>40.61</c:v>
                </c:pt>
                <c:pt idx="4420">
                  <c:v>40.61</c:v>
                </c:pt>
                <c:pt idx="4421">
                  <c:v>40.62000000000001</c:v>
                </c:pt>
                <c:pt idx="4422">
                  <c:v>40.63</c:v>
                </c:pt>
                <c:pt idx="4423">
                  <c:v>40.65</c:v>
                </c:pt>
                <c:pt idx="4424">
                  <c:v>40.66000000000001</c:v>
                </c:pt>
                <c:pt idx="4425">
                  <c:v>40.68</c:v>
                </c:pt>
                <c:pt idx="4426">
                  <c:v>40.69000000000001</c:v>
                </c:pt>
                <c:pt idx="4427">
                  <c:v>40.69000000000001</c:v>
                </c:pt>
                <c:pt idx="4428">
                  <c:v>40.68</c:v>
                </c:pt>
                <c:pt idx="4429">
                  <c:v>40.68</c:v>
                </c:pt>
                <c:pt idx="4430">
                  <c:v>40.67</c:v>
                </c:pt>
                <c:pt idx="4431">
                  <c:v>40.65</c:v>
                </c:pt>
                <c:pt idx="4432">
                  <c:v>40.64</c:v>
                </c:pt>
                <c:pt idx="4433">
                  <c:v>40.64</c:v>
                </c:pt>
                <c:pt idx="4434">
                  <c:v>40.63</c:v>
                </c:pt>
                <c:pt idx="4435">
                  <c:v>40.63</c:v>
                </c:pt>
                <c:pt idx="4436">
                  <c:v>40.63</c:v>
                </c:pt>
                <c:pt idx="4437">
                  <c:v>40.64</c:v>
                </c:pt>
                <c:pt idx="4438">
                  <c:v>40.65</c:v>
                </c:pt>
                <c:pt idx="4439">
                  <c:v>40.65</c:v>
                </c:pt>
                <c:pt idx="4440">
                  <c:v>40.65</c:v>
                </c:pt>
                <c:pt idx="4441">
                  <c:v>40.66000000000001</c:v>
                </c:pt>
                <c:pt idx="4442">
                  <c:v>40.66000000000001</c:v>
                </c:pt>
                <c:pt idx="4443">
                  <c:v>40.66000000000001</c:v>
                </c:pt>
                <c:pt idx="4444">
                  <c:v>40.66000000000001</c:v>
                </c:pt>
                <c:pt idx="4445">
                  <c:v>40.66000000000001</c:v>
                </c:pt>
                <c:pt idx="4446">
                  <c:v>40.66000000000001</c:v>
                </c:pt>
                <c:pt idx="4447">
                  <c:v>40.66000000000001</c:v>
                </c:pt>
                <c:pt idx="4448">
                  <c:v>40.66000000000001</c:v>
                </c:pt>
                <c:pt idx="4449">
                  <c:v>40.67</c:v>
                </c:pt>
                <c:pt idx="4450">
                  <c:v>40.67</c:v>
                </c:pt>
                <c:pt idx="4451">
                  <c:v>40.68</c:v>
                </c:pt>
                <c:pt idx="4452">
                  <c:v>40.68</c:v>
                </c:pt>
                <c:pt idx="4453">
                  <c:v>40.68</c:v>
                </c:pt>
                <c:pt idx="4454">
                  <c:v>40.68</c:v>
                </c:pt>
                <c:pt idx="4455">
                  <c:v>40.67</c:v>
                </c:pt>
                <c:pt idx="4456">
                  <c:v>40.67</c:v>
                </c:pt>
                <c:pt idx="4457">
                  <c:v>40.67</c:v>
                </c:pt>
                <c:pt idx="4458">
                  <c:v>40.67</c:v>
                </c:pt>
                <c:pt idx="4459">
                  <c:v>40.67</c:v>
                </c:pt>
                <c:pt idx="4460">
                  <c:v>40.67</c:v>
                </c:pt>
                <c:pt idx="4461">
                  <c:v>40.67</c:v>
                </c:pt>
                <c:pt idx="4462">
                  <c:v>40.67</c:v>
                </c:pt>
                <c:pt idx="4463">
                  <c:v>40.67</c:v>
                </c:pt>
                <c:pt idx="4464">
                  <c:v>40.67</c:v>
                </c:pt>
                <c:pt idx="4465">
                  <c:v>40.67</c:v>
                </c:pt>
                <c:pt idx="4466">
                  <c:v>40.67</c:v>
                </c:pt>
                <c:pt idx="4467">
                  <c:v>40.67</c:v>
                </c:pt>
                <c:pt idx="4468">
                  <c:v>40.67</c:v>
                </c:pt>
                <c:pt idx="4469">
                  <c:v>40.67</c:v>
                </c:pt>
                <c:pt idx="4470">
                  <c:v>40.68</c:v>
                </c:pt>
                <c:pt idx="4471">
                  <c:v>40.68</c:v>
                </c:pt>
                <c:pt idx="4472">
                  <c:v>40.68</c:v>
                </c:pt>
                <c:pt idx="4473">
                  <c:v>40.67</c:v>
                </c:pt>
                <c:pt idx="4474">
                  <c:v>40.67</c:v>
                </c:pt>
                <c:pt idx="4475">
                  <c:v>40.67</c:v>
                </c:pt>
                <c:pt idx="4476">
                  <c:v>40.65</c:v>
                </c:pt>
                <c:pt idx="4477">
                  <c:v>40.64</c:v>
                </c:pt>
                <c:pt idx="4478">
                  <c:v>40.63</c:v>
                </c:pt>
                <c:pt idx="4479">
                  <c:v>40.61</c:v>
                </c:pt>
                <c:pt idx="4480">
                  <c:v>40.61</c:v>
                </c:pt>
                <c:pt idx="4481">
                  <c:v>40.59</c:v>
                </c:pt>
                <c:pt idx="4482">
                  <c:v>40.57</c:v>
                </c:pt>
                <c:pt idx="4483">
                  <c:v>40.55</c:v>
                </c:pt>
                <c:pt idx="4484">
                  <c:v>40.54</c:v>
                </c:pt>
                <c:pt idx="4485">
                  <c:v>40.53</c:v>
                </c:pt>
                <c:pt idx="4486">
                  <c:v>40.52</c:v>
                </c:pt>
                <c:pt idx="4487">
                  <c:v>40.51</c:v>
                </c:pt>
                <c:pt idx="4488">
                  <c:v>40.51</c:v>
                </c:pt>
                <c:pt idx="4489">
                  <c:v>40.53</c:v>
                </c:pt>
                <c:pt idx="4490">
                  <c:v>40.53</c:v>
                </c:pt>
                <c:pt idx="4491">
                  <c:v>40.55</c:v>
                </c:pt>
                <c:pt idx="4492">
                  <c:v>40.56</c:v>
                </c:pt>
                <c:pt idx="4493">
                  <c:v>40.58</c:v>
                </c:pt>
                <c:pt idx="4494">
                  <c:v>40.6</c:v>
                </c:pt>
                <c:pt idx="4495">
                  <c:v>40.61</c:v>
                </c:pt>
                <c:pt idx="4496">
                  <c:v>40.64</c:v>
                </c:pt>
                <c:pt idx="4497">
                  <c:v>40.67</c:v>
                </c:pt>
                <c:pt idx="4498">
                  <c:v>40.69000000000001</c:v>
                </c:pt>
                <c:pt idx="4499">
                  <c:v>40.7</c:v>
                </c:pt>
                <c:pt idx="4500">
                  <c:v>40.69000000000001</c:v>
                </c:pt>
                <c:pt idx="4501">
                  <c:v>40.68</c:v>
                </c:pt>
                <c:pt idx="4502">
                  <c:v>40.68</c:v>
                </c:pt>
                <c:pt idx="4503">
                  <c:v>40.67</c:v>
                </c:pt>
                <c:pt idx="4504">
                  <c:v>40.66000000000001</c:v>
                </c:pt>
                <c:pt idx="4505">
                  <c:v>40.66000000000001</c:v>
                </c:pt>
                <c:pt idx="4506">
                  <c:v>40.66000000000001</c:v>
                </c:pt>
                <c:pt idx="4507">
                  <c:v>40.67</c:v>
                </c:pt>
                <c:pt idx="4508">
                  <c:v>40.68</c:v>
                </c:pt>
                <c:pt idx="4509">
                  <c:v>40.68</c:v>
                </c:pt>
                <c:pt idx="4510">
                  <c:v>40.69000000000001</c:v>
                </c:pt>
                <c:pt idx="4511">
                  <c:v>40.69000000000001</c:v>
                </c:pt>
                <c:pt idx="4512">
                  <c:v>40.69000000000001</c:v>
                </c:pt>
                <c:pt idx="4513">
                  <c:v>40.7</c:v>
                </c:pt>
                <c:pt idx="4514">
                  <c:v>40.7</c:v>
                </c:pt>
                <c:pt idx="4515">
                  <c:v>40.69000000000001</c:v>
                </c:pt>
                <c:pt idx="4516">
                  <c:v>40.68</c:v>
                </c:pt>
                <c:pt idx="4517">
                  <c:v>40.68</c:v>
                </c:pt>
                <c:pt idx="4518">
                  <c:v>40.67</c:v>
                </c:pt>
                <c:pt idx="4519">
                  <c:v>40.67</c:v>
                </c:pt>
                <c:pt idx="4520">
                  <c:v>40.66000000000001</c:v>
                </c:pt>
                <c:pt idx="4521">
                  <c:v>40.66000000000001</c:v>
                </c:pt>
                <c:pt idx="4522">
                  <c:v>40.66000000000001</c:v>
                </c:pt>
                <c:pt idx="4523">
                  <c:v>40.66000000000001</c:v>
                </c:pt>
                <c:pt idx="4524">
                  <c:v>40.67</c:v>
                </c:pt>
                <c:pt idx="4525">
                  <c:v>40.66000000000001</c:v>
                </c:pt>
                <c:pt idx="4526">
                  <c:v>40.65</c:v>
                </c:pt>
                <c:pt idx="4527">
                  <c:v>40.64</c:v>
                </c:pt>
                <c:pt idx="4528">
                  <c:v>40.63</c:v>
                </c:pt>
                <c:pt idx="4529">
                  <c:v>40.63</c:v>
                </c:pt>
                <c:pt idx="4530">
                  <c:v>40.63</c:v>
                </c:pt>
                <c:pt idx="4531">
                  <c:v>40.63</c:v>
                </c:pt>
                <c:pt idx="4532">
                  <c:v>40.63</c:v>
                </c:pt>
                <c:pt idx="4533">
                  <c:v>40.63</c:v>
                </c:pt>
                <c:pt idx="4534">
                  <c:v>40.64</c:v>
                </c:pt>
                <c:pt idx="4535">
                  <c:v>40.64</c:v>
                </c:pt>
                <c:pt idx="4536">
                  <c:v>40.64</c:v>
                </c:pt>
                <c:pt idx="4537">
                  <c:v>40.64</c:v>
                </c:pt>
                <c:pt idx="4538">
                  <c:v>40.64</c:v>
                </c:pt>
                <c:pt idx="4539">
                  <c:v>40.64</c:v>
                </c:pt>
                <c:pt idx="4540">
                  <c:v>40.62000000000001</c:v>
                </c:pt>
                <c:pt idx="4541">
                  <c:v>40.61</c:v>
                </c:pt>
                <c:pt idx="4542">
                  <c:v>40.61</c:v>
                </c:pt>
                <c:pt idx="4543">
                  <c:v>40.61</c:v>
                </c:pt>
                <c:pt idx="4544">
                  <c:v>40.62000000000001</c:v>
                </c:pt>
                <c:pt idx="4545">
                  <c:v>40.64</c:v>
                </c:pt>
                <c:pt idx="4546">
                  <c:v>40.66000000000001</c:v>
                </c:pt>
                <c:pt idx="4547">
                  <c:v>40.66000000000001</c:v>
                </c:pt>
                <c:pt idx="4548">
                  <c:v>40.66000000000001</c:v>
                </c:pt>
                <c:pt idx="4549">
                  <c:v>40.67</c:v>
                </c:pt>
                <c:pt idx="4550">
                  <c:v>40.67</c:v>
                </c:pt>
                <c:pt idx="4551">
                  <c:v>40.65</c:v>
                </c:pt>
                <c:pt idx="4552">
                  <c:v>40.64</c:v>
                </c:pt>
                <c:pt idx="4553">
                  <c:v>40.63</c:v>
                </c:pt>
                <c:pt idx="4554">
                  <c:v>40.62000000000001</c:v>
                </c:pt>
                <c:pt idx="4555">
                  <c:v>40.62000000000001</c:v>
                </c:pt>
                <c:pt idx="4556">
                  <c:v>40.61</c:v>
                </c:pt>
                <c:pt idx="4557">
                  <c:v>40.61</c:v>
                </c:pt>
                <c:pt idx="4558">
                  <c:v>40.62000000000001</c:v>
                </c:pt>
                <c:pt idx="4559">
                  <c:v>40.63</c:v>
                </c:pt>
                <c:pt idx="4560">
                  <c:v>40.64</c:v>
                </c:pt>
                <c:pt idx="4561">
                  <c:v>40.65</c:v>
                </c:pt>
                <c:pt idx="4562">
                  <c:v>40.66000000000001</c:v>
                </c:pt>
                <c:pt idx="4563">
                  <c:v>40.68</c:v>
                </c:pt>
                <c:pt idx="4564">
                  <c:v>40.69000000000001</c:v>
                </c:pt>
                <c:pt idx="4565">
                  <c:v>40.69000000000001</c:v>
                </c:pt>
                <c:pt idx="4566">
                  <c:v>40.7</c:v>
                </c:pt>
                <c:pt idx="4567">
                  <c:v>40.71</c:v>
                </c:pt>
                <c:pt idx="4568">
                  <c:v>40.72000000000001</c:v>
                </c:pt>
                <c:pt idx="4569">
                  <c:v>40.72000000000001</c:v>
                </c:pt>
                <c:pt idx="4570">
                  <c:v>40.72000000000001</c:v>
                </c:pt>
                <c:pt idx="4571">
                  <c:v>40.73000000000001</c:v>
                </c:pt>
                <c:pt idx="4572">
                  <c:v>40.72000000000001</c:v>
                </c:pt>
                <c:pt idx="4573">
                  <c:v>40.71</c:v>
                </c:pt>
                <c:pt idx="4574">
                  <c:v>40.69000000000001</c:v>
                </c:pt>
                <c:pt idx="4575">
                  <c:v>40.68</c:v>
                </c:pt>
                <c:pt idx="4576">
                  <c:v>40.66000000000001</c:v>
                </c:pt>
                <c:pt idx="4577">
                  <c:v>40.65</c:v>
                </c:pt>
                <c:pt idx="4578">
                  <c:v>40.64</c:v>
                </c:pt>
                <c:pt idx="4579">
                  <c:v>40.63</c:v>
                </c:pt>
                <c:pt idx="4580">
                  <c:v>40.61</c:v>
                </c:pt>
                <c:pt idx="4581">
                  <c:v>40.59</c:v>
                </c:pt>
                <c:pt idx="4582">
                  <c:v>40.56</c:v>
                </c:pt>
                <c:pt idx="4583">
                  <c:v>40.52</c:v>
                </c:pt>
                <c:pt idx="4584">
                  <c:v>40.49</c:v>
                </c:pt>
                <c:pt idx="4585">
                  <c:v>40.46</c:v>
                </c:pt>
                <c:pt idx="4586">
                  <c:v>40.43</c:v>
                </c:pt>
                <c:pt idx="4587">
                  <c:v>40.42</c:v>
                </c:pt>
                <c:pt idx="4588">
                  <c:v>40.41</c:v>
                </c:pt>
                <c:pt idx="4589">
                  <c:v>40.4</c:v>
                </c:pt>
                <c:pt idx="4590">
                  <c:v>40.41</c:v>
                </c:pt>
                <c:pt idx="4591">
                  <c:v>40.42</c:v>
                </c:pt>
                <c:pt idx="4592">
                  <c:v>40.44</c:v>
                </c:pt>
                <c:pt idx="4593">
                  <c:v>40.45</c:v>
                </c:pt>
                <c:pt idx="4594">
                  <c:v>40.45</c:v>
                </c:pt>
                <c:pt idx="4595">
                  <c:v>40.46</c:v>
                </c:pt>
                <c:pt idx="4596">
                  <c:v>40.47</c:v>
                </c:pt>
                <c:pt idx="4597">
                  <c:v>40.47</c:v>
                </c:pt>
                <c:pt idx="4598">
                  <c:v>40.5</c:v>
                </c:pt>
                <c:pt idx="4599">
                  <c:v>40.53</c:v>
                </c:pt>
                <c:pt idx="4600">
                  <c:v>40.55</c:v>
                </c:pt>
                <c:pt idx="4601">
                  <c:v>40.58</c:v>
                </c:pt>
                <c:pt idx="4602">
                  <c:v>40.59</c:v>
                </c:pt>
                <c:pt idx="4603">
                  <c:v>40.59</c:v>
                </c:pt>
                <c:pt idx="4604">
                  <c:v>40.59</c:v>
                </c:pt>
                <c:pt idx="4605">
                  <c:v>40.58</c:v>
                </c:pt>
                <c:pt idx="4606">
                  <c:v>40.56</c:v>
                </c:pt>
                <c:pt idx="4607">
                  <c:v>40.54</c:v>
                </c:pt>
                <c:pt idx="4608">
                  <c:v>40.51</c:v>
                </c:pt>
                <c:pt idx="4609">
                  <c:v>40.49</c:v>
                </c:pt>
                <c:pt idx="4610">
                  <c:v>40.47</c:v>
                </c:pt>
                <c:pt idx="4611">
                  <c:v>40.44</c:v>
                </c:pt>
                <c:pt idx="4612">
                  <c:v>40.44</c:v>
                </c:pt>
                <c:pt idx="4613">
                  <c:v>40.44</c:v>
                </c:pt>
                <c:pt idx="4614">
                  <c:v>40.46</c:v>
                </c:pt>
                <c:pt idx="4615">
                  <c:v>40.48</c:v>
                </c:pt>
                <c:pt idx="4616">
                  <c:v>40.49</c:v>
                </c:pt>
                <c:pt idx="4617">
                  <c:v>40.51</c:v>
                </c:pt>
                <c:pt idx="4618">
                  <c:v>40.54</c:v>
                </c:pt>
                <c:pt idx="4619">
                  <c:v>40.55</c:v>
                </c:pt>
                <c:pt idx="4620">
                  <c:v>40.54</c:v>
                </c:pt>
                <c:pt idx="4621">
                  <c:v>40.53</c:v>
                </c:pt>
                <c:pt idx="4622">
                  <c:v>40.52</c:v>
                </c:pt>
                <c:pt idx="4623">
                  <c:v>40.51</c:v>
                </c:pt>
                <c:pt idx="4624">
                  <c:v>40.49</c:v>
                </c:pt>
                <c:pt idx="4625">
                  <c:v>40.49</c:v>
                </c:pt>
                <c:pt idx="4626">
                  <c:v>40.52</c:v>
                </c:pt>
                <c:pt idx="4627">
                  <c:v>40.53</c:v>
                </c:pt>
                <c:pt idx="4628">
                  <c:v>40.55</c:v>
                </c:pt>
                <c:pt idx="4629">
                  <c:v>40.56</c:v>
                </c:pt>
                <c:pt idx="4630">
                  <c:v>40.56</c:v>
                </c:pt>
                <c:pt idx="4631">
                  <c:v>40.56</c:v>
                </c:pt>
                <c:pt idx="4632">
                  <c:v>40.54</c:v>
                </c:pt>
                <c:pt idx="4633">
                  <c:v>40.52</c:v>
                </c:pt>
                <c:pt idx="4634">
                  <c:v>40.52</c:v>
                </c:pt>
                <c:pt idx="4635">
                  <c:v>40.51</c:v>
                </c:pt>
                <c:pt idx="4636">
                  <c:v>40.5</c:v>
                </c:pt>
                <c:pt idx="4637">
                  <c:v>40.5</c:v>
                </c:pt>
                <c:pt idx="4638">
                  <c:v>40.51</c:v>
                </c:pt>
                <c:pt idx="4639">
                  <c:v>40.52</c:v>
                </c:pt>
                <c:pt idx="4640">
                  <c:v>40.52</c:v>
                </c:pt>
                <c:pt idx="4641">
                  <c:v>40.53</c:v>
                </c:pt>
                <c:pt idx="4642">
                  <c:v>40.55</c:v>
                </c:pt>
                <c:pt idx="4643">
                  <c:v>40.56</c:v>
                </c:pt>
                <c:pt idx="4644">
                  <c:v>40.57</c:v>
                </c:pt>
                <c:pt idx="4645">
                  <c:v>40.58</c:v>
                </c:pt>
                <c:pt idx="4646">
                  <c:v>40.6</c:v>
                </c:pt>
                <c:pt idx="4647">
                  <c:v>40.6</c:v>
                </c:pt>
                <c:pt idx="4648">
                  <c:v>40.61</c:v>
                </c:pt>
                <c:pt idx="4649">
                  <c:v>40.63</c:v>
                </c:pt>
                <c:pt idx="4650">
                  <c:v>40.63</c:v>
                </c:pt>
                <c:pt idx="4651">
                  <c:v>40.64</c:v>
                </c:pt>
                <c:pt idx="4652">
                  <c:v>40.64</c:v>
                </c:pt>
                <c:pt idx="4653">
                  <c:v>40.64</c:v>
                </c:pt>
                <c:pt idx="4654">
                  <c:v>40.64</c:v>
                </c:pt>
                <c:pt idx="4655">
                  <c:v>40.64</c:v>
                </c:pt>
                <c:pt idx="4656">
                  <c:v>40.65</c:v>
                </c:pt>
                <c:pt idx="4657">
                  <c:v>40.65</c:v>
                </c:pt>
                <c:pt idx="4658">
                  <c:v>40.66000000000001</c:v>
                </c:pt>
                <c:pt idx="4659">
                  <c:v>40.67</c:v>
                </c:pt>
                <c:pt idx="4660">
                  <c:v>40.66000000000001</c:v>
                </c:pt>
                <c:pt idx="4661">
                  <c:v>40.66000000000001</c:v>
                </c:pt>
                <c:pt idx="4662">
                  <c:v>40.66000000000001</c:v>
                </c:pt>
                <c:pt idx="4663">
                  <c:v>40.67</c:v>
                </c:pt>
                <c:pt idx="4664">
                  <c:v>40.68</c:v>
                </c:pt>
                <c:pt idx="4665">
                  <c:v>40.67</c:v>
                </c:pt>
                <c:pt idx="4666">
                  <c:v>40.66000000000001</c:v>
                </c:pt>
                <c:pt idx="4667">
                  <c:v>40.65</c:v>
                </c:pt>
                <c:pt idx="4668">
                  <c:v>40.63</c:v>
                </c:pt>
                <c:pt idx="4669">
                  <c:v>40.61</c:v>
                </c:pt>
                <c:pt idx="4670">
                  <c:v>40.58</c:v>
                </c:pt>
                <c:pt idx="4671">
                  <c:v>40.57</c:v>
                </c:pt>
                <c:pt idx="4672">
                  <c:v>40.56</c:v>
                </c:pt>
                <c:pt idx="4673">
                  <c:v>40.56</c:v>
                </c:pt>
                <c:pt idx="4674">
                  <c:v>40.56</c:v>
                </c:pt>
                <c:pt idx="4675">
                  <c:v>40.57</c:v>
                </c:pt>
                <c:pt idx="4676">
                  <c:v>40.58</c:v>
                </c:pt>
                <c:pt idx="4677">
                  <c:v>40.58</c:v>
                </c:pt>
                <c:pt idx="4678">
                  <c:v>40.59</c:v>
                </c:pt>
                <c:pt idx="4679">
                  <c:v>40.59</c:v>
                </c:pt>
                <c:pt idx="4680">
                  <c:v>40.59</c:v>
                </c:pt>
                <c:pt idx="4681">
                  <c:v>40.59</c:v>
                </c:pt>
                <c:pt idx="4682">
                  <c:v>40.58</c:v>
                </c:pt>
                <c:pt idx="4683">
                  <c:v>40.58</c:v>
                </c:pt>
                <c:pt idx="4684">
                  <c:v>40.58</c:v>
                </c:pt>
                <c:pt idx="4685">
                  <c:v>40.59</c:v>
                </c:pt>
                <c:pt idx="4686">
                  <c:v>40.59</c:v>
                </c:pt>
                <c:pt idx="4687">
                  <c:v>40.61</c:v>
                </c:pt>
                <c:pt idx="4688">
                  <c:v>40.61</c:v>
                </c:pt>
                <c:pt idx="4689">
                  <c:v>40.61</c:v>
                </c:pt>
                <c:pt idx="4690">
                  <c:v>40.61</c:v>
                </c:pt>
                <c:pt idx="4691">
                  <c:v>40.61</c:v>
                </c:pt>
                <c:pt idx="4692">
                  <c:v>40.61</c:v>
                </c:pt>
                <c:pt idx="4693">
                  <c:v>40.6</c:v>
                </c:pt>
                <c:pt idx="4694">
                  <c:v>40.6</c:v>
                </c:pt>
                <c:pt idx="4695">
                  <c:v>40.6</c:v>
                </c:pt>
                <c:pt idx="4696">
                  <c:v>40.6</c:v>
                </c:pt>
                <c:pt idx="4697">
                  <c:v>40.6</c:v>
                </c:pt>
                <c:pt idx="4698">
                  <c:v>40.61</c:v>
                </c:pt>
                <c:pt idx="4699">
                  <c:v>40.61</c:v>
                </c:pt>
                <c:pt idx="4700">
                  <c:v>40.61</c:v>
                </c:pt>
                <c:pt idx="4701">
                  <c:v>40.61</c:v>
                </c:pt>
                <c:pt idx="4702">
                  <c:v>40.61</c:v>
                </c:pt>
                <c:pt idx="4703">
                  <c:v>40.6</c:v>
                </c:pt>
                <c:pt idx="4704">
                  <c:v>40.59</c:v>
                </c:pt>
                <c:pt idx="4705">
                  <c:v>40.6</c:v>
                </c:pt>
                <c:pt idx="4706">
                  <c:v>40.61</c:v>
                </c:pt>
                <c:pt idx="4707">
                  <c:v>40.62000000000001</c:v>
                </c:pt>
                <c:pt idx="4708">
                  <c:v>40.62000000000001</c:v>
                </c:pt>
                <c:pt idx="4709">
                  <c:v>40.63</c:v>
                </c:pt>
                <c:pt idx="4710">
                  <c:v>40.64</c:v>
                </c:pt>
                <c:pt idx="4711">
                  <c:v>40.63</c:v>
                </c:pt>
                <c:pt idx="4712">
                  <c:v>40.63</c:v>
                </c:pt>
                <c:pt idx="4713">
                  <c:v>40.62000000000001</c:v>
                </c:pt>
                <c:pt idx="4714">
                  <c:v>40.61</c:v>
                </c:pt>
                <c:pt idx="4715">
                  <c:v>40.6</c:v>
                </c:pt>
                <c:pt idx="4716">
                  <c:v>40.59</c:v>
                </c:pt>
                <c:pt idx="4717">
                  <c:v>40.57</c:v>
                </c:pt>
                <c:pt idx="4718">
                  <c:v>40.57</c:v>
                </c:pt>
                <c:pt idx="4719">
                  <c:v>40.56</c:v>
                </c:pt>
                <c:pt idx="4720">
                  <c:v>40.57</c:v>
                </c:pt>
                <c:pt idx="4721">
                  <c:v>40.57</c:v>
                </c:pt>
                <c:pt idx="4722">
                  <c:v>40.57</c:v>
                </c:pt>
                <c:pt idx="4723">
                  <c:v>40.6</c:v>
                </c:pt>
                <c:pt idx="4724">
                  <c:v>40.61</c:v>
                </c:pt>
                <c:pt idx="4725">
                  <c:v>40.63</c:v>
                </c:pt>
                <c:pt idx="4726">
                  <c:v>40.63</c:v>
                </c:pt>
                <c:pt idx="4727">
                  <c:v>40.64</c:v>
                </c:pt>
                <c:pt idx="4728">
                  <c:v>40.65</c:v>
                </c:pt>
                <c:pt idx="4729">
                  <c:v>40.64</c:v>
                </c:pt>
                <c:pt idx="4730">
                  <c:v>40.63</c:v>
                </c:pt>
                <c:pt idx="4731">
                  <c:v>40.62000000000001</c:v>
                </c:pt>
                <c:pt idx="4732">
                  <c:v>40.62000000000001</c:v>
                </c:pt>
                <c:pt idx="4733">
                  <c:v>40.62000000000001</c:v>
                </c:pt>
                <c:pt idx="4734">
                  <c:v>40.61</c:v>
                </c:pt>
                <c:pt idx="4735">
                  <c:v>40.6</c:v>
                </c:pt>
                <c:pt idx="4736">
                  <c:v>40.6</c:v>
                </c:pt>
                <c:pt idx="4737">
                  <c:v>40.59</c:v>
                </c:pt>
                <c:pt idx="4738">
                  <c:v>40.58</c:v>
                </c:pt>
                <c:pt idx="4739">
                  <c:v>40.57</c:v>
                </c:pt>
                <c:pt idx="4740">
                  <c:v>40.54</c:v>
                </c:pt>
                <c:pt idx="4741">
                  <c:v>40.52</c:v>
                </c:pt>
                <c:pt idx="4742">
                  <c:v>40.5</c:v>
                </c:pt>
                <c:pt idx="4743">
                  <c:v>40.48</c:v>
                </c:pt>
                <c:pt idx="4744">
                  <c:v>40.48</c:v>
                </c:pt>
                <c:pt idx="4745">
                  <c:v>40.48</c:v>
                </c:pt>
                <c:pt idx="4746">
                  <c:v>40.48</c:v>
                </c:pt>
                <c:pt idx="4747">
                  <c:v>40.48</c:v>
                </c:pt>
                <c:pt idx="4748">
                  <c:v>40.49</c:v>
                </c:pt>
                <c:pt idx="4749">
                  <c:v>40.5</c:v>
                </c:pt>
                <c:pt idx="4750">
                  <c:v>40.5</c:v>
                </c:pt>
                <c:pt idx="4751">
                  <c:v>40.5</c:v>
                </c:pt>
                <c:pt idx="4752">
                  <c:v>40.5</c:v>
                </c:pt>
                <c:pt idx="4753">
                  <c:v>40.5</c:v>
                </c:pt>
                <c:pt idx="4754">
                  <c:v>40.49</c:v>
                </c:pt>
                <c:pt idx="4755">
                  <c:v>40.48</c:v>
                </c:pt>
                <c:pt idx="4756">
                  <c:v>40.48</c:v>
                </c:pt>
                <c:pt idx="4757">
                  <c:v>40.48</c:v>
                </c:pt>
                <c:pt idx="4758">
                  <c:v>40.48</c:v>
                </c:pt>
                <c:pt idx="4759">
                  <c:v>40.48</c:v>
                </c:pt>
                <c:pt idx="4760">
                  <c:v>40.49</c:v>
                </c:pt>
                <c:pt idx="4761">
                  <c:v>40.5</c:v>
                </c:pt>
                <c:pt idx="4762">
                  <c:v>40.5</c:v>
                </c:pt>
                <c:pt idx="4763">
                  <c:v>40.5</c:v>
                </c:pt>
                <c:pt idx="4764">
                  <c:v>40.5</c:v>
                </c:pt>
                <c:pt idx="4765">
                  <c:v>40.51</c:v>
                </c:pt>
                <c:pt idx="4766">
                  <c:v>40.51</c:v>
                </c:pt>
                <c:pt idx="4767">
                  <c:v>40.5</c:v>
                </c:pt>
                <c:pt idx="4768">
                  <c:v>40.49</c:v>
                </c:pt>
                <c:pt idx="4769">
                  <c:v>40.48</c:v>
                </c:pt>
                <c:pt idx="4770">
                  <c:v>40.48</c:v>
                </c:pt>
                <c:pt idx="4771">
                  <c:v>40.48</c:v>
                </c:pt>
                <c:pt idx="4772">
                  <c:v>40.47</c:v>
                </c:pt>
                <c:pt idx="4773">
                  <c:v>40.48</c:v>
                </c:pt>
                <c:pt idx="4774">
                  <c:v>40.49</c:v>
                </c:pt>
                <c:pt idx="4775">
                  <c:v>40.5</c:v>
                </c:pt>
                <c:pt idx="4776">
                  <c:v>40.51</c:v>
                </c:pt>
                <c:pt idx="4777">
                  <c:v>40.5</c:v>
                </c:pt>
                <c:pt idx="4778">
                  <c:v>40.5</c:v>
                </c:pt>
                <c:pt idx="4779">
                  <c:v>40.49</c:v>
                </c:pt>
                <c:pt idx="4780">
                  <c:v>40.5</c:v>
                </c:pt>
                <c:pt idx="4781">
                  <c:v>40.51</c:v>
                </c:pt>
                <c:pt idx="4782">
                  <c:v>40.53</c:v>
                </c:pt>
                <c:pt idx="4783">
                  <c:v>40.56</c:v>
                </c:pt>
                <c:pt idx="4784">
                  <c:v>40.58</c:v>
                </c:pt>
                <c:pt idx="4785">
                  <c:v>40.6</c:v>
                </c:pt>
                <c:pt idx="4786">
                  <c:v>40.6</c:v>
                </c:pt>
                <c:pt idx="4787">
                  <c:v>40.59</c:v>
                </c:pt>
                <c:pt idx="4788">
                  <c:v>40.57</c:v>
                </c:pt>
                <c:pt idx="4789">
                  <c:v>40.55</c:v>
                </c:pt>
                <c:pt idx="4790">
                  <c:v>40.54</c:v>
                </c:pt>
                <c:pt idx="4791">
                  <c:v>40.52</c:v>
                </c:pt>
                <c:pt idx="4792">
                  <c:v>40.53</c:v>
                </c:pt>
                <c:pt idx="4793">
                  <c:v>40.54</c:v>
                </c:pt>
                <c:pt idx="4794">
                  <c:v>40.56</c:v>
                </c:pt>
                <c:pt idx="4795">
                  <c:v>40.57</c:v>
                </c:pt>
                <c:pt idx="4796">
                  <c:v>40.58</c:v>
                </c:pt>
                <c:pt idx="4797">
                  <c:v>40.6</c:v>
                </c:pt>
                <c:pt idx="4798">
                  <c:v>40.62000000000001</c:v>
                </c:pt>
                <c:pt idx="4799">
                  <c:v>40.61</c:v>
                </c:pt>
                <c:pt idx="4800">
                  <c:v>40.61</c:v>
                </c:pt>
                <c:pt idx="4801">
                  <c:v>40.6</c:v>
                </c:pt>
                <c:pt idx="4802">
                  <c:v>40.6</c:v>
                </c:pt>
                <c:pt idx="4803">
                  <c:v>40.59</c:v>
                </c:pt>
                <c:pt idx="4804">
                  <c:v>40.57</c:v>
                </c:pt>
                <c:pt idx="4805">
                  <c:v>40.56</c:v>
                </c:pt>
                <c:pt idx="4806">
                  <c:v>40.55</c:v>
                </c:pt>
                <c:pt idx="4807">
                  <c:v>40.54</c:v>
                </c:pt>
                <c:pt idx="4808">
                  <c:v>40.53</c:v>
                </c:pt>
                <c:pt idx="4809">
                  <c:v>40.53</c:v>
                </c:pt>
                <c:pt idx="4810">
                  <c:v>40.53</c:v>
                </c:pt>
                <c:pt idx="4811">
                  <c:v>40.54</c:v>
                </c:pt>
                <c:pt idx="4812">
                  <c:v>40.54</c:v>
                </c:pt>
                <c:pt idx="4813">
                  <c:v>40.56</c:v>
                </c:pt>
                <c:pt idx="4814">
                  <c:v>40.58</c:v>
                </c:pt>
                <c:pt idx="4815">
                  <c:v>40.59</c:v>
                </c:pt>
                <c:pt idx="4816">
                  <c:v>40.6</c:v>
                </c:pt>
                <c:pt idx="4817">
                  <c:v>40.6</c:v>
                </c:pt>
                <c:pt idx="4818">
                  <c:v>40.6</c:v>
                </c:pt>
                <c:pt idx="4819">
                  <c:v>40.6</c:v>
                </c:pt>
                <c:pt idx="4820">
                  <c:v>40.61</c:v>
                </c:pt>
                <c:pt idx="4821">
                  <c:v>40.62000000000001</c:v>
                </c:pt>
                <c:pt idx="4822">
                  <c:v>40.63</c:v>
                </c:pt>
                <c:pt idx="4823">
                  <c:v>40.63</c:v>
                </c:pt>
                <c:pt idx="4824">
                  <c:v>40.64</c:v>
                </c:pt>
                <c:pt idx="4825">
                  <c:v>40.65</c:v>
                </c:pt>
                <c:pt idx="4826">
                  <c:v>40.65</c:v>
                </c:pt>
                <c:pt idx="4827">
                  <c:v>40.64</c:v>
                </c:pt>
                <c:pt idx="4828">
                  <c:v>40.64</c:v>
                </c:pt>
                <c:pt idx="4829">
                  <c:v>40.64</c:v>
                </c:pt>
                <c:pt idx="4830">
                  <c:v>40.64</c:v>
                </c:pt>
                <c:pt idx="4831">
                  <c:v>40.64</c:v>
                </c:pt>
                <c:pt idx="4832">
                  <c:v>40.63</c:v>
                </c:pt>
                <c:pt idx="4833">
                  <c:v>40.63</c:v>
                </c:pt>
                <c:pt idx="4834">
                  <c:v>40.63</c:v>
                </c:pt>
                <c:pt idx="4835">
                  <c:v>40.62000000000001</c:v>
                </c:pt>
                <c:pt idx="4836">
                  <c:v>40.61</c:v>
                </c:pt>
                <c:pt idx="4837">
                  <c:v>40.59</c:v>
                </c:pt>
                <c:pt idx="4838">
                  <c:v>40.57</c:v>
                </c:pt>
                <c:pt idx="4839">
                  <c:v>40.56</c:v>
                </c:pt>
                <c:pt idx="4840">
                  <c:v>40.54</c:v>
                </c:pt>
                <c:pt idx="4841">
                  <c:v>40.53</c:v>
                </c:pt>
                <c:pt idx="4842">
                  <c:v>40.52</c:v>
                </c:pt>
                <c:pt idx="4843">
                  <c:v>40.52</c:v>
                </c:pt>
                <c:pt idx="4844">
                  <c:v>40.52</c:v>
                </c:pt>
                <c:pt idx="4845">
                  <c:v>40.52</c:v>
                </c:pt>
                <c:pt idx="4846">
                  <c:v>40.51</c:v>
                </c:pt>
                <c:pt idx="4847">
                  <c:v>40.52</c:v>
                </c:pt>
                <c:pt idx="4848">
                  <c:v>40.53</c:v>
                </c:pt>
                <c:pt idx="4849">
                  <c:v>40.53</c:v>
                </c:pt>
                <c:pt idx="4850">
                  <c:v>40.54</c:v>
                </c:pt>
                <c:pt idx="4851">
                  <c:v>40.55</c:v>
                </c:pt>
                <c:pt idx="4852">
                  <c:v>40.56</c:v>
                </c:pt>
                <c:pt idx="4853">
                  <c:v>40.56</c:v>
                </c:pt>
                <c:pt idx="4854">
                  <c:v>40.56</c:v>
                </c:pt>
                <c:pt idx="4855">
                  <c:v>40.57</c:v>
                </c:pt>
                <c:pt idx="4856">
                  <c:v>40.57</c:v>
                </c:pt>
                <c:pt idx="4857">
                  <c:v>40.57</c:v>
                </c:pt>
                <c:pt idx="4858">
                  <c:v>40.57</c:v>
                </c:pt>
                <c:pt idx="4859">
                  <c:v>40.58</c:v>
                </c:pt>
                <c:pt idx="4860">
                  <c:v>40.58</c:v>
                </c:pt>
                <c:pt idx="4861">
                  <c:v>40.59</c:v>
                </c:pt>
                <c:pt idx="4862">
                  <c:v>40.59</c:v>
                </c:pt>
                <c:pt idx="4863">
                  <c:v>40.6</c:v>
                </c:pt>
                <c:pt idx="4864">
                  <c:v>40.61</c:v>
                </c:pt>
                <c:pt idx="4865">
                  <c:v>40.62000000000001</c:v>
                </c:pt>
                <c:pt idx="4866">
                  <c:v>40.63</c:v>
                </c:pt>
                <c:pt idx="4867">
                  <c:v>40.64</c:v>
                </c:pt>
                <c:pt idx="4868">
                  <c:v>40.64</c:v>
                </c:pt>
                <c:pt idx="4869">
                  <c:v>40.64</c:v>
                </c:pt>
                <c:pt idx="4870">
                  <c:v>40.64</c:v>
                </c:pt>
                <c:pt idx="4871">
                  <c:v>40.63</c:v>
                </c:pt>
                <c:pt idx="4872">
                  <c:v>40.62000000000001</c:v>
                </c:pt>
                <c:pt idx="4873">
                  <c:v>40.62000000000001</c:v>
                </c:pt>
                <c:pt idx="4874">
                  <c:v>40.62000000000001</c:v>
                </c:pt>
                <c:pt idx="4875">
                  <c:v>40.63</c:v>
                </c:pt>
                <c:pt idx="4876">
                  <c:v>40.63</c:v>
                </c:pt>
                <c:pt idx="4877">
                  <c:v>40.63</c:v>
                </c:pt>
                <c:pt idx="4878">
                  <c:v>40.63</c:v>
                </c:pt>
                <c:pt idx="4879">
                  <c:v>40.63</c:v>
                </c:pt>
                <c:pt idx="4880">
                  <c:v>40.62000000000001</c:v>
                </c:pt>
                <c:pt idx="4881">
                  <c:v>40.62000000000001</c:v>
                </c:pt>
                <c:pt idx="4882">
                  <c:v>40.61</c:v>
                </c:pt>
                <c:pt idx="4883">
                  <c:v>40.62000000000001</c:v>
                </c:pt>
                <c:pt idx="4884">
                  <c:v>40.62000000000001</c:v>
                </c:pt>
                <c:pt idx="4885">
                  <c:v>40.62000000000001</c:v>
                </c:pt>
                <c:pt idx="4886">
                  <c:v>40.62000000000001</c:v>
                </c:pt>
                <c:pt idx="4887">
                  <c:v>40.62000000000001</c:v>
                </c:pt>
                <c:pt idx="4888">
                  <c:v>40.62000000000001</c:v>
                </c:pt>
                <c:pt idx="4889">
                  <c:v>40.63</c:v>
                </c:pt>
                <c:pt idx="4890">
                  <c:v>40.64</c:v>
                </c:pt>
                <c:pt idx="4891">
                  <c:v>40.65</c:v>
                </c:pt>
                <c:pt idx="4892">
                  <c:v>40.65</c:v>
                </c:pt>
                <c:pt idx="4893">
                  <c:v>40.66000000000001</c:v>
                </c:pt>
                <c:pt idx="4894">
                  <c:v>40.66000000000001</c:v>
                </c:pt>
                <c:pt idx="4895">
                  <c:v>40.65</c:v>
                </c:pt>
                <c:pt idx="4896">
                  <c:v>40.64</c:v>
                </c:pt>
                <c:pt idx="4897">
                  <c:v>40.65</c:v>
                </c:pt>
                <c:pt idx="4898">
                  <c:v>40.66000000000001</c:v>
                </c:pt>
                <c:pt idx="4899">
                  <c:v>40.67</c:v>
                </c:pt>
                <c:pt idx="4900">
                  <c:v>40.69000000000001</c:v>
                </c:pt>
                <c:pt idx="4901">
                  <c:v>40.7</c:v>
                </c:pt>
                <c:pt idx="4902">
                  <c:v>40.72000000000001</c:v>
                </c:pt>
                <c:pt idx="4903">
                  <c:v>40.7</c:v>
                </c:pt>
                <c:pt idx="4904">
                  <c:v>40.68</c:v>
                </c:pt>
                <c:pt idx="4905">
                  <c:v>40.66000000000001</c:v>
                </c:pt>
                <c:pt idx="4906">
                  <c:v>40.64</c:v>
                </c:pt>
                <c:pt idx="4907">
                  <c:v>40.61</c:v>
                </c:pt>
                <c:pt idx="4908">
                  <c:v>40.57</c:v>
                </c:pt>
                <c:pt idx="4909">
                  <c:v>40.55</c:v>
                </c:pt>
                <c:pt idx="4910">
                  <c:v>40.54</c:v>
                </c:pt>
                <c:pt idx="4911">
                  <c:v>40.54</c:v>
                </c:pt>
                <c:pt idx="4912">
                  <c:v>40.53</c:v>
                </c:pt>
                <c:pt idx="4913">
                  <c:v>40.52</c:v>
                </c:pt>
                <c:pt idx="4914">
                  <c:v>40.51</c:v>
                </c:pt>
                <c:pt idx="4915">
                  <c:v>40.51</c:v>
                </c:pt>
                <c:pt idx="4916">
                  <c:v>40.51</c:v>
                </c:pt>
                <c:pt idx="4917">
                  <c:v>40.52</c:v>
                </c:pt>
                <c:pt idx="4918">
                  <c:v>40.52</c:v>
                </c:pt>
                <c:pt idx="4919">
                  <c:v>40.53</c:v>
                </c:pt>
                <c:pt idx="4920">
                  <c:v>40.53</c:v>
                </c:pt>
                <c:pt idx="4921">
                  <c:v>40.52</c:v>
                </c:pt>
                <c:pt idx="4922">
                  <c:v>40.51</c:v>
                </c:pt>
                <c:pt idx="4923">
                  <c:v>40.51</c:v>
                </c:pt>
                <c:pt idx="4924">
                  <c:v>40.51</c:v>
                </c:pt>
                <c:pt idx="4925">
                  <c:v>40.52</c:v>
                </c:pt>
                <c:pt idx="4926">
                  <c:v>40.54</c:v>
                </c:pt>
                <c:pt idx="4927">
                  <c:v>40.56</c:v>
                </c:pt>
                <c:pt idx="4928">
                  <c:v>40.56</c:v>
                </c:pt>
                <c:pt idx="4929">
                  <c:v>40.55</c:v>
                </c:pt>
                <c:pt idx="4930">
                  <c:v>40.55</c:v>
                </c:pt>
                <c:pt idx="4931">
                  <c:v>40.54</c:v>
                </c:pt>
                <c:pt idx="4932">
                  <c:v>40.54</c:v>
                </c:pt>
                <c:pt idx="4933">
                  <c:v>40.55</c:v>
                </c:pt>
                <c:pt idx="4934">
                  <c:v>40.57</c:v>
                </c:pt>
                <c:pt idx="4935">
                  <c:v>40.59</c:v>
                </c:pt>
                <c:pt idx="4936">
                  <c:v>40.6</c:v>
                </c:pt>
                <c:pt idx="4937">
                  <c:v>40.6</c:v>
                </c:pt>
                <c:pt idx="4938">
                  <c:v>40.6</c:v>
                </c:pt>
                <c:pt idx="4939">
                  <c:v>40.58</c:v>
                </c:pt>
                <c:pt idx="4940">
                  <c:v>40.56</c:v>
                </c:pt>
                <c:pt idx="4941">
                  <c:v>40.54</c:v>
                </c:pt>
                <c:pt idx="4942">
                  <c:v>40.53</c:v>
                </c:pt>
                <c:pt idx="4943">
                  <c:v>40.5</c:v>
                </c:pt>
                <c:pt idx="4944">
                  <c:v>40.49</c:v>
                </c:pt>
                <c:pt idx="4945">
                  <c:v>40.48</c:v>
                </c:pt>
                <c:pt idx="4946">
                  <c:v>40.47</c:v>
                </c:pt>
                <c:pt idx="4947">
                  <c:v>40.46</c:v>
                </c:pt>
                <c:pt idx="4948">
                  <c:v>40.45</c:v>
                </c:pt>
                <c:pt idx="4949">
                  <c:v>40.45</c:v>
                </c:pt>
                <c:pt idx="4950">
                  <c:v>40.45</c:v>
                </c:pt>
                <c:pt idx="4951">
                  <c:v>40.45</c:v>
                </c:pt>
                <c:pt idx="4952">
                  <c:v>40.46</c:v>
                </c:pt>
                <c:pt idx="4953">
                  <c:v>40.47</c:v>
                </c:pt>
                <c:pt idx="4954">
                  <c:v>40.48</c:v>
                </c:pt>
                <c:pt idx="4955">
                  <c:v>40.49</c:v>
                </c:pt>
                <c:pt idx="4956">
                  <c:v>40.5</c:v>
                </c:pt>
                <c:pt idx="4957">
                  <c:v>40.51</c:v>
                </c:pt>
                <c:pt idx="4958">
                  <c:v>40.52</c:v>
                </c:pt>
                <c:pt idx="4959">
                  <c:v>40.51</c:v>
                </c:pt>
                <c:pt idx="4960">
                  <c:v>40.51</c:v>
                </c:pt>
                <c:pt idx="4961">
                  <c:v>40.51</c:v>
                </c:pt>
                <c:pt idx="4962">
                  <c:v>40.51</c:v>
                </c:pt>
                <c:pt idx="4963">
                  <c:v>40.51</c:v>
                </c:pt>
                <c:pt idx="4964">
                  <c:v>40.52</c:v>
                </c:pt>
                <c:pt idx="4965">
                  <c:v>40.53</c:v>
                </c:pt>
                <c:pt idx="4966">
                  <c:v>40.53</c:v>
                </c:pt>
                <c:pt idx="4967">
                  <c:v>40.53</c:v>
                </c:pt>
                <c:pt idx="4968">
                  <c:v>40.53</c:v>
                </c:pt>
                <c:pt idx="4969">
                  <c:v>40.53</c:v>
                </c:pt>
                <c:pt idx="4970">
                  <c:v>40.52</c:v>
                </c:pt>
                <c:pt idx="4971">
                  <c:v>40.53</c:v>
                </c:pt>
                <c:pt idx="4972">
                  <c:v>40.53</c:v>
                </c:pt>
                <c:pt idx="4973">
                  <c:v>40.53</c:v>
                </c:pt>
                <c:pt idx="4974">
                  <c:v>40.53</c:v>
                </c:pt>
                <c:pt idx="4975">
                  <c:v>40.53</c:v>
                </c:pt>
                <c:pt idx="4976">
                  <c:v>40.54</c:v>
                </c:pt>
                <c:pt idx="4977">
                  <c:v>40.53</c:v>
                </c:pt>
                <c:pt idx="4978">
                  <c:v>40.54</c:v>
                </c:pt>
                <c:pt idx="4979">
                  <c:v>40.56</c:v>
                </c:pt>
                <c:pt idx="4980">
                  <c:v>40.58</c:v>
                </c:pt>
                <c:pt idx="4981">
                  <c:v>40.59</c:v>
                </c:pt>
                <c:pt idx="4982">
                  <c:v>40.61</c:v>
                </c:pt>
                <c:pt idx="4983">
                  <c:v>40.62000000000001</c:v>
                </c:pt>
                <c:pt idx="4984">
                  <c:v>40.62000000000001</c:v>
                </c:pt>
                <c:pt idx="4985">
                  <c:v>40.62000000000001</c:v>
                </c:pt>
                <c:pt idx="4986">
                  <c:v>40.63</c:v>
                </c:pt>
                <c:pt idx="4987">
                  <c:v>40.64</c:v>
                </c:pt>
                <c:pt idx="4988">
                  <c:v>40.66000000000001</c:v>
                </c:pt>
                <c:pt idx="4989">
                  <c:v>40.66000000000001</c:v>
                </c:pt>
                <c:pt idx="4990">
                  <c:v>40.67</c:v>
                </c:pt>
                <c:pt idx="4991">
                  <c:v>40.68</c:v>
                </c:pt>
                <c:pt idx="4992">
                  <c:v>40.68</c:v>
                </c:pt>
                <c:pt idx="4993">
                  <c:v>40.69000000000001</c:v>
                </c:pt>
                <c:pt idx="4994">
                  <c:v>40.69000000000001</c:v>
                </c:pt>
                <c:pt idx="4995">
                  <c:v>40.7</c:v>
                </c:pt>
                <c:pt idx="4996">
                  <c:v>40.71</c:v>
                </c:pt>
                <c:pt idx="4997">
                  <c:v>40.7</c:v>
                </c:pt>
                <c:pt idx="4998">
                  <c:v>40.69000000000001</c:v>
                </c:pt>
                <c:pt idx="4999">
                  <c:v>40.67</c:v>
                </c:pt>
                <c:pt idx="5000">
                  <c:v>40.67</c:v>
                </c:pt>
                <c:pt idx="5001">
                  <c:v>40.66000000000001</c:v>
                </c:pt>
                <c:pt idx="5002">
                  <c:v>40.65</c:v>
                </c:pt>
                <c:pt idx="5003">
                  <c:v>40.67</c:v>
                </c:pt>
                <c:pt idx="5004">
                  <c:v>40.67</c:v>
                </c:pt>
                <c:pt idx="5005">
                  <c:v>40.68</c:v>
                </c:pt>
                <c:pt idx="5006">
                  <c:v>40.68</c:v>
                </c:pt>
                <c:pt idx="5007">
                  <c:v>40.68</c:v>
                </c:pt>
                <c:pt idx="5008">
                  <c:v>40.67</c:v>
                </c:pt>
                <c:pt idx="5009">
                  <c:v>40.67</c:v>
                </c:pt>
                <c:pt idx="5010">
                  <c:v>40.66000000000001</c:v>
                </c:pt>
                <c:pt idx="5011">
                  <c:v>40.66000000000001</c:v>
                </c:pt>
                <c:pt idx="5012">
                  <c:v>40.66000000000001</c:v>
                </c:pt>
                <c:pt idx="5013">
                  <c:v>40.65</c:v>
                </c:pt>
                <c:pt idx="5014">
                  <c:v>40.65</c:v>
                </c:pt>
                <c:pt idx="5015">
                  <c:v>40.64</c:v>
                </c:pt>
                <c:pt idx="5016">
                  <c:v>40.63</c:v>
                </c:pt>
                <c:pt idx="5017">
                  <c:v>40.62000000000001</c:v>
                </c:pt>
                <c:pt idx="5018">
                  <c:v>40.61</c:v>
                </c:pt>
                <c:pt idx="5019">
                  <c:v>40.59</c:v>
                </c:pt>
                <c:pt idx="5020">
                  <c:v>40.56</c:v>
                </c:pt>
                <c:pt idx="5021">
                  <c:v>40.54</c:v>
                </c:pt>
                <c:pt idx="5022">
                  <c:v>40.52</c:v>
                </c:pt>
                <c:pt idx="5023">
                  <c:v>40.5</c:v>
                </c:pt>
                <c:pt idx="5024">
                  <c:v>40.49</c:v>
                </c:pt>
                <c:pt idx="5025">
                  <c:v>40.48</c:v>
                </c:pt>
                <c:pt idx="5026">
                  <c:v>40.47</c:v>
                </c:pt>
                <c:pt idx="5027">
                  <c:v>40.48</c:v>
                </c:pt>
                <c:pt idx="5028">
                  <c:v>40.48</c:v>
                </c:pt>
                <c:pt idx="5029">
                  <c:v>40.49</c:v>
                </c:pt>
                <c:pt idx="5030">
                  <c:v>40.48</c:v>
                </c:pt>
                <c:pt idx="5031">
                  <c:v>40.47</c:v>
                </c:pt>
                <c:pt idx="5032">
                  <c:v>40.47</c:v>
                </c:pt>
                <c:pt idx="5033">
                  <c:v>40.45</c:v>
                </c:pt>
                <c:pt idx="5034">
                  <c:v>40.45</c:v>
                </c:pt>
                <c:pt idx="5035">
                  <c:v>40.44</c:v>
                </c:pt>
                <c:pt idx="5036">
                  <c:v>40.44</c:v>
                </c:pt>
                <c:pt idx="5037">
                  <c:v>40.44</c:v>
                </c:pt>
                <c:pt idx="5038">
                  <c:v>40.43</c:v>
                </c:pt>
                <c:pt idx="5039">
                  <c:v>40.42</c:v>
                </c:pt>
                <c:pt idx="5040">
                  <c:v>40.41</c:v>
                </c:pt>
                <c:pt idx="5041">
                  <c:v>40.39</c:v>
                </c:pt>
                <c:pt idx="5042">
                  <c:v>40.37</c:v>
                </c:pt>
                <c:pt idx="5043">
                  <c:v>40.35</c:v>
                </c:pt>
                <c:pt idx="5044">
                  <c:v>40.34</c:v>
                </c:pt>
                <c:pt idx="5045">
                  <c:v>40.34</c:v>
                </c:pt>
                <c:pt idx="5046">
                  <c:v>40.34</c:v>
                </c:pt>
                <c:pt idx="5047">
                  <c:v>40.34</c:v>
                </c:pt>
                <c:pt idx="5048">
                  <c:v>40.34</c:v>
                </c:pt>
                <c:pt idx="5049">
                  <c:v>40.35</c:v>
                </c:pt>
                <c:pt idx="5050">
                  <c:v>40.36</c:v>
                </c:pt>
                <c:pt idx="5051">
                  <c:v>40.36</c:v>
                </c:pt>
                <c:pt idx="5052">
                  <c:v>40.36</c:v>
                </c:pt>
                <c:pt idx="5053">
                  <c:v>40.35</c:v>
                </c:pt>
                <c:pt idx="5054">
                  <c:v>40.34</c:v>
                </c:pt>
                <c:pt idx="5055">
                  <c:v>40.34</c:v>
                </c:pt>
                <c:pt idx="5056">
                  <c:v>40.32</c:v>
                </c:pt>
                <c:pt idx="5057">
                  <c:v>40.31</c:v>
                </c:pt>
                <c:pt idx="5058">
                  <c:v>40.31</c:v>
                </c:pt>
                <c:pt idx="5059">
                  <c:v>40.31</c:v>
                </c:pt>
                <c:pt idx="5060">
                  <c:v>40.32</c:v>
                </c:pt>
                <c:pt idx="5061">
                  <c:v>40.31</c:v>
                </c:pt>
                <c:pt idx="5062">
                  <c:v>40.31</c:v>
                </c:pt>
                <c:pt idx="5063">
                  <c:v>40.31</c:v>
                </c:pt>
                <c:pt idx="5064">
                  <c:v>40.31</c:v>
                </c:pt>
                <c:pt idx="5065">
                  <c:v>40.3</c:v>
                </c:pt>
                <c:pt idx="5066">
                  <c:v>40.29000000000001</c:v>
                </c:pt>
                <c:pt idx="5067">
                  <c:v>40.28</c:v>
                </c:pt>
                <c:pt idx="5068">
                  <c:v>40.27</c:v>
                </c:pt>
                <c:pt idx="5069">
                  <c:v>40.26000000000001</c:v>
                </c:pt>
                <c:pt idx="5070">
                  <c:v>40.25</c:v>
                </c:pt>
                <c:pt idx="5071">
                  <c:v>40.25</c:v>
                </c:pt>
                <c:pt idx="5072">
                  <c:v>40.25</c:v>
                </c:pt>
                <c:pt idx="5073">
                  <c:v>40.26000000000001</c:v>
                </c:pt>
                <c:pt idx="5074">
                  <c:v>40.27</c:v>
                </c:pt>
                <c:pt idx="5075">
                  <c:v>40.28</c:v>
                </c:pt>
                <c:pt idx="5076">
                  <c:v>40.29000000000001</c:v>
                </c:pt>
                <c:pt idx="5077">
                  <c:v>40.29000000000001</c:v>
                </c:pt>
                <c:pt idx="5078">
                  <c:v>40.27</c:v>
                </c:pt>
                <c:pt idx="5079">
                  <c:v>40.25</c:v>
                </c:pt>
                <c:pt idx="5080">
                  <c:v>40.23000000000001</c:v>
                </c:pt>
                <c:pt idx="5081">
                  <c:v>40.22000000000001</c:v>
                </c:pt>
                <c:pt idx="5082">
                  <c:v>40.2</c:v>
                </c:pt>
                <c:pt idx="5083">
                  <c:v>40.2</c:v>
                </c:pt>
                <c:pt idx="5084">
                  <c:v>40.22000000000001</c:v>
                </c:pt>
                <c:pt idx="5085">
                  <c:v>40.23000000000001</c:v>
                </c:pt>
                <c:pt idx="5086">
                  <c:v>40.24</c:v>
                </c:pt>
                <c:pt idx="5087">
                  <c:v>40.24</c:v>
                </c:pt>
                <c:pt idx="5088">
                  <c:v>40.25</c:v>
                </c:pt>
                <c:pt idx="5089">
                  <c:v>40.25</c:v>
                </c:pt>
                <c:pt idx="5090">
                  <c:v>40.24</c:v>
                </c:pt>
                <c:pt idx="5091">
                  <c:v>40.24</c:v>
                </c:pt>
                <c:pt idx="5092">
                  <c:v>40.24</c:v>
                </c:pt>
                <c:pt idx="5093">
                  <c:v>40.25</c:v>
                </c:pt>
                <c:pt idx="5094">
                  <c:v>40.26000000000001</c:v>
                </c:pt>
                <c:pt idx="5095">
                  <c:v>40.27</c:v>
                </c:pt>
                <c:pt idx="5096">
                  <c:v>40.28</c:v>
                </c:pt>
                <c:pt idx="5097">
                  <c:v>40.29000000000001</c:v>
                </c:pt>
                <c:pt idx="5098">
                  <c:v>40.29000000000001</c:v>
                </c:pt>
                <c:pt idx="5099">
                  <c:v>40.3</c:v>
                </c:pt>
                <c:pt idx="5100">
                  <c:v>40.3</c:v>
                </c:pt>
                <c:pt idx="5101">
                  <c:v>40.3</c:v>
                </c:pt>
                <c:pt idx="5102">
                  <c:v>40.29000000000001</c:v>
                </c:pt>
                <c:pt idx="5103">
                  <c:v>40.28</c:v>
                </c:pt>
                <c:pt idx="5104">
                  <c:v>40.28</c:v>
                </c:pt>
                <c:pt idx="5105">
                  <c:v>40.28</c:v>
                </c:pt>
                <c:pt idx="5106">
                  <c:v>40.28</c:v>
                </c:pt>
                <c:pt idx="5107">
                  <c:v>40.28</c:v>
                </c:pt>
                <c:pt idx="5108">
                  <c:v>40.28</c:v>
                </c:pt>
                <c:pt idx="5109">
                  <c:v>40.29000000000001</c:v>
                </c:pt>
                <c:pt idx="5110">
                  <c:v>40.31</c:v>
                </c:pt>
                <c:pt idx="5111">
                  <c:v>40.31</c:v>
                </c:pt>
                <c:pt idx="5112">
                  <c:v>40.31</c:v>
                </c:pt>
                <c:pt idx="5113">
                  <c:v>40.32</c:v>
                </c:pt>
                <c:pt idx="5114">
                  <c:v>40.32</c:v>
                </c:pt>
                <c:pt idx="5115">
                  <c:v>40.31</c:v>
                </c:pt>
                <c:pt idx="5116">
                  <c:v>40.31</c:v>
                </c:pt>
                <c:pt idx="5117">
                  <c:v>40.31</c:v>
                </c:pt>
                <c:pt idx="5118">
                  <c:v>40.32</c:v>
                </c:pt>
                <c:pt idx="5119">
                  <c:v>40.32</c:v>
                </c:pt>
                <c:pt idx="5120">
                  <c:v>40.33</c:v>
                </c:pt>
                <c:pt idx="5121">
                  <c:v>40.33</c:v>
                </c:pt>
                <c:pt idx="5122">
                  <c:v>40.35</c:v>
                </c:pt>
                <c:pt idx="5123">
                  <c:v>40.33</c:v>
                </c:pt>
                <c:pt idx="5124">
                  <c:v>40.32</c:v>
                </c:pt>
                <c:pt idx="5125">
                  <c:v>40.31</c:v>
                </c:pt>
                <c:pt idx="5126">
                  <c:v>40.31</c:v>
                </c:pt>
                <c:pt idx="5127">
                  <c:v>40.31</c:v>
                </c:pt>
                <c:pt idx="5128">
                  <c:v>40.29000000000001</c:v>
                </c:pt>
                <c:pt idx="5129">
                  <c:v>40.29000000000001</c:v>
                </c:pt>
                <c:pt idx="5130">
                  <c:v>40.29000000000001</c:v>
                </c:pt>
                <c:pt idx="5131">
                  <c:v>40.29000000000001</c:v>
                </c:pt>
                <c:pt idx="5132">
                  <c:v>40.28</c:v>
                </c:pt>
                <c:pt idx="5133">
                  <c:v>40.27</c:v>
                </c:pt>
                <c:pt idx="5134">
                  <c:v>40.27</c:v>
                </c:pt>
                <c:pt idx="5135">
                  <c:v>40.27</c:v>
                </c:pt>
                <c:pt idx="5136">
                  <c:v>40.27</c:v>
                </c:pt>
                <c:pt idx="5137">
                  <c:v>40.27</c:v>
                </c:pt>
                <c:pt idx="5138">
                  <c:v>40.28</c:v>
                </c:pt>
                <c:pt idx="5139">
                  <c:v>40.28</c:v>
                </c:pt>
                <c:pt idx="5140">
                  <c:v>40.28</c:v>
                </c:pt>
                <c:pt idx="5141">
                  <c:v>40.28</c:v>
                </c:pt>
                <c:pt idx="5142">
                  <c:v>40.28</c:v>
                </c:pt>
                <c:pt idx="5143">
                  <c:v>40.28</c:v>
                </c:pt>
                <c:pt idx="5144">
                  <c:v>40.29000000000001</c:v>
                </c:pt>
                <c:pt idx="5145">
                  <c:v>40.29000000000001</c:v>
                </c:pt>
                <c:pt idx="5146">
                  <c:v>40.3</c:v>
                </c:pt>
                <c:pt idx="5147">
                  <c:v>40.31</c:v>
                </c:pt>
                <c:pt idx="5148">
                  <c:v>40.29000000000001</c:v>
                </c:pt>
                <c:pt idx="5149">
                  <c:v>40.29000000000001</c:v>
                </c:pt>
                <c:pt idx="5150">
                  <c:v>40.28</c:v>
                </c:pt>
                <c:pt idx="5151">
                  <c:v>40.28</c:v>
                </c:pt>
                <c:pt idx="5152">
                  <c:v>40.28</c:v>
                </c:pt>
                <c:pt idx="5153">
                  <c:v>40.29000000000001</c:v>
                </c:pt>
                <c:pt idx="5154">
                  <c:v>40.31</c:v>
                </c:pt>
                <c:pt idx="5155">
                  <c:v>40.33</c:v>
                </c:pt>
                <c:pt idx="5156">
                  <c:v>40.35</c:v>
                </c:pt>
                <c:pt idx="5157">
                  <c:v>40.36</c:v>
                </c:pt>
                <c:pt idx="5158">
                  <c:v>40.36</c:v>
                </c:pt>
                <c:pt idx="5159">
                  <c:v>40.36</c:v>
                </c:pt>
                <c:pt idx="5160">
                  <c:v>40.35</c:v>
                </c:pt>
                <c:pt idx="5161">
                  <c:v>40.35</c:v>
                </c:pt>
                <c:pt idx="5162">
                  <c:v>40.35</c:v>
                </c:pt>
                <c:pt idx="5163">
                  <c:v>40.35</c:v>
                </c:pt>
                <c:pt idx="5164">
                  <c:v>40.35</c:v>
                </c:pt>
                <c:pt idx="5165">
                  <c:v>40.37</c:v>
                </c:pt>
                <c:pt idx="5166">
                  <c:v>40.38</c:v>
                </c:pt>
                <c:pt idx="5167">
                  <c:v>40.39</c:v>
                </c:pt>
                <c:pt idx="5168">
                  <c:v>40.39</c:v>
                </c:pt>
                <c:pt idx="5169">
                  <c:v>40.4</c:v>
                </c:pt>
                <c:pt idx="5170">
                  <c:v>40.41</c:v>
                </c:pt>
                <c:pt idx="5171">
                  <c:v>40.42</c:v>
                </c:pt>
                <c:pt idx="5172">
                  <c:v>40.42</c:v>
                </c:pt>
                <c:pt idx="5173">
                  <c:v>40.43</c:v>
                </c:pt>
                <c:pt idx="5174">
                  <c:v>40.44</c:v>
                </c:pt>
                <c:pt idx="5175">
                  <c:v>40.45</c:v>
                </c:pt>
                <c:pt idx="5176">
                  <c:v>40.46</c:v>
                </c:pt>
                <c:pt idx="5177">
                  <c:v>40.46</c:v>
                </c:pt>
                <c:pt idx="5178">
                  <c:v>40.46</c:v>
                </c:pt>
                <c:pt idx="5179">
                  <c:v>40.45</c:v>
                </c:pt>
                <c:pt idx="5180">
                  <c:v>40.45</c:v>
                </c:pt>
                <c:pt idx="5181">
                  <c:v>40.45</c:v>
                </c:pt>
                <c:pt idx="5182">
                  <c:v>40.45</c:v>
                </c:pt>
                <c:pt idx="5183">
                  <c:v>40.45</c:v>
                </c:pt>
                <c:pt idx="5184">
                  <c:v>40.45</c:v>
                </c:pt>
                <c:pt idx="5185">
                  <c:v>40.45</c:v>
                </c:pt>
                <c:pt idx="5186">
                  <c:v>40.43</c:v>
                </c:pt>
                <c:pt idx="5187">
                  <c:v>40.4</c:v>
                </c:pt>
                <c:pt idx="5188">
                  <c:v>40.36</c:v>
                </c:pt>
                <c:pt idx="5189">
                  <c:v>40.33</c:v>
                </c:pt>
                <c:pt idx="5190">
                  <c:v>40.31</c:v>
                </c:pt>
                <c:pt idx="5191">
                  <c:v>40.3</c:v>
                </c:pt>
                <c:pt idx="5192">
                  <c:v>40.29000000000001</c:v>
                </c:pt>
                <c:pt idx="5193">
                  <c:v>40.29000000000001</c:v>
                </c:pt>
                <c:pt idx="5194">
                  <c:v>40.28</c:v>
                </c:pt>
                <c:pt idx="5195">
                  <c:v>40.28</c:v>
                </c:pt>
                <c:pt idx="5196">
                  <c:v>40.28</c:v>
                </c:pt>
                <c:pt idx="5197">
                  <c:v>40.29000000000001</c:v>
                </c:pt>
                <c:pt idx="5198">
                  <c:v>40.29000000000001</c:v>
                </c:pt>
                <c:pt idx="5199">
                  <c:v>40.3</c:v>
                </c:pt>
                <c:pt idx="5200">
                  <c:v>40.3</c:v>
                </c:pt>
                <c:pt idx="5201">
                  <c:v>40.3</c:v>
                </c:pt>
                <c:pt idx="5202">
                  <c:v>40.3</c:v>
                </c:pt>
                <c:pt idx="5203">
                  <c:v>40.3</c:v>
                </c:pt>
                <c:pt idx="5204">
                  <c:v>40.3</c:v>
                </c:pt>
                <c:pt idx="5205">
                  <c:v>40.29000000000001</c:v>
                </c:pt>
                <c:pt idx="5206">
                  <c:v>40.28</c:v>
                </c:pt>
                <c:pt idx="5207">
                  <c:v>40.26000000000001</c:v>
                </c:pt>
                <c:pt idx="5208">
                  <c:v>40.24</c:v>
                </c:pt>
                <c:pt idx="5209">
                  <c:v>40.23000000000001</c:v>
                </c:pt>
                <c:pt idx="5210">
                  <c:v>40.21</c:v>
                </c:pt>
                <c:pt idx="5211">
                  <c:v>40.21</c:v>
                </c:pt>
                <c:pt idx="5212">
                  <c:v>40.22000000000001</c:v>
                </c:pt>
                <c:pt idx="5213">
                  <c:v>40.23000000000001</c:v>
                </c:pt>
                <c:pt idx="5214">
                  <c:v>40.25</c:v>
                </c:pt>
                <c:pt idx="5215">
                  <c:v>40.27</c:v>
                </c:pt>
                <c:pt idx="5216">
                  <c:v>40.29000000000001</c:v>
                </c:pt>
                <c:pt idx="5217">
                  <c:v>40.29000000000001</c:v>
                </c:pt>
                <c:pt idx="5218">
                  <c:v>40.31</c:v>
                </c:pt>
                <c:pt idx="5219">
                  <c:v>40.33</c:v>
                </c:pt>
                <c:pt idx="5220">
                  <c:v>40.35</c:v>
                </c:pt>
                <c:pt idx="5221">
                  <c:v>40.36</c:v>
                </c:pt>
                <c:pt idx="5222">
                  <c:v>40.37</c:v>
                </c:pt>
                <c:pt idx="5223">
                  <c:v>40.38</c:v>
                </c:pt>
                <c:pt idx="5224">
                  <c:v>40.38</c:v>
                </c:pt>
                <c:pt idx="5225">
                  <c:v>40.38</c:v>
                </c:pt>
                <c:pt idx="5226">
                  <c:v>40.37</c:v>
                </c:pt>
                <c:pt idx="5227">
                  <c:v>40.34</c:v>
                </c:pt>
                <c:pt idx="5228">
                  <c:v>40.33</c:v>
                </c:pt>
                <c:pt idx="5229">
                  <c:v>40.32</c:v>
                </c:pt>
                <c:pt idx="5230">
                  <c:v>40.31</c:v>
                </c:pt>
                <c:pt idx="5231">
                  <c:v>40.29000000000001</c:v>
                </c:pt>
                <c:pt idx="5232">
                  <c:v>40.28</c:v>
                </c:pt>
                <c:pt idx="5233">
                  <c:v>40.26000000000001</c:v>
                </c:pt>
                <c:pt idx="5234">
                  <c:v>40.25</c:v>
                </c:pt>
                <c:pt idx="5235">
                  <c:v>40.23000000000001</c:v>
                </c:pt>
                <c:pt idx="5236">
                  <c:v>40.19000000000001</c:v>
                </c:pt>
                <c:pt idx="5237">
                  <c:v>40.17</c:v>
                </c:pt>
                <c:pt idx="5238">
                  <c:v>40.16000000000001</c:v>
                </c:pt>
                <c:pt idx="5239">
                  <c:v>40.15</c:v>
                </c:pt>
                <c:pt idx="5240">
                  <c:v>40.16000000000001</c:v>
                </c:pt>
                <c:pt idx="5241">
                  <c:v>40.18</c:v>
                </c:pt>
                <c:pt idx="5242">
                  <c:v>40.21</c:v>
                </c:pt>
                <c:pt idx="5243">
                  <c:v>40.25</c:v>
                </c:pt>
                <c:pt idx="5244">
                  <c:v>40.28</c:v>
                </c:pt>
                <c:pt idx="5245">
                  <c:v>40.32</c:v>
                </c:pt>
                <c:pt idx="5246">
                  <c:v>40.36</c:v>
                </c:pt>
                <c:pt idx="5247">
                  <c:v>40.38</c:v>
                </c:pt>
                <c:pt idx="5248">
                  <c:v>40.42</c:v>
                </c:pt>
                <c:pt idx="5249">
                  <c:v>40.44</c:v>
                </c:pt>
                <c:pt idx="5250">
                  <c:v>40.47</c:v>
                </c:pt>
                <c:pt idx="5251">
                  <c:v>40.48</c:v>
                </c:pt>
                <c:pt idx="5252">
                  <c:v>40.49</c:v>
                </c:pt>
                <c:pt idx="5253">
                  <c:v>40.51</c:v>
                </c:pt>
                <c:pt idx="5254">
                  <c:v>40.52</c:v>
                </c:pt>
                <c:pt idx="5255">
                  <c:v>40.52</c:v>
                </c:pt>
                <c:pt idx="5256">
                  <c:v>40.54</c:v>
                </c:pt>
                <c:pt idx="5257">
                  <c:v>40.56</c:v>
                </c:pt>
                <c:pt idx="5258">
                  <c:v>40.57</c:v>
                </c:pt>
                <c:pt idx="5259">
                  <c:v>40.56</c:v>
                </c:pt>
                <c:pt idx="5260">
                  <c:v>40.56</c:v>
                </c:pt>
                <c:pt idx="5261">
                  <c:v>40.57</c:v>
                </c:pt>
                <c:pt idx="5262">
                  <c:v>40.57</c:v>
                </c:pt>
                <c:pt idx="5263">
                  <c:v>40.56</c:v>
                </c:pt>
                <c:pt idx="5264">
                  <c:v>40.57</c:v>
                </c:pt>
                <c:pt idx="5265">
                  <c:v>40.59</c:v>
                </c:pt>
                <c:pt idx="5266">
                  <c:v>40.6</c:v>
                </c:pt>
                <c:pt idx="5267">
                  <c:v>40.63</c:v>
                </c:pt>
                <c:pt idx="5268">
                  <c:v>40.66000000000001</c:v>
                </c:pt>
                <c:pt idx="5269">
                  <c:v>40.68</c:v>
                </c:pt>
                <c:pt idx="5270">
                  <c:v>40.7</c:v>
                </c:pt>
                <c:pt idx="5271">
                  <c:v>40.72000000000001</c:v>
                </c:pt>
                <c:pt idx="5272">
                  <c:v>40.73000000000001</c:v>
                </c:pt>
                <c:pt idx="5273">
                  <c:v>40.74</c:v>
                </c:pt>
                <c:pt idx="5274">
                  <c:v>40.73000000000001</c:v>
                </c:pt>
                <c:pt idx="5275">
                  <c:v>40.72000000000001</c:v>
                </c:pt>
                <c:pt idx="5276">
                  <c:v>40.73000000000001</c:v>
                </c:pt>
                <c:pt idx="5277">
                  <c:v>40.73000000000001</c:v>
                </c:pt>
                <c:pt idx="5278">
                  <c:v>40.72000000000001</c:v>
                </c:pt>
                <c:pt idx="5279">
                  <c:v>40.73000000000001</c:v>
                </c:pt>
                <c:pt idx="5280">
                  <c:v>40.73000000000001</c:v>
                </c:pt>
                <c:pt idx="5281">
                  <c:v>40.72000000000001</c:v>
                </c:pt>
                <c:pt idx="5282">
                  <c:v>40.72000000000001</c:v>
                </c:pt>
                <c:pt idx="5283">
                  <c:v>40.72000000000001</c:v>
                </c:pt>
                <c:pt idx="5284">
                  <c:v>40.71</c:v>
                </c:pt>
                <c:pt idx="5285">
                  <c:v>40.7</c:v>
                </c:pt>
                <c:pt idx="5286">
                  <c:v>40.69000000000001</c:v>
                </c:pt>
                <c:pt idx="5287">
                  <c:v>40.7</c:v>
                </c:pt>
                <c:pt idx="5288">
                  <c:v>40.7</c:v>
                </c:pt>
                <c:pt idx="5289">
                  <c:v>40.7</c:v>
                </c:pt>
                <c:pt idx="5290">
                  <c:v>40.71</c:v>
                </c:pt>
                <c:pt idx="5291">
                  <c:v>40.72000000000001</c:v>
                </c:pt>
                <c:pt idx="5292">
                  <c:v>40.72000000000001</c:v>
                </c:pt>
                <c:pt idx="5293">
                  <c:v>40.71</c:v>
                </c:pt>
                <c:pt idx="5294">
                  <c:v>40.7</c:v>
                </c:pt>
                <c:pt idx="5295">
                  <c:v>40.69000000000001</c:v>
                </c:pt>
                <c:pt idx="5296">
                  <c:v>40.69000000000001</c:v>
                </c:pt>
                <c:pt idx="5297">
                  <c:v>40.68</c:v>
                </c:pt>
                <c:pt idx="5298">
                  <c:v>40.68</c:v>
                </c:pt>
                <c:pt idx="5299">
                  <c:v>40.68</c:v>
                </c:pt>
                <c:pt idx="5300">
                  <c:v>40.68</c:v>
                </c:pt>
                <c:pt idx="5301">
                  <c:v>40.67</c:v>
                </c:pt>
                <c:pt idx="5302">
                  <c:v>40.66000000000001</c:v>
                </c:pt>
                <c:pt idx="5303">
                  <c:v>40.66000000000001</c:v>
                </c:pt>
                <c:pt idx="5304">
                  <c:v>40.66000000000001</c:v>
                </c:pt>
                <c:pt idx="5305">
                  <c:v>40.67</c:v>
                </c:pt>
                <c:pt idx="5306">
                  <c:v>40.69000000000001</c:v>
                </c:pt>
                <c:pt idx="5307">
                  <c:v>40.7</c:v>
                </c:pt>
                <c:pt idx="5308">
                  <c:v>40.7</c:v>
                </c:pt>
                <c:pt idx="5309">
                  <c:v>40.71</c:v>
                </c:pt>
                <c:pt idx="5310">
                  <c:v>40.74</c:v>
                </c:pt>
                <c:pt idx="5311">
                  <c:v>40.75</c:v>
                </c:pt>
                <c:pt idx="5312">
                  <c:v>40.77</c:v>
                </c:pt>
                <c:pt idx="5313">
                  <c:v>40.78</c:v>
                </c:pt>
                <c:pt idx="5314">
                  <c:v>40.78</c:v>
                </c:pt>
                <c:pt idx="5315">
                  <c:v>40.78</c:v>
                </c:pt>
                <c:pt idx="5316">
                  <c:v>40.77</c:v>
                </c:pt>
                <c:pt idx="5317">
                  <c:v>40.75</c:v>
                </c:pt>
                <c:pt idx="5318">
                  <c:v>40.72000000000001</c:v>
                </c:pt>
                <c:pt idx="5319">
                  <c:v>40.71</c:v>
                </c:pt>
                <c:pt idx="5320">
                  <c:v>40.71</c:v>
                </c:pt>
                <c:pt idx="5321">
                  <c:v>40.71</c:v>
                </c:pt>
                <c:pt idx="5322">
                  <c:v>40.69000000000001</c:v>
                </c:pt>
                <c:pt idx="5323">
                  <c:v>40.69000000000001</c:v>
                </c:pt>
                <c:pt idx="5324">
                  <c:v>40.69000000000001</c:v>
                </c:pt>
                <c:pt idx="5325">
                  <c:v>40.66000000000001</c:v>
                </c:pt>
                <c:pt idx="5326">
                  <c:v>40.64</c:v>
                </c:pt>
                <c:pt idx="5327">
                  <c:v>40.6</c:v>
                </c:pt>
                <c:pt idx="5328">
                  <c:v>40.6</c:v>
                </c:pt>
                <c:pt idx="5329">
                  <c:v>40.59</c:v>
                </c:pt>
                <c:pt idx="5330">
                  <c:v>40.58</c:v>
                </c:pt>
                <c:pt idx="5331">
                  <c:v>40.58</c:v>
                </c:pt>
                <c:pt idx="5332">
                  <c:v>40.6</c:v>
                </c:pt>
                <c:pt idx="5333">
                  <c:v>40.62000000000001</c:v>
                </c:pt>
                <c:pt idx="5334">
                  <c:v>40.63</c:v>
                </c:pt>
                <c:pt idx="5335">
                  <c:v>40.65</c:v>
                </c:pt>
                <c:pt idx="5336">
                  <c:v>40.66000000000001</c:v>
                </c:pt>
                <c:pt idx="5337">
                  <c:v>40.68</c:v>
                </c:pt>
                <c:pt idx="5338">
                  <c:v>40.69000000000001</c:v>
                </c:pt>
                <c:pt idx="5339">
                  <c:v>40.69000000000001</c:v>
                </c:pt>
                <c:pt idx="5340">
                  <c:v>40.7</c:v>
                </c:pt>
                <c:pt idx="5341">
                  <c:v>40.7</c:v>
                </c:pt>
                <c:pt idx="5342">
                  <c:v>40.69000000000001</c:v>
                </c:pt>
                <c:pt idx="5343">
                  <c:v>40.68</c:v>
                </c:pt>
                <c:pt idx="5344">
                  <c:v>40.67</c:v>
                </c:pt>
                <c:pt idx="5345">
                  <c:v>40.66000000000001</c:v>
                </c:pt>
                <c:pt idx="5346">
                  <c:v>40.65</c:v>
                </c:pt>
                <c:pt idx="5347">
                  <c:v>40.66000000000001</c:v>
                </c:pt>
                <c:pt idx="5348">
                  <c:v>40.67</c:v>
                </c:pt>
                <c:pt idx="5349">
                  <c:v>40.66000000000001</c:v>
                </c:pt>
                <c:pt idx="5350">
                  <c:v>40.66000000000001</c:v>
                </c:pt>
                <c:pt idx="5351">
                  <c:v>40.67</c:v>
                </c:pt>
                <c:pt idx="5352">
                  <c:v>40.68</c:v>
                </c:pt>
                <c:pt idx="5353">
                  <c:v>40.67</c:v>
                </c:pt>
                <c:pt idx="5354">
                  <c:v>40.66000000000001</c:v>
                </c:pt>
                <c:pt idx="5355">
                  <c:v>40.67</c:v>
                </c:pt>
                <c:pt idx="5356">
                  <c:v>40.68</c:v>
                </c:pt>
                <c:pt idx="5357">
                  <c:v>40.69000000000001</c:v>
                </c:pt>
                <c:pt idx="5358">
                  <c:v>40.69000000000001</c:v>
                </c:pt>
                <c:pt idx="5359">
                  <c:v>40.69000000000001</c:v>
                </c:pt>
                <c:pt idx="5360">
                  <c:v>40.69000000000001</c:v>
                </c:pt>
                <c:pt idx="5361">
                  <c:v>40.69000000000001</c:v>
                </c:pt>
                <c:pt idx="5362">
                  <c:v>40.69000000000001</c:v>
                </c:pt>
                <c:pt idx="5363">
                  <c:v>40.69000000000001</c:v>
                </c:pt>
                <c:pt idx="5364">
                  <c:v>40.7</c:v>
                </c:pt>
                <c:pt idx="5365">
                  <c:v>40.71</c:v>
                </c:pt>
                <c:pt idx="5366">
                  <c:v>40.72000000000001</c:v>
                </c:pt>
                <c:pt idx="5367">
                  <c:v>40.73000000000001</c:v>
                </c:pt>
                <c:pt idx="5368">
                  <c:v>40.74</c:v>
                </c:pt>
                <c:pt idx="5369">
                  <c:v>40.74</c:v>
                </c:pt>
                <c:pt idx="5370">
                  <c:v>40.74</c:v>
                </c:pt>
                <c:pt idx="5371">
                  <c:v>40.73000000000001</c:v>
                </c:pt>
                <c:pt idx="5372">
                  <c:v>40.71</c:v>
                </c:pt>
                <c:pt idx="5373">
                  <c:v>40.7</c:v>
                </c:pt>
                <c:pt idx="5374">
                  <c:v>40.7</c:v>
                </c:pt>
                <c:pt idx="5375">
                  <c:v>40.69000000000001</c:v>
                </c:pt>
                <c:pt idx="5376">
                  <c:v>40.67</c:v>
                </c:pt>
                <c:pt idx="5377">
                  <c:v>40.67</c:v>
                </c:pt>
                <c:pt idx="5378">
                  <c:v>40.68</c:v>
                </c:pt>
                <c:pt idx="5379">
                  <c:v>40.66000000000001</c:v>
                </c:pt>
                <c:pt idx="5380">
                  <c:v>40.65</c:v>
                </c:pt>
                <c:pt idx="5381">
                  <c:v>40.64</c:v>
                </c:pt>
                <c:pt idx="5382">
                  <c:v>40.64</c:v>
                </c:pt>
                <c:pt idx="5383">
                  <c:v>40.64</c:v>
                </c:pt>
                <c:pt idx="5384">
                  <c:v>40.63</c:v>
                </c:pt>
                <c:pt idx="5385">
                  <c:v>40.63</c:v>
                </c:pt>
                <c:pt idx="5386">
                  <c:v>40.61</c:v>
                </c:pt>
                <c:pt idx="5387">
                  <c:v>40.59</c:v>
                </c:pt>
                <c:pt idx="5388">
                  <c:v>40.59</c:v>
                </c:pt>
                <c:pt idx="5389">
                  <c:v>40.59</c:v>
                </c:pt>
                <c:pt idx="5390">
                  <c:v>40.59</c:v>
                </c:pt>
                <c:pt idx="5391">
                  <c:v>40.59</c:v>
                </c:pt>
                <c:pt idx="5392">
                  <c:v>40.6</c:v>
                </c:pt>
                <c:pt idx="5393">
                  <c:v>40.61</c:v>
                </c:pt>
                <c:pt idx="5394">
                  <c:v>40.62000000000001</c:v>
                </c:pt>
                <c:pt idx="5395">
                  <c:v>40.61</c:v>
                </c:pt>
                <c:pt idx="5396">
                  <c:v>40.6</c:v>
                </c:pt>
                <c:pt idx="5397">
                  <c:v>40.61</c:v>
                </c:pt>
                <c:pt idx="5398">
                  <c:v>40.63</c:v>
                </c:pt>
                <c:pt idx="5399">
                  <c:v>40.65</c:v>
                </c:pt>
                <c:pt idx="5400">
                  <c:v>40.68</c:v>
                </c:pt>
                <c:pt idx="5401">
                  <c:v>40.71</c:v>
                </c:pt>
                <c:pt idx="5402">
                  <c:v>40.72000000000001</c:v>
                </c:pt>
                <c:pt idx="5403">
                  <c:v>40.72000000000001</c:v>
                </c:pt>
                <c:pt idx="5404">
                  <c:v>40.71</c:v>
                </c:pt>
                <c:pt idx="5405">
                  <c:v>40.7</c:v>
                </c:pt>
                <c:pt idx="5406">
                  <c:v>40.67</c:v>
                </c:pt>
                <c:pt idx="5407">
                  <c:v>40.65</c:v>
                </c:pt>
                <c:pt idx="5408">
                  <c:v>40.64</c:v>
                </c:pt>
                <c:pt idx="5409">
                  <c:v>40.65</c:v>
                </c:pt>
                <c:pt idx="5410">
                  <c:v>40.64</c:v>
                </c:pt>
                <c:pt idx="5411">
                  <c:v>40.63</c:v>
                </c:pt>
                <c:pt idx="5412">
                  <c:v>40.63</c:v>
                </c:pt>
                <c:pt idx="5413">
                  <c:v>40.64</c:v>
                </c:pt>
                <c:pt idx="5414">
                  <c:v>40.64</c:v>
                </c:pt>
                <c:pt idx="5415">
                  <c:v>40.63</c:v>
                </c:pt>
                <c:pt idx="5416">
                  <c:v>40.63</c:v>
                </c:pt>
                <c:pt idx="5417">
                  <c:v>40.64</c:v>
                </c:pt>
                <c:pt idx="5418">
                  <c:v>40.65</c:v>
                </c:pt>
                <c:pt idx="5419">
                  <c:v>40.65</c:v>
                </c:pt>
                <c:pt idx="5420">
                  <c:v>40.66000000000001</c:v>
                </c:pt>
                <c:pt idx="5421">
                  <c:v>40.67</c:v>
                </c:pt>
                <c:pt idx="5422">
                  <c:v>40.66000000000001</c:v>
                </c:pt>
                <c:pt idx="5423">
                  <c:v>40.65</c:v>
                </c:pt>
                <c:pt idx="5424">
                  <c:v>40.66000000000001</c:v>
                </c:pt>
                <c:pt idx="5425">
                  <c:v>40.66000000000001</c:v>
                </c:pt>
                <c:pt idx="5426">
                  <c:v>40.66000000000001</c:v>
                </c:pt>
                <c:pt idx="5427">
                  <c:v>40.66000000000001</c:v>
                </c:pt>
                <c:pt idx="5428">
                  <c:v>40.67</c:v>
                </c:pt>
                <c:pt idx="5429">
                  <c:v>40.67</c:v>
                </c:pt>
                <c:pt idx="5430">
                  <c:v>40.66000000000001</c:v>
                </c:pt>
                <c:pt idx="5431">
                  <c:v>40.66000000000001</c:v>
                </c:pt>
                <c:pt idx="5432">
                  <c:v>40.67</c:v>
                </c:pt>
                <c:pt idx="5433">
                  <c:v>40.67</c:v>
                </c:pt>
                <c:pt idx="5434">
                  <c:v>40.69000000000001</c:v>
                </c:pt>
                <c:pt idx="5435">
                  <c:v>40.7</c:v>
                </c:pt>
                <c:pt idx="5436">
                  <c:v>40.72000000000001</c:v>
                </c:pt>
                <c:pt idx="5437">
                  <c:v>40.72000000000001</c:v>
                </c:pt>
                <c:pt idx="5438">
                  <c:v>40.71</c:v>
                </c:pt>
                <c:pt idx="5439">
                  <c:v>40.71</c:v>
                </c:pt>
                <c:pt idx="5440">
                  <c:v>40.7</c:v>
                </c:pt>
                <c:pt idx="5441">
                  <c:v>40.69000000000001</c:v>
                </c:pt>
                <c:pt idx="5442">
                  <c:v>40.68</c:v>
                </c:pt>
                <c:pt idx="5443">
                  <c:v>40.7</c:v>
                </c:pt>
                <c:pt idx="5444">
                  <c:v>40.71</c:v>
                </c:pt>
                <c:pt idx="5445">
                  <c:v>40.72000000000001</c:v>
                </c:pt>
                <c:pt idx="5446">
                  <c:v>40.72000000000001</c:v>
                </c:pt>
                <c:pt idx="5447">
                  <c:v>40.73000000000001</c:v>
                </c:pt>
                <c:pt idx="5448">
                  <c:v>40.73000000000001</c:v>
                </c:pt>
                <c:pt idx="5449">
                  <c:v>40.71</c:v>
                </c:pt>
                <c:pt idx="5450">
                  <c:v>40.7</c:v>
                </c:pt>
                <c:pt idx="5451">
                  <c:v>40.7</c:v>
                </c:pt>
                <c:pt idx="5452">
                  <c:v>40.69000000000001</c:v>
                </c:pt>
                <c:pt idx="5453">
                  <c:v>40.69000000000001</c:v>
                </c:pt>
                <c:pt idx="5454">
                  <c:v>40.69000000000001</c:v>
                </c:pt>
                <c:pt idx="5455">
                  <c:v>40.69000000000001</c:v>
                </c:pt>
                <c:pt idx="5456">
                  <c:v>40.68</c:v>
                </c:pt>
                <c:pt idx="5457">
                  <c:v>40.66000000000001</c:v>
                </c:pt>
                <c:pt idx="5458">
                  <c:v>40.66000000000001</c:v>
                </c:pt>
                <c:pt idx="5459">
                  <c:v>40.65</c:v>
                </c:pt>
                <c:pt idx="5460">
                  <c:v>40.64</c:v>
                </c:pt>
                <c:pt idx="5461">
                  <c:v>40.64</c:v>
                </c:pt>
                <c:pt idx="5462">
                  <c:v>40.65</c:v>
                </c:pt>
                <c:pt idx="5463">
                  <c:v>40.66000000000001</c:v>
                </c:pt>
                <c:pt idx="5464">
                  <c:v>40.66000000000001</c:v>
                </c:pt>
                <c:pt idx="5465">
                  <c:v>40.68</c:v>
                </c:pt>
                <c:pt idx="5466">
                  <c:v>40.69000000000001</c:v>
                </c:pt>
                <c:pt idx="5467">
                  <c:v>40.71</c:v>
                </c:pt>
                <c:pt idx="5468">
                  <c:v>40.72000000000001</c:v>
                </c:pt>
                <c:pt idx="5469">
                  <c:v>40.72000000000001</c:v>
                </c:pt>
                <c:pt idx="5470">
                  <c:v>40.73000000000001</c:v>
                </c:pt>
                <c:pt idx="5471">
                  <c:v>40.73000000000001</c:v>
                </c:pt>
                <c:pt idx="5472">
                  <c:v>40.71</c:v>
                </c:pt>
                <c:pt idx="5473">
                  <c:v>40.68</c:v>
                </c:pt>
                <c:pt idx="5474">
                  <c:v>40.66000000000001</c:v>
                </c:pt>
                <c:pt idx="5475">
                  <c:v>40.64</c:v>
                </c:pt>
                <c:pt idx="5476">
                  <c:v>40.63</c:v>
                </c:pt>
                <c:pt idx="5477">
                  <c:v>40.63</c:v>
                </c:pt>
                <c:pt idx="5478">
                  <c:v>40.65</c:v>
                </c:pt>
                <c:pt idx="5479">
                  <c:v>40.67</c:v>
                </c:pt>
                <c:pt idx="5480">
                  <c:v>40.67</c:v>
                </c:pt>
                <c:pt idx="5481">
                  <c:v>40.67</c:v>
                </c:pt>
                <c:pt idx="5482">
                  <c:v>40.67</c:v>
                </c:pt>
                <c:pt idx="5483">
                  <c:v>40.66000000000001</c:v>
                </c:pt>
                <c:pt idx="5484">
                  <c:v>40.64</c:v>
                </c:pt>
                <c:pt idx="5485">
                  <c:v>40.63</c:v>
                </c:pt>
                <c:pt idx="5486">
                  <c:v>40.63</c:v>
                </c:pt>
                <c:pt idx="5487">
                  <c:v>40.63</c:v>
                </c:pt>
                <c:pt idx="5488">
                  <c:v>40.63</c:v>
                </c:pt>
                <c:pt idx="5489">
                  <c:v>40.62000000000001</c:v>
                </c:pt>
                <c:pt idx="5490">
                  <c:v>40.62000000000001</c:v>
                </c:pt>
                <c:pt idx="5491">
                  <c:v>40.61</c:v>
                </c:pt>
                <c:pt idx="5492">
                  <c:v>40.6</c:v>
                </c:pt>
                <c:pt idx="5493">
                  <c:v>40.6</c:v>
                </c:pt>
                <c:pt idx="5494">
                  <c:v>40.6</c:v>
                </c:pt>
                <c:pt idx="5495">
                  <c:v>40.6</c:v>
                </c:pt>
                <c:pt idx="5496">
                  <c:v>40.59</c:v>
                </c:pt>
                <c:pt idx="5497">
                  <c:v>40.58</c:v>
                </c:pt>
                <c:pt idx="5498">
                  <c:v>40.56</c:v>
                </c:pt>
                <c:pt idx="5499">
                  <c:v>40.55</c:v>
                </c:pt>
                <c:pt idx="5500">
                  <c:v>40.56</c:v>
                </c:pt>
                <c:pt idx="5501">
                  <c:v>40.56</c:v>
                </c:pt>
                <c:pt idx="5502">
                  <c:v>40.57</c:v>
                </c:pt>
                <c:pt idx="5503">
                  <c:v>40.56</c:v>
                </c:pt>
                <c:pt idx="5504">
                  <c:v>40.55</c:v>
                </c:pt>
                <c:pt idx="5505">
                  <c:v>40.52</c:v>
                </c:pt>
                <c:pt idx="5506">
                  <c:v>40.52</c:v>
                </c:pt>
                <c:pt idx="5507">
                  <c:v>40.51</c:v>
                </c:pt>
                <c:pt idx="5508">
                  <c:v>40.51</c:v>
                </c:pt>
                <c:pt idx="5509">
                  <c:v>40.52</c:v>
                </c:pt>
                <c:pt idx="5510">
                  <c:v>40.54</c:v>
                </c:pt>
                <c:pt idx="5511">
                  <c:v>40.56</c:v>
                </c:pt>
                <c:pt idx="5512">
                  <c:v>40.57</c:v>
                </c:pt>
                <c:pt idx="5513">
                  <c:v>40.58</c:v>
                </c:pt>
                <c:pt idx="5514">
                  <c:v>40.59</c:v>
                </c:pt>
                <c:pt idx="5515">
                  <c:v>40.59</c:v>
                </c:pt>
                <c:pt idx="5516">
                  <c:v>40.59</c:v>
                </c:pt>
                <c:pt idx="5517">
                  <c:v>40.6</c:v>
                </c:pt>
                <c:pt idx="5518">
                  <c:v>40.6</c:v>
                </c:pt>
                <c:pt idx="5519">
                  <c:v>40.59</c:v>
                </c:pt>
                <c:pt idx="5520">
                  <c:v>40.57</c:v>
                </c:pt>
                <c:pt idx="5521">
                  <c:v>40.56</c:v>
                </c:pt>
                <c:pt idx="5522">
                  <c:v>40.53</c:v>
                </c:pt>
                <c:pt idx="5523">
                  <c:v>40.51</c:v>
                </c:pt>
                <c:pt idx="5524">
                  <c:v>40.5</c:v>
                </c:pt>
                <c:pt idx="5525">
                  <c:v>40.51</c:v>
                </c:pt>
                <c:pt idx="5526">
                  <c:v>40.51</c:v>
                </c:pt>
                <c:pt idx="5527">
                  <c:v>40.5</c:v>
                </c:pt>
                <c:pt idx="5528">
                  <c:v>40.51</c:v>
                </c:pt>
                <c:pt idx="5529">
                  <c:v>40.52</c:v>
                </c:pt>
                <c:pt idx="5530">
                  <c:v>40.54</c:v>
                </c:pt>
                <c:pt idx="5531">
                  <c:v>40.56</c:v>
                </c:pt>
                <c:pt idx="5532">
                  <c:v>40.59</c:v>
                </c:pt>
                <c:pt idx="5533">
                  <c:v>40.64</c:v>
                </c:pt>
                <c:pt idx="5534">
                  <c:v>40.67</c:v>
                </c:pt>
                <c:pt idx="5535">
                  <c:v>40.68</c:v>
                </c:pt>
                <c:pt idx="5536">
                  <c:v>40.7</c:v>
                </c:pt>
                <c:pt idx="5537">
                  <c:v>40.7</c:v>
                </c:pt>
                <c:pt idx="5538">
                  <c:v>40.7</c:v>
                </c:pt>
                <c:pt idx="5539">
                  <c:v>40.69000000000001</c:v>
                </c:pt>
                <c:pt idx="5540">
                  <c:v>40.7</c:v>
                </c:pt>
                <c:pt idx="5541">
                  <c:v>40.71</c:v>
                </c:pt>
                <c:pt idx="5542">
                  <c:v>40.73000000000001</c:v>
                </c:pt>
                <c:pt idx="5543">
                  <c:v>40.74</c:v>
                </c:pt>
                <c:pt idx="5544">
                  <c:v>40.76000000000001</c:v>
                </c:pt>
                <c:pt idx="5545">
                  <c:v>40.78</c:v>
                </c:pt>
                <c:pt idx="5546">
                  <c:v>40.8</c:v>
                </c:pt>
                <c:pt idx="5547">
                  <c:v>40.79000000000001</c:v>
                </c:pt>
                <c:pt idx="5548">
                  <c:v>40.79000000000001</c:v>
                </c:pt>
                <c:pt idx="5549">
                  <c:v>40.78</c:v>
                </c:pt>
                <c:pt idx="5550">
                  <c:v>40.76000000000001</c:v>
                </c:pt>
                <c:pt idx="5551">
                  <c:v>40.74</c:v>
                </c:pt>
                <c:pt idx="5552">
                  <c:v>40.72000000000001</c:v>
                </c:pt>
                <c:pt idx="5553">
                  <c:v>40.71</c:v>
                </c:pt>
                <c:pt idx="5554">
                  <c:v>40.69000000000001</c:v>
                </c:pt>
                <c:pt idx="5555">
                  <c:v>40.68</c:v>
                </c:pt>
                <c:pt idx="5556">
                  <c:v>40.7</c:v>
                </c:pt>
                <c:pt idx="5557">
                  <c:v>40.7</c:v>
                </c:pt>
                <c:pt idx="5558">
                  <c:v>40.7</c:v>
                </c:pt>
                <c:pt idx="5559">
                  <c:v>40.71</c:v>
                </c:pt>
                <c:pt idx="5560">
                  <c:v>40.72000000000001</c:v>
                </c:pt>
                <c:pt idx="5561">
                  <c:v>40.72000000000001</c:v>
                </c:pt>
                <c:pt idx="5562">
                  <c:v>40.71</c:v>
                </c:pt>
                <c:pt idx="5563">
                  <c:v>40.7</c:v>
                </c:pt>
                <c:pt idx="5564">
                  <c:v>40.71</c:v>
                </c:pt>
                <c:pt idx="5565">
                  <c:v>40.71</c:v>
                </c:pt>
                <c:pt idx="5566">
                  <c:v>40.69000000000001</c:v>
                </c:pt>
                <c:pt idx="5567">
                  <c:v>40.68</c:v>
                </c:pt>
                <c:pt idx="5568">
                  <c:v>40.68</c:v>
                </c:pt>
                <c:pt idx="5569">
                  <c:v>40.65</c:v>
                </c:pt>
                <c:pt idx="5570">
                  <c:v>40.63</c:v>
                </c:pt>
                <c:pt idx="5571">
                  <c:v>40.61</c:v>
                </c:pt>
                <c:pt idx="5572">
                  <c:v>40.59</c:v>
                </c:pt>
                <c:pt idx="5573">
                  <c:v>40.56</c:v>
                </c:pt>
                <c:pt idx="5574">
                  <c:v>40.54</c:v>
                </c:pt>
                <c:pt idx="5575">
                  <c:v>40.54</c:v>
                </c:pt>
                <c:pt idx="5576">
                  <c:v>40.52</c:v>
                </c:pt>
                <c:pt idx="5577">
                  <c:v>40.51</c:v>
                </c:pt>
                <c:pt idx="5578">
                  <c:v>40.5</c:v>
                </c:pt>
                <c:pt idx="5579">
                  <c:v>40.5</c:v>
                </c:pt>
                <c:pt idx="5580">
                  <c:v>40.48</c:v>
                </c:pt>
                <c:pt idx="5581">
                  <c:v>40.47</c:v>
                </c:pt>
                <c:pt idx="5582">
                  <c:v>40.47</c:v>
                </c:pt>
                <c:pt idx="5583">
                  <c:v>40.47</c:v>
                </c:pt>
                <c:pt idx="5584">
                  <c:v>40.49</c:v>
                </c:pt>
                <c:pt idx="5585">
                  <c:v>40.51</c:v>
                </c:pt>
                <c:pt idx="5586">
                  <c:v>40.54</c:v>
                </c:pt>
                <c:pt idx="5587">
                  <c:v>40.57</c:v>
                </c:pt>
                <c:pt idx="5588">
                  <c:v>40.6</c:v>
                </c:pt>
                <c:pt idx="5589">
                  <c:v>40.63</c:v>
                </c:pt>
                <c:pt idx="5590">
                  <c:v>40.68</c:v>
                </c:pt>
                <c:pt idx="5591">
                  <c:v>40.72000000000001</c:v>
                </c:pt>
                <c:pt idx="5592">
                  <c:v>40.76000000000001</c:v>
                </c:pt>
                <c:pt idx="5593">
                  <c:v>40.79000000000001</c:v>
                </c:pt>
                <c:pt idx="5594">
                  <c:v>40.83</c:v>
                </c:pt>
                <c:pt idx="5595">
                  <c:v>40.86</c:v>
                </c:pt>
                <c:pt idx="5596">
                  <c:v>40.88</c:v>
                </c:pt>
                <c:pt idx="5597">
                  <c:v>40.91</c:v>
                </c:pt>
                <c:pt idx="5598">
                  <c:v>40.94</c:v>
                </c:pt>
                <c:pt idx="5599">
                  <c:v>40.95</c:v>
                </c:pt>
                <c:pt idx="5600">
                  <c:v>40.96</c:v>
                </c:pt>
                <c:pt idx="5601">
                  <c:v>40.97</c:v>
                </c:pt>
                <c:pt idx="5602">
                  <c:v>40.99</c:v>
                </c:pt>
                <c:pt idx="5603">
                  <c:v>40.99</c:v>
                </c:pt>
                <c:pt idx="5604">
                  <c:v>40.99</c:v>
                </c:pt>
                <c:pt idx="5605">
                  <c:v>41.0</c:v>
                </c:pt>
                <c:pt idx="5606">
                  <c:v>41.01</c:v>
                </c:pt>
                <c:pt idx="5607">
                  <c:v>41.01</c:v>
                </c:pt>
                <c:pt idx="5608">
                  <c:v>41.0</c:v>
                </c:pt>
                <c:pt idx="5609">
                  <c:v>41.0</c:v>
                </c:pt>
                <c:pt idx="5610">
                  <c:v>41.0</c:v>
                </c:pt>
                <c:pt idx="5611">
                  <c:v>40.98</c:v>
                </c:pt>
                <c:pt idx="5612">
                  <c:v>40.96</c:v>
                </c:pt>
                <c:pt idx="5613">
                  <c:v>40.96</c:v>
                </c:pt>
                <c:pt idx="5614">
                  <c:v>40.95</c:v>
                </c:pt>
                <c:pt idx="5615">
                  <c:v>40.72000000000001</c:v>
                </c:pt>
                <c:pt idx="5616">
                  <c:v>39.62000000000001</c:v>
                </c:pt>
                <c:pt idx="5617">
                  <c:v>37.68</c:v>
                </c:pt>
                <c:pt idx="5618">
                  <c:v>33.07</c:v>
                </c:pt>
                <c:pt idx="5619">
                  <c:v>28.36</c:v>
                </c:pt>
                <c:pt idx="5620">
                  <c:v>22.95</c:v>
                </c:pt>
                <c:pt idx="5621">
                  <c:v>15.5</c:v>
                </c:pt>
                <c:pt idx="5622">
                  <c:v>10.58</c:v>
                </c:pt>
                <c:pt idx="5623">
                  <c:v>6.46</c:v>
                </c:pt>
                <c:pt idx="5624">
                  <c:v>2.93</c:v>
                </c:pt>
                <c:pt idx="5625">
                  <c:v>2.23</c:v>
                </c:pt>
                <c:pt idx="5626">
                  <c:v>1.51</c:v>
                </c:pt>
                <c:pt idx="5627">
                  <c:v>0.92</c:v>
                </c:pt>
                <c:pt idx="5628">
                  <c:v>0.53</c:v>
                </c:pt>
                <c:pt idx="5629">
                  <c:v>0.3</c:v>
                </c:pt>
                <c:pt idx="5630">
                  <c:v>0.16</c:v>
                </c:pt>
                <c:pt idx="5631">
                  <c:v>0.09</c:v>
                </c:pt>
                <c:pt idx="5632">
                  <c:v>0.0</c:v>
                </c:pt>
                <c:pt idx="5633">
                  <c:v>0.0</c:v>
                </c:pt>
                <c:pt idx="5634">
                  <c:v>0.0</c:v>
                </c:pt>
                <c:pt idx="5635">
                  <c:v>0.0</c:v>
                </c:pt>
                <c:pt idx="5636">
                  <c:v>0.0</c:v>
                </c:pt>
                <c:pt idx="5637">
                  <c:v>0.0</c:v>
                </c:pt>
                <c:pt idx="5638">
                  <c:v>0.0</c:v>
                </c:pt>
                <c:pt idx="5639">
                  <c:v>0.0</c:v>
                </c:pt>
                <c:pt idx="5640">
                  <c:v>0.0</c:v>
                </c:pt>
                <c:pt idx="5641">
                  <c:v>0.0</c:v>
                </c:pt>
                <c:pt idx="5642">
                  <c:v>0.0</c:v>
                </c:pt>
                <c:pt idx="5643">
                  <c:v>0.0</c:v>
                </c:pt>
                <c:pt idx="5644">
                  <c:v>0.0</c:v>
                </c:pt>
                <c:pt idx="5645">
                  <c:v>0.0</c:v>
                </c:pt>
                <c:pt idx="5646">
                  <c:v>0.0</c:v>
                </c:pt>
                <c:pt idx="5647">
                  <c:v>0.0</c:v>
                </c:pt>
                <c:pt idx="5648">
                  <c:v>0.0</c:v>
                </c:pt>
                <c:pt idx="5649">
                  <c:v>0.0</c:v>
                </c:pt>
                <c:pt idx="5650">
                  <c:v>0.0</c:v>
                </c:pt>
                <c:pt idx="5651">
                  <c:v>0.0</c:v>
                </c:pt>
                <c:pt idx="5652">
                  <c:v>0.0</c:v>
                </c:pt>
                <c:pt idx="5653">
                  <c:v>0.0</c:v>
                </c:pt>
                <c:pt idx="5654">
                  <c:v>0.0</c:v>
                </c:pt>
                <c:pt idx="5655">
                  <c:v>0.0</c:v>
                </c:pt>
                <c:pt idx="5656">
                  <c:v>0.0</c:v>
                </c:pt>
                <c:pt idx="5657">
                  <c:v>0.0</c:v>
                </c:pt>
                <c:pt idx="5658">
                  <c:v>0.0</c:v>
                </c:pt>
                <c:pt idx="5659">
                  <c:v>0.0</c:v>
                </c:pt>
                <c:pt idx="5660">
                  <c:v>0.0</c:v>
                </c:pt>
                <c:pt idx="5661">
                  <c:v>0.0</c:v>
                </c:pt>
                <c:pt idx="5662">
                  <c:v>0.0</c:v>
                </c:pt>
                <c:pt idx="5663">
                  <c:v>0.0</c:v>
                </c:pt>
                <c:pt idx="5664">
                  <c:v>0.0</c:v>
                </c:pt>
                <c:pt idx="5665">
                  <c:v>0.0</c:v>
                </c:pt>
                <c:pt idx="5666">
                  <c:v>0.0</c:v>
                </c:pt>
                <c:pt idx="5667">
                  <c:v>0.0</c:v>
                </c:pt>
                <c:pt idx="5668">
                  <c:v>0.0</c:v>
                </c:pt>
                <c:pt idx="5669">
                  <c:v>0.0</c:v>
                </c:pt>
                <c:pt idx="5670">
                  <c:v>0.0</c:v>
                </c:pt>
                <c:pt idx="5671">
                  <c:v>0.0</c:v>
                </c:pt>
                <c:pt idx="5672">
                  <c:v>0.0</c:v>
                </c:pt>
                <c:pt idx="5673">
                  <c:v>0.0</c:v>
                </c:pt>
                <c:pt idx="5674">
                  <c:v>0.0</c:v>
                </c:pt>
                <c:pt idx="5675">
                  <c:v>0.0</c:v>
                </c:pt>
                <c:pt idx="5676">
                  <c:v>0.0</c:v>
                </c:pt>
                <c:pt idx="5677">
                  <c:v>0.0</c:v>
                </c:pt>
                <c:pt idx="5678">
                  <c:v>0.0</c:v>
                </c:pt>
                <c:pt idx="5679">
                  <c:v>0.0</c:v>
                </c:pt>
                <c:pt idx="5680">
                  <c:v>0.0</c:v>
                </c:pt>
                <c:pt idx="5681">
                  <c:v>0.0</c:v>
                </c:pt>
                <c:pt idx="5682">
                  <c:v>0.0</c:v>
                </c:pt>
                <c:pt idx="5683">
                  <c:v>0.0</c:v>
                </c:pt>
                <c:pt idx="5684">
                  <c:v>0.0</c:v>
                </c:pt>
                <c:pt idx="5685">
                  <c:v>0.0</c:v>
                </c:pt>
                <c:pt idx="5686">
                  <c:v>0.0</c:v>
                </c:pt>
                <c:pt idx="5687">
                  <c:v>0.0</c:v>
                </c:pt>
                <c:pt idx="5688">
                  <c:v>0.0</c:v>
                </c:pt>
                <c:pt idx="5689">
                  <c:v>0.0</c:v>
                </c:pt>
                <c:pt idx="5690">
                  <c:v>0.0</c:v>
                </c:pt>
                <c:pt idx="5691">
                  <c:v>0.0</c:v>
                </c:pt>
                <c:pt idx="5692">
                  <c:v>0.0</c:v>
                </c:pt>
                <c:pt idx="5693">
                  <c:v>0.0</c:v>
                </c:pt>
                <c:pt idx="5694">
                  <c:v>0.0</c:v>
                </c:pt>
                <c:pt idx="5695">
                  <c:v>0.0</c:v>
                </c:pt>
                <c:pt idx="5696">
                  <c:v>0.0</c:v>
                </c:pt>
                <c:pt idx="5697">
                  <c:v>0.0</c:v>
                </c:pt>
                <c:pt idx="5698">
                  <c:v>0.0</c:v>
                </c:pt>
                <c:pt idx="5699">
                  <c:v>0.0</c:v>
                </c:pt>
                <c:pt idx="5700">
                  <c:v>0.0</c:v>
                </c:pt>
                <c:pt idx="5701">
                  <c:v>0.0</c:v>
                </c:pt>
                <c:pt idx="5702">
                  <c:v>0.0</c:v>
                </c:pt>
                <c:pt idx="5703">
                  <c:v>0.0</c:v>
                </c:pt>
                <c:pt idx="5704">
                  <c:v>0.0</c:v>
                </c:pt>
                <c:pt idx="5705">
                  <c:v>0.0</c:v>
                </c:pt>
                <c:pt idx="5706">
                  <c:v>0.0</c:v>
                </c:pt>
                <c:pt idx="5707">
                  <c:v>0.0</c:v>
                </c:pt>
                <c:pt idx="5708">
                  <c:v>0.0</c:v>
                </c:pt>
                <c:pt idx="5709">
                  <c:v>0.0</c:v>
                </c:pt>
                <c:pt idx="5710">
                  <c:v>0.0</c:v>
                </c:pt>
                <c:pt idx="5711">
                  <c:v>0.0</c:v>
                </c:pt>
                <c:pt idx="5712">
                  <c:v>0.0</c:v>
                </c:pt>
                <c:pt idx="5713">
                  <c:v>0.0</c:v>
                </c:pt>
                <c:pt idx="5714">
                  <c:v>0.0</c:v>
                </c:pt>
                <c:pt idx="5715">
                  <c:v>0.0</c:v>
                </c:pt>
                <c:pt idx="5716">
                  <c:v>0.0</c:v>
                </c:pt>
                <c:pt idx="5717">
                  <c:v>0.0</c:v>
                </c:pt>
                <c:pt idx="5718">
                  <c:v>0.0</c:v>
                </c:pt>
                <c:pt idx="5719">
                  <c:v>0.0</c:v>
                </c:pt>
                <c:pt idx="5720">
                  <c:v>0.0</c:v>
                </c:pt>
                <c:pt idx="5721">
                  <c:v>0.0</c:v>
                </c:pt>
                <c:pt idx="5722">
                  <c:v>0.0</c:v>
                </c:pt>
                <c:pt idx="5723">
                  <c:v>0.0</c:v>
                </c:pt>
                <c:pt idx="5724">
                  <c:v>0.0</c:v>
                </c:pt>
                <c:pt idx="5725">
                  <c:v>0.0</c:v>
                </c:pt>
                <c:pt idx="5726">
                  <c:v>0.0</c:v>
                </c:pt>
                <c:pt idx="5727">
                  <c:v>0.0</c:v>
                </c:pt>
                <c:pt idx="5728">
                  <c:v>0.0</c:v>
                </c:pt>
                <c:pt idx="5729">
                  <c:v>0.0</c:v>
                </c:pt>
                <c:pt idx="5730">
                  <c:v>0.0</c:v>
                </c:pt>
                <c:pt idx="5731">
                  <c:v>0.0</c:v>
                </c:pt>
                <c:pt idx="5732">
                  <c:v>0.0</c:v>
                </c:pt>
                <c:pt idx="5733">
                  <c:v>0.0</c:v>
                </c:pt>
                <c:pt idx="5734">
                  <c:v>0.0</c:v>
                </c:pt>
                <c:pt idx="5735">
                  <c:v>0.0</c:v>
                </c:pt>
                <c:pt idx="5736">
                  <c:v>0.0</c:v>
                </c:pt>
                <c:pt idx="5737">
                  <c:v>0.0</c:v>
                </c:pt>
                <c:pt idx="5738">
                  <c:v>0.0</c:v>
                </c:pt>
                <c:pt idx="5739">
                  <c:v>0.0</c:v>
                </c:pt>
                <c:pt idx="5740">
                  <c:v>0.0</c:v>
                </c:pt>
                <c:pt idx="5741">
                  <c:v>0.0</c:v>
                </c:pt>
                <c:pt idx="5742">
                  <c:v>0.0</c:v>
                </c:pt>
                <c:pt idx="5743">
                  <c:v>0.0</c:v>
                </c:pt>
                <c:pt idx="5744">
                  <c:v>0.0</c:v>
                </c:pt>
                <c:pt idx="5745">
                  <c:v>0.0</c:v>
                </c:pt>
                <c:pt idx="5746">
                  <c:v>0.0</c:v>
                </c:pt>
                <c:pt idx="5747">
                  <c:v>0.0</c:v>
                </c:pt>
                <c:pt idx="5748">
                  <c:v>0.0</c:v>
                </c:pt>
                <c:pt idx="5749">
                  <c:v>0.0</c:v>
                </c:pt>
                <c:pt idx="5750">
                  <c:v>0.0</c:v>
                </c:pt>
                <c:pt idx="5751">
                  <c:v>0.0</c:v>
                </c:pt>
                <c:pt idx="5752">
                  <c:v>0.0</c:v>
                </c:pt>
                <c:pt idx="5753">
                  <c:v>0.0</c:v>
                </c:pt>
                <c:pt idx="5754">
                  <c:v>0.0</c:v>
                </c:pt>
                <c:pt idx="5755">
                  <c:v>0.0</c:v>
                </c:pt>
                <c:pt idx="5756">
                  <c:v>0.0</c:v>
                </c:pt>
                <c:pt idx="5757">
                  <c:v>0.0</c:v>
                </c:pt>
                <c:pt idx="5758">
                  <c:v>0.0</c:v>
                </c:pt>
                <c:pt idx="5759">
                  <c:v>0.0</c:v>
                </c:pt>
                <c:pt idx="5760">
                  <c:v>0.0</c:v>
                </c:pt>
                <c:pt idx="5761">
                  <c:v>0.0</c:v>
                </c:pt>
                <c:pt idx="5762">
                  <c:v>0.0</c:v>
                </c:pt>
                <c:pt idx="5763">
                  <c:v>0.0</c:v>
                </c:pt>
                <c:pt idx="5764">
                  <c:v>0.0</c:v>
                </c:pt>
                <c:pt idx="5765">
                  <c:v>0.0</c:v>
                </c:pt>
                <c:pt idx="5766">
                  <c:v>0.0</c:v>
                </c:pt>
              </c:numCache>
            </c:numRef>
          </c:yVal>
        </c:ser>
        <c:axId val="1313681720"/>
        <c:axId val="714889016"/>
      </c:scatterChart>
      <c:valAx>
        <c:axId val="1466004024"/>
        <c:scaling>
          <c:orientation val="minMax"/>
          <c:max val="110.0"/>
          <c:min val="95.0"/>
        </c:scaling>
        <c:axPos val="b"/>
        <c:numFmt formatCode="0.00" sourceLinked="1"/>
        <c:tickLblPos val="nextTo"/>
        <c:crossAx val="1466204088"/>
        <c:crosses val="autoZero"/>
        <c:crossBetween val="midCat"/>
      </c:valAx>
      <c:valAx>
        <c:axId val="1466204088"/>
        <c:scaling>
          <c:orientation val="minMax"/>
          <c:max val="4200.0"/>
          <c:min val="3400.0"/>
        </c:scaling>
        <c:axPos val="l"/>
        <c:majorGridlines/>
        <c:numFmt formatCode="0.00" sourceLinked="1"/>
        <c:tickLblPos val="nextTo"/>
        <c:crossAx val="1466004024"/>
        <c:crosses val="autoZero"/>
        <c:crossBetween val="midCat"/>
        <c:majorUnit val="50.0"/>
      </c:valAx>
      <c:valAx>
        <c:axId val="714889016"/>
        <c:scaling>
          <c:orientation val="minMax"/>
          <c:max val="150.0"/>
        </c:scaling>
        <c:axPos val="r"/>
        <c:numFmt formatCode="0.00" sourceLinked="1"/>
        <c:tickLblPos val="nextTo"/>
        <c:crossAx val="1313681720"/>
        <c:crosses val="max"/>
        <c:crossBetween val="midCat"/>
      </c:valAx>
      <c:valAx>
        <c:axId val="1313681720"/>
        <c:scaling>
          <c:orientation val="minMax"/>
        </c:scaling>
        <c:delete val="1"/>
        <c:axPos val="b"/>
        <c:numFmt formatCode="0.00" sourceLinked="1"/>
        <c:tickLblPos val="none"/>
        <c:crossAx val="714889016"/>
        <c:crosses val="autoZero"/>
        <c:crossBetween val="midCat"/>
      </c:valAx>
    </c:plotArea>
    <c:legend>
      <c:legendPos val="r"/>
      <c:layout>
        <c:manualLayout>
          <c:xMode val="edge"/>
          <c:yMode val="edge"/>
          <c:x val="0.125021091113611"/>
          <c:y val="0.70423138869005"/>
          <c:w val="0.216378565997007"/>
          <c:h val="0.136991768074445"/>
        </c:manualLayout>
      </c:layout>
      <c:spPr>
        <a:solidFill>
          <a:schemeClr val="bg1"/>
        </a:solidFill>
        <a:ln>
          <a:solidFill>
            <a:schemeClr val="tx1"/>
          </a:solidFill>
        </a:ln>
      </c:spPr>
    </c:legend>
    <c:plotVisOnly val="1"/>
  </c:chart>
  <c:externalData r:id="rId2"/>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style val="2"/>
  <c:chart>
    <c:autoTitleDeleted val="1"/>
    <c:plotArea>
      <c:layout>
        <c:manualLayout>
          <c:layoutTarget val="inner"/>
          <c:xMode val="edge"/>
          <c:yMode val="edge"/>
          <c:x val="0.0849021260144553"/>
          <c:y val="0.121589200084167"/>
          <c:w val="0.591879066341652"/>
          <c:h val="0.680000221491301"/>
        </c:manualLayout>
      </c:layout>
      <c:scatterChart>
        <c:scatterStyle val="lineMarker"/>
        <c:ser>
          <c:idx val="4"/>
          <c:order val="0"/>
          <c:tx>
            <c:v>Well C</c:v>
          </c:tx>
          <c:spPr>
            <a:ln w="28575">
              <a:solidFill>
                <a:srgbClr val="FF0000"/>
              </a:solidFill>
            </a:ln>
          </c:spPr>
          <c:marker>
            <c:symbol val="square"/>
            <c:size val="7"/>
            <c:spPr>
              <a:ln>
                <a:solidFill>
                  <a:srgbClr val="FF0000"/>
                </a:solidFill>
              </a:ln>
            </c:spPr>
          </c:marker>
          <c:xVal>
            <c:numRef>
              <c:f>Comparison!$A$2:$A$3330</c:f>
              <c:numCache>
                <c:formatCode>General</c:formatCode>
                <c:ptCount val="3329"/>
                <c:pt idx="0">
                  <c:v>3328.0</c:v>
                </c:pt>
                <c:pt idx="1">
                  <c:v>3327.0</c:v>
                </c:pt>
                <c:pt idx="2">
                  <c:v>3326.0</c:v>
                </c:pt>
                <c:pt idx="3">
                  <c:v>3325.0</c:v>
                </c:pt>
                <c:pt idx="4">
                  <c:v>3324.0</c:v>
                </c:pt>
                <c:pt idx="5">
                  <c:v>3323.0</c:v>
                </c:pt>
                <c:pt idx="6">
                  <c:v>3322.0</c:v>
                </c:pt>
                <c:pt idx="7">
                  <c:v>3321.0</c:v>
                </c:pt>
                <c:pt idx="8">
                  <c:v>3320.0</c:v>
                </c:pt>
                <c:pt idx="9">
                  <c:v>3319.0</c:v>
                </c:pt>
                <c:pt idx="10">
                  <c:v>3318.0</c:v>
                </c:pt>
                <c:pt idx="11">
                  <c:v>3317.0</c:v>
                </c:pt>
                <c:pt idx="12">
                  <c:v>3316.0</c:v>
                </c:pt>
                <c:pt idx="13">
                  <c:v>3315.0</c:v>
                </c:pt>
                <c:pt idx="14">
                  <c:v>3314.0</c:v>
                </c:pt>
                <c:pt idx="15">
                  <c:v>3313.0</c:v>
                </c:pt>
                <c:pt idx="16">
                  <c:v>3312.0</c:v>
                </c:pt>
                <c:pt idx="17">
                  <c:v>3311.0</c:v>
                </c:pt>
                <c:pt idx="18">
                  <c:v>3310.0</c:v>
                </c:pt>
                <c:pt idx="19">
                  <c:v>3309.0</c:v>
                </c:pt>
                <c:pt idx="20">
                  <c:v>3308.0</c:v>
                </c:pt>
                <c:pt idx="21">
                  <c:v>3307.0</c:v>
                </c:pt>
                <c:pt idx="22">
                  <c:v>3306.0</c:v>
                </c:pt>
                <c:pt idx="23">
                  <c:v>3305.0</c:v>
                </c:pt>
                <c:pt idx="24">
                  <c:v>3304.0</c:v>
                </c:pt>
                <c:pt idx="25">
                  <c:v>3303.0</c:v>
                </c:pt>
                <c:pt idx="26">
                  <c:v>3302.0</c:v>
                </c:pt>
                <c:pt idx="27">
                  <c:v>3301.0</c:v>
                </c:pt>
                <c:pt idx="28">
                  <c:v>3300.0</c:v>
                </c:pt>
                <c:pt idx="29">
                  <c:v>3299.0</c:v>
                </c:pt>
                <c:pt idx="30">
                  <c:v>3298.0</c:v>
                </c:pt>
                <c:pt idx="31">
                  <c:v>3297.0</c:v>
                </c:pt>
                <c:pt idx="32">
                  <c:v>3296.0</c:v>
                </c:pt>
                <c:pt idx="33">
                  <c:v>3295.0</c:v>
                </c:pt>
                <c:pt idx="34">
                  <c:v>3294.0</c:v>
                </c:pt>
                <c:pt idx="35">
                  <c:v>3293.0</c:v>
                </c:pt>
                <c:pt idx="36">
                  <c:v>3292.0</c:v>
                </c:pt>
                <c:pt idx="37">
                  <c:v>3291.0</c:v>
                </c:pt>
                <c:pt idx="38">
                  <c:v>3290.0</c:v>
                </c:pt>
                <c:pt idx="39">
                  <c:v>3289.0</c:v>
                </c:pt>
                <c:pt idx="40">
                  <c:v>3288.0</c:v>
                </c:pt>
                <c:pt idx="41">
                  <c:v>3287.0</c:v>
                </c:pt>
                <c:pt idx="42">
                  <c:v>3286.0</c:v>
                </c:pt>
                <c:pt idx="43">
                  <c:v>3285.0</c:v>
                </c:pt>
                <c:pt idx="44">
                  <c:v>3284.0</c:v>
                </c:pt>
                <c:pt idx="45">
                  <c:v>3283.0</c:v>
                </c:pt>
                <c:pt idx="46">
                  <c:v>3282.0</c:v>
                </c:pt>
                <c:pt idx="47">
                  <c:v>3281.0</c:v>
                </c:pt>
                <c:pt idx="48">
                  <c:v>3280.0</c:v>
                </c:pt>
                <c:pt idx="49">
                  <c:v>3279.0</c:v>
                </c:pt>
                <c:pt idx="50">
                  <c:v>3278.0</c:v>
                </c:pt>
                <c:pt idx="51">
                  <c:v>3277.0</c:v>
                </c:pt>
                <c:pt idx="52">
                  <c:v>3276.0</c:v>
                </c:pt>
                <c:pt idx="53">
                  <c:v>3275.0</c:v>
                </c:pt>
                <c:pt idx="54">
                  <c:v>3274.0</c:v>
                </c:pt>
                <c:pt idx="55">
                  <c:v>3273.0</c:v>
                </c:pt>
                <c:pt idx="56">
                  <c:v>3272.0</c:v>
                </c:pt>
                <c:pt idx="57">
                  <c:v>3271.0</c:v>
                </c:pt>
                <c:pt idx="58">
                  <c:v>3270.0</c:v>
                </c:pt>
                <c:pt idx="59">
                  <c:v>3269.0</c:v>
                </c:pt>
                <c:pt idx="60">
                  <c:v>3268.0</c:v>
                </c:pt>
                <c:pt idx="61">
                  <c:v>3267.0</c:v>
                </c:pt>
                <c:pt idx="62">
                  <c:v>3266.0</c:v>
                </c:pt>
                <c:pt idx="63">
                  <c:v>3265.0</c:v>
                </c:pt>
                <c:pt idx="64">
                  <c:v>3264.0</c:v>
                </c:pt>
                <c:pt idx="65">
                  <c:v>3263.0</c:v>
                </c:pt>
                <c:pt idx="66">
                  <c:v>3262.0</c:v>
                </c:pt>
                <c:pt idx="67">
                  <c:v>3261.0</c:v>
                </c:pt>
                <c:pt idx="68">
                  <c:v>3260.0</c:v>
                </c:pt>
                <c:pt idx="69">
                  <c:v>3259.0</c:v>
                </c:pt>
                <c:pt idx="70">
                  <c:v>3258.0</c:v>
                </c:pt>
                <c:pt idx="71">
                  <c:v>3257.0</c:v>
                </c:pt>
                <c:pt idx="72">
                  <c:v>3256.0</c:v>
                </c:pt>
                <c:pt idx="73">
                  <c:v>3255.0</c:v>
                </c:pt>
                <c:pt idx="74">
                  <c:v>3254.0</c:v>
                </c:pt>
                <c:pt idx="75">
                  <c:v>3253.0</c:v>
                </c:pt>
                <c:pt idx="76">
                  <c:v>3252.0</c:v>
                </c:pt>
                <c:pt idx="77">
                  <c:v>3251.0</c:v>
                </c:pt>
                <c:pt idx="78">
                  <c:v>3250.0</c:v>
                </c:pt>
                <c:pt idx="79">
                  <c:v>3249.0</c:v>
                </c:pt>
                <c:pt idx="80">
                  <c:v>3248.0</c:v>
                </c:pt>
                <c:pt idx="81">
                  <c:v>3247.0</c:v>
                </c:pt>
                <c:pt idx="82">
                  <c:v>3246.0</c:v>
                </c:pt>
                <c:pt idx="83">
                  <c:v>3245.0</c:v>
                </c:pt>
                <c:pt idx="84">
                  <c:v>3244.0</c:v>
                </c:pt>
                <c:pt idx="85">
                  <c:v>3243.0</c:v>
                </c:pt>
                <c:pt idx="86">
                  <c:v>3242.0</c:v>
                </c:pt>
                <c:pt idx="87">
                  <c:v>3241.0</c:v>
                </c:pt>
                <c:pt idx="88">
                  <c:v>3240.0</c:v>
                </c:pt>
                <c:pt idx="89">
                  <c:v>3239.0</c:v>
                </c:pt>
                <c:pt idx="90">
                  <c:v>3238.0</c:v>
                </c:pt>
                <c:pt idx="91">
                  <c:v>3237.0</c:v>
                </c:pt>
                <c:pt idx="92">
                  <c:v>3236.0</c:v>
                </c:pt>
                <c:pt idx="93">
                  <c:v>3235.0</c:v>
                </c:pt>
                <c:pt idx="94">
                  <c:v>3234.0</c:v>
                </c:pt>
                <c:pt idx="95">
                  <c:v>3233.0</c:v>
                </c:pt>
                <c:pt idx="96">
                  <c:v>3232.0</c:v>
                </c:pt>
                <c:pt idx="97">
                  <c:v>3231.0</c:v>
                </c:pt>
                <c:pt idx="98">
                  <c:v>3230.0</c:v>
                </c:pt>
                <c:pt idx="99">
                  <c:v>3229.0</c:v>
                </c:pt>
                <c:pt idx="100">
                  <c:v>3228.0</c:v>
                </c:pt>
                <c:pt idx="101">
                  <c:v>3227.0</c:v>
                </c:pt>
                <c:pt idx="102">
                  <c:v>3226.0</c:v>
                </c:pt>
                <c:pt idx="103">
                  <c:v>3225.0</c:v>
                </c:pt>
                <c:pt idx="104">
                  <c:v>3224.0</c:v>
                </c:pt>
                <c:pt idx="105">
                  <c:v>3223.0</c:v>
                </c:pt>
                <c:pt idx="106">
                  <c:v>3222.0</c:v>
                </c:pt>
                <c:pt idx="107">
                  <c:v>3221.0</c:v>
                </c:pt>
                <c:pt idx="108">
                  <c:v>3220.0</c:v>
                </c:pt>
                <c:pt idx="109">
                  <c:v>3219.0</c:v>
                </c:pt>
                <c:pt idx="110">
                  <c:v>3218.0</c:v>
                </c:pt>
                <c:pt idx="111">
                  <c:v>3217.0</c:v>
                </c:pt>
                <c:pt idx="112">
                  <c:v>3216.0</c:v>
                </c:pt>
                <c:pt idx="113">
                  <c:v>3215.0</c:v>
                </c:pt>
                <c:pt idx="114">
                  <c:v>3214.0</c:v>
                </c:pt>
                <c:pt idx="115">
                  <c:v>3213.0</c:v>
                </c:pt>
                <c:pt idx="116">
                  <c:v>3212.0</c:v>
                </c:pt>
                <c:pt idx="117">
                  <c:v>3211.0</c:v>
                </c:pt>
                <c:pt idx="118">
                  <c:v>3210.0</c:v>
                </c:pt>
                <c:pt idx="119">
                  <c:v>3209.0</c:v>
                </c:pt>
                <c:pt idx="120">
                  <c:v>3208.0</c:v>
                </c:pt>
                <c:pt idx="121">
                  <c:v>3207.0</c:v>
                </c:pt>
                <c:pt idx="122">
                  <c:v>3206.0</c:v>
                </c:pt>
                <c:pt idx="123">
                  <c:v>3205.0</c:v>
                </c:pt>
                <c:pt idx="124">
                  <c:v>3204.0</c:v>
                </c:pt>
                <c:pt idx="125">
                  <c:v>3203.0</c:v>
                </c:pt>
                <c:pt idx="126">
                  <c:v>3202.0</c:v>
                </c:pt>
                <c:pt idx="127">
                  <c:v>3201.0</c:v>
                </c:pt>
                <c:pt idx="128">
                  <c:v>3200.0</c:v>
                </c:pt>
                <c:pt idx="129">
                  <c:v>3199.0</c:v>
                </c:pt>
                <c:pt idx="130">
                  <c:v>3198.0</c:v>
                </c:pt>
                <c:pt idx="131">
                  <c:v>3197.0</c:v>
                </c:pt>
                <c:pt idx="132">
                  <c:v>3196.0</c:v>
                </c:pt>
                <c:pt idx="133">
                  <c:v>3195.0</c:v>
                </c:pt>
                <c:pt idx="134">
                  <c:v>3194.0</c:v>
                </c:pt>
                <c:pt idx="135">
                  <c:v>3193.0</c:v>
                </c:pt>
                <c:pt idx="136">
                  <c:v>3192.0</c:v>
                </c:pt>
                <c:pt idx="137">
                  <c:v>3191.0</c:v>
                </c:pt>
                <c:pt idx="138">
                  <c:v>3190.0</c:v>
                </c:pt>
                <c:pt idx="139">
                  <c:v>3189.0</c:v>
                </c:pt>
                <c:pt idx="140">
                  <c:v>3188.0</c:v>
                </c:pt>
                <c:pt idx="141">
                  <c:v>3187.0</c:v>
                </c:pt>
                <c:pt idx="142">
                  <c:v>3186.0</c:v>
                </c:pt>
                <c:pt idx="143">
                  <c:v>3185.0</c:v>
                </c:pt>
                <c:pt idx="144">
                  <c:v>3184.0</c:v>
                </c:pt>
                <c:pt idx="145">
                  <c:v>3183.0</c:v>
                </c:pt>
                <c:pt idx="146">
                  <c:v>3182.0</c:v>
                </c:pt>
                <c:pt idx="147">
                  <c:v>3181.0</c:v>
                </c:pt>
                <c:pt idx="148">
                  <c:v>3180.0</c:v>
                </c:pt>
                <c:pt idx="149">
                  <c:v>3179.0</c:v>
                </c:pt>
                <c:pt idx="150">
                  <c:v>3178.0</c:v>
                </c:pt>
                <c:pt idx="151">
                  <c:v>3177.0</c:v>
                </c:pt>
                <c:pt idx="152">
                  <c:v>3176.0</c:v>
                </c:pt>
                <c:pt idx="153">
                  <c:v>3175.0</c:v>
                </c:pt>
                <c:pt idx="154">
                  <c:v>3174.0</c:v>
                </c:pt>
                <c:pt idx="155">
                  <c:v>3173.0</c:v>
                </c:pt>
                <c:pt idx="156">
                  <c:v>3172.0</c:v>
                </c:pt>
                <c:pt idx="157">
                  <c:v>3171.0</c:v>
                </c:pt>
                <c:pt idx="158">
                  <c:v>3170.0</c:v>
                </c:pt>
                <c:pt idx="159">
                  <c:v>3169.0</c:v>
                </c:pt>
                <c:pt idx="160">
                  <c:v>3168.0</c:v>
                </c:pt>
                <c:pt idx="161">
                  <c:v>3167.0</c:v>
                </c:pt>
                <c:pt idx="162">
                  <c:v>3166.0</c:v>
                </c:pt>
                <c:pt idx="163">
                  <c:v>3165.0</c:v>
                </c:pt>
                <c:pt idx="164">
                  <c:v>3164.0</c:v>
                </c:pt>
                <c:pt idx="165">
                  <c:v>3163.0</c:v>
                </c:pt>
                <c:pt idx="166">
                  <c:v>3162.0</c:v>
                </c:pt>
                <c:pt idx="167">
                  <c:v>3161.0</c:v>
                </c:pt>
                <c:pt idx="168">
                  <c:v>3160.0</c:v>
                </c:pt>
                <c:pt idx="169">
                  <c:v>3159.0</c:v>
                </c:pt>
                <c:pt idx="170">
                  <c:v>3158.0</c:v>
                </c:pt>
                <c:pt idx="171">
                  <c:v>3157.0</c:v>
                </c:pt>
                <c:pt idx="172">
                  <c:v>3156.0</c:v>
                </c:pt>
                <c:pt idx="173">
                  <c:v>3155.0</c:v>
                </c:pt>
                <c:pt idx="174">
                  <c:v>3154.0</c:v>
                </c:pt>
                <c:pt idx="175">
                  <c:v>3153.0</c:v>
                </c:pt>
                <c:pt idx="176">
                  <c:v>3152.0</c:v>
                </c:pt>
                <c:pt idx="177">
                  <c:v>3151.0</c:v>
                </c:pt>
                <c:pt idx="178">
                  <c:v>3150.0</c:v>
                </c:pt>
                <c:pt idx="179">
                  <c:v>3149.0</c:v>
                </c:pt>
                <c:pt idx="180">
                  <c:v>3148.0</c:v>
                </c:pt>
                <c:pt idx="181">
                  <c:v>3147.0</c:v>
                </c:pt>
                <c:pt idx="182">
                  <c:v>3146.0</c:v>
                </c:pt>
                <c:pt idx="183">
                  <c:v>3145.0</c:v>
                </c:pt>
                <c:pt idx="184">
                  <c:v>3144.0</c:v>
                </c:pt>
                <c:pt idx="185">
                  <c:v>3143.0</c:v>
                </c:pt>
                <c:pt idx="186">
                  <c:v>3142.0</c:v>
                </c:pt>
                <c:pt idx="187">
                  <c:v>3141.0</c:v>
                </c:pt>
                <c:pt idx="188">
                  <c:v>3140.0</c:v>
                </c:pt>
                <c:pt idx="189">
                  <c:v>3139.0</c:v>
                </c:pt>
                <c:pt idx="190">
                  <c:v>3138.0</c:v>
                </c:pt>
                <c:pt idx="191">
                  <c:v>3137.0</c:v>
                </c:pt>
                <c:pt idx="192">
                  <c:v>3136.0</c:v>
                </c:pt>
                <c:pt idx="193">
                  <c:v>3135.0</c:v>
                </c:pt>
                <c:pt idx="194">
                  <c:v>3134.0</c:v>
                </c:pt>
                <c:pt idx="195">
                  <c:v>3133.0</c:v>
                </c:pt>
                <c:pt idx="196">
                  <c:v>3132.0</c:v>
                </c:pt>
                <c:pt idx="197">
                  <c:v>3131.0</c:v>
                </c:pt>
                <c:pt idx="198">
                  <c:v>3130.0</c:v>
                </c:pt>
                <c:pt idx="199">
                  <c:v>3129.0</c:v>
                </c:pt>
                <c:pt idx="200">
                  <c:v>3128.0</c:v>
                </c:pt>
                <c:pt idx="201">
                  <c:v>3127.0</c:v>
                </c:pt>
                <c:pt idx="202">
                  <c:v>3126.0</c:v>
                </c:pt>
                <c:pt idx="203">
                  <c:v>3125.0</c:v>
                </c:pt>
                <c:pt idx="204">
                  <c:v>3124.0</c:v>
                </c:pt>
                <c:pt idx="205">
                  <c:v>3123.0</c:v>
                </c:pt>
                <c:pt idx="206">
                  <c:v>3122.0</c:v>
                </c:pt>
                <c:pt idx="207">
                  <c:v>3121.0</c:v>
                </c:pt>
                <c:pt idx="208">
                  <c:v>3120.0</c:v>
                </c:pt>
                <c:pt idx="209">
                  <c:v>3119.0</c:v>
                </c:pt>
                <c:pt idx="210">
                  <c:v>3118.0</c:v>
                </c:pt>
                <c:pt idx="211">
                  <c:v>3117.0</c:v>
                </c:pt>
                <c:pt idx="212">
                  <c:v>3116.0</c:v>
                </c:pt>
                <c:pt idx="213">
                  <c:v>3115.0</c:v>
                </c:pt>
                <c:pt idx="214">
                  <c:v>3114.0</c:v>
                </c:pt>
                <c:pt idx="215">
                  <c:v>3113.0</c:v>
                </c:pt>
                <c:pt idx="216">
                  <c:v>3112.0</c:v>
                </c:pt>
                <c:pt idx="217">
                  <c:v>3111.0</c:v>
                </c:pt>
                <c:pt idx="218">
                  <c:v>3110.0</c:v>
                </c:pt>
                <c:pt idx="219">
                  <c:v>3109.0</c:v>
                </c:pt>
                <c:pt idx="220">
                  <c:v>3108.0</c:v>
                </c:pt>
                <c:pt idx="221">
                  <c:v>3107.0</c:v>
                </c:pt>
                <c:pt idx="222">
                  <c:v>3106.0</c:v>
                </c:pt>
                <c:pt idx="223">
                  <c:v>3105.0</c:v>
                </c:pt>
                <c:pt idx="224">
                  <c:v>3104.0</c:v>
                </c:pt>
                <c:pt idx="225">
                  <c:v>3103.0</c:v>
                </c:pt>
                <c:pt idx="226">
                  <c:v>3102.0</c:v>
                </c:pt>
                <c:pt idx="227">
                  <c:v>3101.0</c:v>
                </c:pt>
                <c:pt idx="228">
                  <c:v>3100.0</c:v>
                </c:pt>
                <c:pt idx="229">
                  <c:v>3099.0</c:v>
                </c:pt>
                <c:pt idx="230">
                  <c:v>3098.0</c:v>
                </c:pt>
                <c:pt idx="231">
                  <c:v>3097.0</c:v>
                </c:pt>
                <c:pt idx="232">
                  <c:v>3096.0</c:v>
                </c:pt>
                <c:pt idx="233">
                  <c:v>3095.0</c:v>
                </c:pt>
                <c:pt idx="234">
                  <c:v>3094.0</c:v>
                </c:pt>
                <c:pt idx="235">
                  <c:v>3093.0</c:v>
                </c:pt>
                <c:pt idx="236">
                  <c:v>3092.0</c:v>
                </c:pt>
                <c:pt idx="237">
                  <c:v>3091.0</c:v>
                </c:pt>
                <c:pt idx="238">
                  <c:v>3090.0</c:v>
                </c:pt>
                <c:pt idx="239">
                  <c:v>3089.0</c:v>
                </c:pt>
                <c:pt idx="240">
                  <c:v>3088.0</c:v>
                </c:pt>
                <c:pt idx="241">
                  <c:v>3087.0</c:v>
                </c:pt>
                <c:pt idx="242">
                  <c:v>3086.0</c:v>
                </c:pt>
                <c:pt idx="243">
                  <c:v>3085.0</c:v>
                </c:pt>
                <c:pt idx="244">
                  <c:v>3084.0</c:v>
                </c:pt>
                <c:pt idx="245">
                  <c:v>3083.0</c:v>
                </c:pt>
                <c:pt idx="246">
                  <c:v>3082.0</c:v>
                </c:pt>
                <c:pt idx="247">
                  <c:v>3081.0</c:v>
                </c:pt>
                <c:pt idx="248">
                  <c:v>3080.0</c:v>
                </c:pt>
                <c:pt idx="249">
                  <c:v>3079.0</c:v>
                </c:pt>
                <c:pt idx="250">
                  <c:v>3078.0</c:v>
                </c:pt>
                <c:pt idx="251">
                  <c:v>3077.0</c:v>
                </c:pt>
                <c:pt idx="252">
                  <c:v>3076.0</c:v>
                </c:pt>
                <c:pt idx="253">
                  <c:v>3075.0</c:v>
                </c:pt>
                <c:pt idx="254">
                  <c:v>3074.0</c:v>
                </c:pt>
                <c:pt idx="255">
                  <c:v>3073.0</c:v>
                </c:pt>
                <c:pt idx="256">
                  <c:v>3072.0</c:v>
                </c:pt>
                <c:pt idx="257">
                  <c:v>3071.0</c:v>
                </c:pt>
                <c:pt idx="258">
                  <c:v>3070.0</c:v>
                </c:pt>
                <c:pt idx="259">
                  <c:v>3069.0</c:v>
                </c:pt>
                <c:pt idx="260">
                  <c:v>3068.0</c:v>
                </c:pt>
                <c:pt idx="261">
                  <c:v>3067.0</c:v>
                </c:pt>
                <c:pt idx="262">
                  <c:v>3066.0</c:v>
                </c:pt>
                <c:pt idx="263">
                  <c:v>3065.0</c:v>
                </c:pt>
                <c:pt idx="264">
                  <c:v>3064.0</c:v>
                </c:pt>
                <c:pt idx="265">
                  <c:v>3063.0</c:v>
                </c:pt>
                <c:pt idx="266">
                  <c:v>3062.0</c:v>
                </c:pt>
                <c:pt idx="267">
                  <c:v>3061.0</c:v>
                </c:pt>
                <c:pt idx="268">
                  <c:v>3060.0</c:v>
                </c:pt>
                <c:pt idx="269">
                  <c:v>3059.0</c:v>
                </c:pt>
                <c:pt idx="270">
                  <c:v>3058.0</c:v>
                </c:pt>
                <c:pt idx="271">
                  <c:v>3057.0</c:v>
                </c:pt>
                <c:pt idx="272">
                  <c:v>3056.0</c:v>
                </c:pt>
                <c:pt idx="273">
                  <c:v>3055.0</c:v>
                </c:pt>
                <c:pt idx="274">
                  <c:v>3054.0</c:v>
                </c:pt>
                <c:pt idx="275">
                  <c:v>3053.0</c:v>
                </c:pt>
                <c:pt idx="276">
                  <c:v>3052.0</c:v>
                </c:pt>
                <c:pt idx="277">
                  <c:v>3051.0</c:v>
                </c:pt>
                <c:pt idx="278">
                  <c:v>3050.0</c:v>
                </c:pt>
                <c:pt idx="279">
                  <c:v>3049.0</c:v>
                </c:pt>
                <c:pt idx="280">
                  <c:v>3048.0</c:v>
                </c:pt>
                <c:pt idx="281">
                  <c:v>3047.0</c:v>
                </c:pt>
                <c:pt idx="282">
                  <c:v>3046.0</c:v>
                </c:pt>
                <c:pt idx="283">
                  <c:v>3045.0</c:v>
                </c:pt>
                <c:pt idx="284">
                  <c:v>3044.0</c:v>
                </c:pt>
                <c:pt idx="285">
                  <c:v>3043.0</c:v>
                </c:pt>
                <c:pt idx="286">
                  <c:v>3042.0</c:v>
                </c:pt>
                <c:pt idx="287">
                  <c:v>3041.0</c:v>
                </c:pt>
                <c:pt idx="288">
                  <c:v>3040.0</c:v>
                </c:pt>
                <c:pt idx="289">
                  <c:v>3039.0</c:v>
                </c:pt>
                <c:pt idx="290">
                  <c:v>3038.0</c:v>
                </c:pt>
                <c:pt idx="291">
                  <c:v>3037.0</c:v>
                </c:pt>
                <c:pt idx="292">
                  <c:v>3036.0</c:v>
                </c:pt>
                <c:pt idx="293">
                  <c:v>3035.0</c:v>
                </c:pt>
                <c:pt idx="294">
                  <c:v>3034.0</c:v>
                </c:pt>
                <c:pt idx="295">
                  <c:v>3033.0</c:v>
                </c:pt>
                <c:pt idx="296">
                  <c:v>3032.0</c:v>
                </c:pt>
                <c:pt idx="297">
                  <c:v>3031.0</c:v>
                </c:pt>
                <c:pt idx="298">
                  <c:v>3030.0</c:v>
                </c:pt>
                <c:pt idx="299">
                  <c:v>3029.0</c:v>
                </c:pt>
                <c:pt idx="300">
                  <c:v>3028.0</c:v>
                </c:pt>
                <c:pt idx="301">
                  <c:v>3027.0</c:v>
                </c:pt>
                <c:pt idx="302">
                  <c:v>3026.0</c:v>
                </c:pt>
                <c:pt idx="303">
                  <c:v>3025.0</c:v>
                </c:pt>
                <c:pt idx="304">
                  <c:v>3024.0</c:v>
                </c:pt>
                <c:pt idx="305">
                  <c:v>3023.0</c:v>
                </c:pt>
                <c:pt idx="306">
                  <c:v>3022.0</c:v>
                </c:pt>
                <c:pt idx="307">
                  <c:v>3021.0</c:v>
                </c:pt>
                <c:pt idx="308">
                  <c:v>3020.0</c:v>
                </c:pt>
                <c:pt idx="309">
                  <c:v>3019.0</c:v>
                </c:pt>
                <c:pt idx="310">
                  <c:v>3018.0</c:v>
                </c:pt>
                <c:pt idx="311">
                  <c:v>3017.0</c:v>
                </c:pt>
                <c:pt idx="312">
                  <c:v>3016.0</c:v>
                </c:pt>
                <c:pt idx="313">
                  <c:v>3015.0</c:v>
                </c:pt>
                <c:pt idx="314">
                  <c:v>3014.0</c:v>
                </c:pt>
                <c:pt idx="315">
                  <c:v>3013.0</c:v>
                </c:pt>
                <c:pt idx="316">
                  <c:v>3012.0</c:v>
                </c:pt>
                <c:pt idx="317">
                  <c:v>3011.0</c:v>
                </c:pt>
                <c:pt idx="318">
                  <c:v>3010.0</c:v>
                </c:pt>
                <c:pt idx="319">
                  <c:v>3009.0</c:v>
                </c:pt>
                <c:pt idx="320">
                  <c:v>3008.0</c:v>
                </c:pt>
                <c:pt idx="321">
                  <c:v>3007.0</c:v>
                </c:pt>
                <c:pt idx="322">
                  <c:v>3006.0</c:v>
                </c:pt>
                <c:pt idx="323">
                  <c:v>3005.0</c:v>
                </c:pt>
                <c:pt idx="324">
                  <c:v>3004.0</c:v>
                </c:pt>
                <c:pt idx="325">
                  <c:v>3003.0</c:v>
                </c:pt>
                <c:pt idx="326">
                  <c:v>3002.0</c:v>
                </c:pt>
                <c:pt idx="327">
                  <c:v>3001.0</c:v>
                </c:pt>
                <c:pt idx="328">
                  <c:v>3000.0</c:v>
                </c:pt>
                <c:pt idx="329">
                  <c:v>2999.0</c:v>
                </c:pt>
                <c:pt idx="330">
                  <c:v>2998.0</c:v>
                </c:pt>
                <c:pt idx="331">
                  <c:v>2997.0</c:v>
                </c:pt>
                <c:pt idx="332">
                  <c:v>2996.0</c:v>
                </c:pt>
                <c:pt idx="333">
                  <c:v>2995.0</c:v>
                </c:pt>
                <c:pt idx="334">
                  <c:v>2994.0</c:v>
                </c:pt>
                <c:pt idx="335">
                  <c:v>2993.0</c:v>
                </c:pt>
                <c:pt idx="336">
                  <c:v>2992.0</c:v>
                </c:pt>
                <c:pt idx="337">
                  <c:v>2991.0</c:v>
                </c:pt>
                <c:pt idx="338">
                  <c:v>2990.0</c:v>
                </c:pt>
                <c:pt idx="339">
                  <c:v>2989.0</c:v>
                </c:pt>
                <c:pt idx="340">
                  <c:v>2988.0</c:v>
                </c:pt>
                <c:pt idx="341">
                  <c:v>2987.0</c:v>
                </c:pt>
                <c:pt idx="342">
                  <c:v>2986.0</c:v>
                </c:pt>
                <c:pt idx="343">
                  <c:v>2985.0</c:v>
                </c:pt>
                <c:pt idx="344">
                  <c:v>2984.0</c:v>
                </c:pt>
                <c:pt idx="345">
                  <c:v>2983.0</c:v>
                </c:pt>
                <c:pt idx="346">
                  <c:v>2982.0</c:v>
                </c:pt>
                <c:pt idx="347">
                  <c:v>2981.0</c:v>
                </c:pt>
                <c:pt idx="348">
                  <c:v>2980.0</c:v>
                </c:pt>
                <c:pt idx="349">
                  <c:v>2979.0</c:v>
                </c:pt>
                <c:pt idx="350">
                  <c:v>2978.0</c:v>
                </c:pt>
                <c:pt idx="351">
                  <c:v>2977.0</c:v>
                </c:pt>
                <c:pt idx="352">
                  <c:v>2976.0</c:v>
                </c:pt>
                <c:pt idx="353">
                  <c:v>2975.0</c:v>
                </c:pt>
                <c:pt idx="354">
                  <c:v>2974.0</c:v>
                </c:pt>
                <c:pt idx="355">
                  <c:v>2973.0</c:v>
                </c:pt>
                <c:pt idx="356">
                  <c:v>2972.0</c:v>
                </c:pt>
                <c:pt idx="357">
                  <c:v>2971.0</c:v>
                </c:pt>
                <c:pt idx="358">
                  <c:v>2970.0</c:v>
                </c:pt>
                <c:pt idx="359">
                  <c:v>2969.0</c:v>
                </c:pt>
                <c:pt idx="360">
                  <c:v>2968.0</c:v>
                </c:pt>
                <c:pt idx="361">
                  <c:v>2967.0</c:v>
                </c:pt>
                <c:pt idx="362">
                  <c:v>2966.0</c:v>
                </c:pt>
                <c:pt idx="363">
                  <c:v>2965.0</c:v>
                </c:pt>
                <c:pt idx="364">
                  <c:v>2964.0</c:v>
                </c:pt>
                <c:pt idx="365">
                  <c:v>2963.0</c:v>
                </c:pt>
                <c:pt idx="366">
                  <c:v>2962.0</c:v>
                </c:pt>
                <c:pt idx="367">
                  <c:v>2961.0</c:v>
                </c:pt>
                <c:pt idx="368">
                  <c:v>2960.0</c:v>
                </c:pt>
                <c:pt idx="369">
                  <c:v>2959.0</c:v>
                </c:pt>
                <c:pt idx="370">
                  <c:v>2958.0</c:v>
                </c:pt>
                <c:pt idx="371">
                  <c:v>2957.0</c:v>
                </c:pt>
                <c:pt idx="372">
                  <c:v>2956.0</c:v>
                </c:pt>
                <c:pt idx="373">
                  <c:v>2955.0</c:v>
                </c:pt>
                <c:pt idx="374">
                  <c:v>2954.0</c:v>
                </c:pt>
                <c:pt idx="375">
                  <c:v>2953.0</c:v>
                </c:pt>
                <c:pt idx="376">
                  <c:v>2952.0</c:v>
                </c:pt>
                <c:pt idx="377">
                  <c:v>2951.0</c:v>
                </c:pt>
                <c:pt idx="378">
                  <c:v>2950.0</c:v>
                </c:pt>
                <c:pt idx="379">
                  <c:v>2949.0</c:v>
                </c:pt>
                <c:pt idx="380">
                  <c:v>2948.0</c:v>
                </c:pt>
                <c:pt idx="381">
                  <c:v>2947.0</c:v>
                </c:pt>
                <c:pt idx="382">
                  <c:v>2946.0</c:v>
                </c:pt>
                <c:pt idx="383">
                  <c:v>2945.0</c:v>
                </c:pt>
                <c:pt idx="384">
                  <c:v>2944.0</c:v>
                </c:pt>
                <c:pt idx="385">
                  <c:v>2943.0</c:v>
                </c:pt>
                <c:pt idx="386">
                  <c:v>2942.0</c:v>
                </c:pt>
                <c:pt idx="387">
                  <c:v>2941.0</c:v>
                </c:pt>
                <c:pt idx="388">
                  <c:v>2940.0</c:v>
                </c:pt>
                <c:pt idx="389">
                  <c:v>2939.0</c:v>
                </c:pt>
                <c:pt idx="390">
                  <c:v>2938.0</c:v>
                </c:pt>
                <c:pt idx="391">
                  <c:v>2937.0</c:v>
                </c:pt>
                <c:pt idx="392">
                  <c:v>2936.0</c:v>
                </c:pt>
                <c:pt idx="393">
                  <c:v>2935.0</c:v>
                </c:pt>
                <c:pt idx="394">
                  <c:v>2934.0</c:v>
                </c:pt>
                <c:pt idx="395">
                  <c:v>2933.0</c:v>
                </c:pt>
                <c:pt idx="396">
                  <c:v>2932.0</c:v>
                </c:pt>
                <c:pt idx="397">
                  <c:v>2931.0</c:v>
                </c:pt>
                <c:pt idx="398">
                  <c:v>2930.0</c:v>
                </c:pt>
                <c:pt idx="399">
                  <c:v>2929.0</c:v>
                </c:pt>
                <c:pt idx="400">
                  <c:v>2928.0</c:v>
                </c:pt>
                <c:pt idx="401">
                  <c:v>2927.0</c:v>
                </c:pt>
                <c:pt idx="402">
                  <c:v>2926.0</c:v>
                </c:pt>
                <c:pt idx="403">
                  <c:v>2925.0</c:v>
                </c:pt>
                <c:pt idx="404">
                  <c:v>2924.0</c:v>
                </c:pt>
                <c:pt idx="405">
                  <c:v>2923.0</c:v>
                </c:pt>
                <c:pt idx="406">
                  <c:v>2922.0</c:v>
                </c:pt>
                <c:pt idx="407">
                  <c:v>2921.0</c:v>
                </c:pt>
                <c:pt idx="408">
                  <c:v>2920.0</c:v>
                </c:pt>
                <c:pt idx="409">
                  <c:v>2919.0</c:v>
                </c:pt>
                <c:pt idx="410">
                  <c:v>2918.0</c:v>
                </c:pt>
                <c:pt idx="411">
                  <c:v>2917.0</c:v>
                </c:pt>
                <c:pt idx="412">
                  <c:v>2916.0</c:v>
                </c:pt>
                <c:pt idx="413">
                  <c:v>2915.0</c:v>
                </c:pt>
                <c:pt idx="414">
                  <c:v>2914.0</c:v>
                </c:pt>
                <c:pt idx="415">
                  <c:v>2913.0</c:v>
                </c:pt>
                <c:pt idx="416">
                  <c:v>2912.0</c:v>
                </c:pt>
                <c:pt idx="417">
                  <c:v>2911.0</c:v>
                </c:pt>
                <c:pt idx="418">
                  <c:v>2910.0</c:v>
                </c:pt>
                <c:pt idx="419">
                  <c:v>2909.0</c:v>
                </c:pt>
                <c:pt idx="420">
                  <c:v>2908.0</c:v>
                </c:pt>
                <c:pt idx="421">
                  <c:v>2907.0</c:v>
                </c:pt>
                <c:pt idx="422">
                  <c:v>2906.0</c:v>
                </c:pt>
                <c:pt idx="423">
                  <c:v>2905.0</c:v>
                </c:pt>
                <c:pt idx="424">
                  <c:v>2904.0</c:v>
                </c:pt>
                <c:pt idx="425">
                  <c:v>2903.0</c:v>
                </c:pt>
                <c:pt idx="426">
                  <c:v>2902.0</c:v>
                </c:pt>
                <c:pt idx="427">
                  <c:v>2901.0</c:v>
                </c:pt>
                <c:pt idx="428">
                  <c:v>2900.0</c:v>
                </c:pt>
                <c:pt idx="429">
                  <c:v>2899.0</c:v>
                </c:pt>
                <c:pt idx="430">
                  <c:v>2898.0</c:v>
                </c:pt>
                <c:pt idx="431">
                  <c:v>2897.0</c:v>
                </c:pt>
                <c:pt idx="432">
                  <c:v>2896.0</c:v>
                </c:pt>
                <c:pt idx="433">
                  <c:v>2895.0</c:v>
                </c:pt>
                <c:pt idx="434">
                  <c:v>2894.0</c:v>
                </c:pt>
                <c:pt idx="435">
                  <c:v>2893.0</c:v>
                </c:pt>
                <c:pt idx="436">
                  <c:v>2892.0</c:v>
                </c:pt>
                <c:pt idx="437">
                  <c:v>2891.0</c:v>
                </c:pt>
                <c:pt idx="438">
                  <c:v>2890.0</c:v>
                </c:pt>
                <c:pt idx="439">
                  <c:v>2889.0</c:v>
                </c:pt>
                <c:pt idx="440">
                  <c:v>2888.0</c:v>
                </c:pt>
                <c:pt idx="441">
                  <c:v>2887.0</c:v>
                </c:pt>
                <c:pt idx="442">
                  <c:v>2886.0</c:v>
                </c:pt>
                <c:pt idx="443">
                  <c:v>2885.0</c:v>
                </c:pt>
                <c:pt idx="444">
                  <c:v>2884.0</c:v>
                </c:pt>
                <c:pt idx="445">
                  <c:v>2883.0</c:v>
                </c:pt>
                <c:pt idx="446">
                  <c:v>2882.0</c:v>
                </c:pt>
                <c:pt idx="447">
                  <c:v>2881.0</c:v>
                </c:pt>
                <c:pt idx="448">
                  <c:v>2880.0</c:v>
                </c:pt>
                <c:pt idx="449">
                  <c:v>2879.0</c:v>
                </c:pt>
                <c:pt idx="450">
                  <c:v>2878.0</c:v>
                </c:pt>
                <c:pt idx="451">
                  <c:v>2877.0</c:v>
                </c:pt>
                <c:pt idx="452">
                  <c:v>2876.0</c:v>
                </c:pt>
                <c:pt idx="453">
                  <c:v>2875.0</c:v>
                </c:pt>
                <c:pt idx="454">
                  <c:v>2874.0</c:v>
                </c:pt>
                <c:pt idx="455">
                  <c:v>2873.0</c:v>
                </c:pt>
                <c:pt idx="456">
                  <c:v>2872.0</c:v>
                </c:pt>
                <c:pt idx="457">
                  <c:v>2871.0</c:v>
                </c:pt>
                <c:pt idx="458">
                  <c:v>2870.0</c:v>
                </c:pt>
                <c:pt idx="459">
                  <c:v>2869.0</c:v>
                </c:pt>
                <c:pt idx="460">
                  <c:v>2868.0</c:v>
                </c:pt>
                <c:pt idx="461">
                  <c:v>2867.0</c:v>
                </c:pt>
                <c:pt idx="462">
                  <c:v>2866.0</c:v>
                </c:pt>
                <c:pt idx="463">
                  <c:v>2865.0</c:v>
                </c:pt>
                <c:pt idx="464">
                  <c:v>2864.0</c:v>
                </c:pt>
                <c:pt idx="465">
                  <c:v>2863.0</c:v>
                </c:pt>
                <c:pt idx="466">
                  <c:v>2862.0</c:v>
                </c:pt>
                <c:pt idx="467">
                  <c:v>2861.0</c:v>
                </c:pt>
                <c:pt idx="468">
                  <c:v>2860.0</c:v>
                </c:pt>
                <c:pt idx="469">
                  <c:v>2859.0</c:v>
                </c:pt>
                <c:pt idx="470">
                  <c:v>2858.0</c:v>
                </c:pt>
                <c:pt idx="471">
                  <c:v>2857.0</c:v>
                </c:pt>
                <c:pt idx="472">
                  <c:v>2856.0</c:v>
                </c:pt>
                <c:pt idx="473">
                  <c:v>2855.0</c:v>
                </c:pt>
                <c:pt idx="474">
                  <c:v>2854.0</c:v>
                </c:pt>
                <c:pt idx="475">
                  <c:v>2853.0</c:v>
                </c:pt>
                <c:pt idx="476">
                  <c:v>2852.0</c:v>
                </c:pt>
                <c:pt idx="477">
                  <c:v>2851.0</c:v>
                </c:pt>
                <c:pt idx="478">
                  <c:v>2850.0</c:v>
                </c:pt>
                <c:pt idx="479">
                  <c:v>2849.0</c:v>
                </c:pt>
                <c:pt idx="480">
                  <c:v>2848.0</c:v>
                </c:pt>
                <c:pt idx="481">
                  <c:v>2847.0</c:v>
                </c:pt>
                <c:pt idx="482">
                  <c:v>2846.0</c:v>
                </c:pt>
                <c:pt idx="483">
                  <c:v>2845.0</c:v>
                </c:pt>
                <c:pt idx="484">
                  <c:v>2844.0</c:v>
                </c:pt>
                <c:pt idx="485">
                  <c:v>2843.0</c:v>
                </c:pt>
                <c:pt idx="486">
                  <c:v>2842.0</c:v>
                </c:pt>
                <c:pt idx="487">
                  <c:v>2841.0</c:v>
                </c:pt>
                <c:pt idx="488">
                  <c:v>2840.0</c:v>
                </c:pt>
                <c:pt idx="489">
                  <c:v>2839.0</c:v>
                </c:pt>
                <c:pt idx="490">
                  <c:v>2838.0</c:v>
                </c:pt>
                <c:pt idx="491">
                  <c:v>2837.0</c:v>
                </c:pt>
                <c:pt idx="492">
                  <c:v>2836.0</c:v>
                </c:pt>
                <c:pt idx="493">
                  <c:v>2835.0</c:v>
                </c:pt>
                <c:pt idx="494">
                  <c:v>2834.0</c:v>
                </c:pt>
                <c:pt idx="495">
                  <c:v>2833.0</c:v>
                </c:pt>
                <c:pt idx="496">
                  <c:v>2832.0</c:v>
                </c:pt>
                <c:pt idx="497">
                  <c:v>2831.0</c:v>
                </c:pt>
                <c:pt idx="498">
                  <c:v>2830.0</c:v>
                </c:pt>
                <c:pt idx="499">
                  <c:v>2829.0</c:v>
                </c:pt>
                <c:pt idx="500">
                  <c:v>2828.0</c:v>
                </c:pt>
                <c:pt idx="501">
                  <c:v>2827.0</c:v>
                </c:pt>
                <c:pt idx="502">
                  <c:v>2826.0</c:v>
                </c:pt>
                <c:pt idx="503">
                  <c:v>2825.0</c:v>
                </c:pt>
                <c:pt idx="504">
                  <c:v>2824.0</c:v>
                </c:pt>
                <c:pt idx="505">
                  <c:v>2823.0</c:v>
                </c:pt>
                <c:pt idx="506">
                  <c:v>2822.0</c:v>
                </c:pt>
                <c:pt idx="507">
                  <c:v>2821.0</c:v>
                </c:pt>
                <c:pt idx="508">
                  <c:v>2820.0</c:v>
                </c:pt>
                <c:pt idx="509">
                  <c:v>2819.0</c:v>
                </c:pt>
                <c:pt idx="510">
                  <c:v>2818.0</c:v>
                </c:pt>
                <c:pt idx="511">
                  <c:v>2817.0</c:v>
                </c:pt>
                <c:pt idx="512">
                  <c:v>2816.0</c:v>
                </c:pt>
                <c:pt idx="513">
                  <c:v>2815.0</c:v>
                </c:pt>
                <c:pt idx="514">
                  <c:v>2814.0</c:v>
                </c:pt>
                <c:pt idx="515">
                  <c:v>2813.0</c:v>
                </c:pt>
                <c:pt idx="516">
                  <c:v>2812.0</c:v>
                </c:pt>
                <c:pt idx="517">
                  <c:v>2811.0</c:v>
                </c:pt>
                <c:pt idx="518">
                  <c:v>2810.0</c:v>
                </c:pt>
                <c:pt idx="519">
                  <c:v>2809.0</c:v>
                </c:pt>
                <c:pt idx="520">
                  <c:v>2808.0</c:v>
                </c:pt>
                <c:pt idx="521">
                  <c:v>2807.0</c:v>
                </c:pt>
                <c:pt idx="522">
                  <c:v>2806.0</c:v>
                </c:pt>
                <c:pt idx="523">
                  <c:v>2805.0</c:v>
                </c:pt>
                <c:pt idx="524">
                  <c:v>2804.0</c:v>
                </c:pt>
                <c:pt idx="525">
                  <c:v>2803.0</c:v>
                </c:pt>
                <c:pt idx="526">
                  <c:v>2802.0</c:v>
                </c:pt>
                <c:pt idx="527">
                  <c:v>2801.0</c:v>
                </c:pt>
                <c:pt idx="528">
                  <c:v>2800.0</c:v>
                </c:pt>
                <c:pt idx="529">
                  <c:v>2799.0</c:v>
                </c:pt>
                <c:pt idx="530">
                  <c:v>2798.0</c:v>
                </c:pt>
                <c:pt idx="531">
                  <c:v>2797.0</c:v>
                </c:pt>
                <c:pt idx="532">
                  <c:v>2796.0</c:v>
                </c:pt>
                <c:pt idx="533">
                  <c:v>2795.0</c:v>
                </c:pt>
                <c:pt idx="534">
                  <c:v>2794.0</c:v>
                </c:pt>
                <c:pt idx="535">
                  <c:v>2793.0</c:v>
                </c:pt>
                <c:pt idx="536">
                  <c:v>2792.0</c:v>
                </c:pt>
                <c:pt idx="537">
                  <c:v>2791.0</c:v>
                </c:pt>
                <c:pt idx="538">
                  <c:v>2790.0</c:v>
                </c:pt>
                <c:pt idx="539">
                  <c:v>2789.0</c:v>
                </c:pt>
                <c:pt idx="540">
                  <c:v>2788.0</c:v>
                </c:pt>
                <c:pt idx="541">
                  <c:v>2787.0</c:v>
                </c:pt>
                <c:pt idx="542">
                  <c:v>2786.0</c:v>
                </c:pt>
                <c:pt idx="543">
                  <c:v>2785.0</c:v>
                </c:pt>
                <c:pt idx="544">
                  <c:v>2784.0</c:v>
                </c:pt>
                <c:pt idx="545">
                  <c:v>2783.0</c:v>
                </c:pt>
                <c:pt idx="546">
                  <c:v>2782.0</c:v>
                </c:pt>
                <c:pt idx="547">
                  <c:v>2781.0</c:v>
                </c:pt>
                <c:pt idx="548">
                  <c:v>2780.0</c:v>
                </c:pt>
                <c:pt idx="549">
                  <c:v>2779.0</c:v>
                </c:pt>
                <c:pt idx="550">
                  <c:v>2778.0</c:v>
                </c:pt>
                <c:pt idx="551">
                  <c:v>2777.0</c:v>
                </c:pt>
                <c:pt idx="552">
                  <c:v>2776.0</c:v>
                </c:pt>
                <c:pt idx="553">
                  <c:v>2775.0</c:v>
                </c:pt>
                <c:pt idx="554">
                  <c:v>2774.0</c:v>
                </c:pt>
                <c:pt idx="555">
                  <c:v>2773.0</c:v>
                </c:pt>
                <c:pt idx="556">
                  <c:v>2772.0</c:v>
                </c:pt>
                <c:pt idx="557">
                  <c:v>2771.0</c:v>
                </c:pt>
                <c:pt idx="558">
                  <c:v>2770.0</c:v>
                </c:pt>
                <c:pt idx="559">
                  <c:v>2769.0</c:v>
                </c:pt>
                <c:pt idx="560">
                  <c:v>2768.0</c:v>
                </c:pt>
                <c:pt idx="561">
                  <c:v>2767.0</c:v>
                </c:pt>
                <c:pt idx="562">
                  <c:v>2766.0</c:v>
                </c:pt>
                <c:pt idx="563">
                  <c:v>2765.0</c:v>
                </c:pt>
                <c:pt idx="564">
                  <c:v>2764.0</c:v>
                </c:pt>
                <c:pt idx="565">
                  <c:v>2763.0</c:v>
                </c:pt>
                <c:pt idx="566">
                  <c:v>2762.0</c:v>
                </c:pt>
                <c:pt idx="567">
                  <c:v>2761.0</c:v>
                </c:pt>
                <c:pt idx="568">
                  <c:v>2760.0</c:v>
                </c:pt>
                <c:pt idx="569">
                  <c:v>2759.0</c:v>
                </c:pt>
                <c:pt idx="570">
                  <c:v>2758.0</c:v>
                </c:pt>
                <c:pt idx="571">
                  <c:v>2757.0</c:v>
                </c:pt>
                <c:pt idx="572">
                  <c:v>2756.0</c:v>
                </c:pt>
                <c:pt idx="573">
                  <c:v>2755.0</c:v>
                </c:pt>
                <c:pt idx="574">
                  <c:v>2754.0</c:v>
                </c:pt>
                <c:pt idx="575">
                  <c:v>2753.0</c:v>
                </c:pt>
                <c:pt idx="576">
                  <c:v>2752.0</c:v>
                </c:pt>
                <c:pt idx="577">
                  <c:v>2751.0</c:v>
                </c:pt>
                <c:pt idx="578">
                  <c:v>2750.0</c:v>
                </c:pt>
                <c:pt idx="579">
                  <c:v>2749.0</c:v>
                </c:pt>
                <c:pt idx="580">
                  <c:v>2748.0</c:v>
                </c:pt>
                <c:pt idx="581">
                  <c:v>2747.0</c:v>
                </c:pt>
                <c:pt idx="582">
                  <c:v>2746.0</c:v>
                </c:pt>
                <c:pt idx="583">
                  <c:v>2745.0</c:v>
                </c:pt>
                <c:pt idx="584">
                  <c:v>2744.0</c:v>
                </c:pt>
                <c:pt idx="585">
                  <c:v>2743.0</c:v>
                </c:pt>
                <c:pt idx="586">
                  <c:v>2742.0</c:v>
                </c:pt>
                <c:pt idx="587">
                  <c:v>2741.0</c:v>
                </c:pt>
                <c:pt idx="588">
                  <c:v>2740.0</c:v>
                </c:pt>
                <c:pt idx="589">
                  <c:v>2739.0</c:v>
                </c:pt>
                <c:pt idx="590">
                  <c:v>2738.0</c:v>
                </c:pt>
                <c:pt idx="591">
                  <c:v>2737.0</c:v>
                </c:pt>
                <c:pt idx="592">
                  <c:v>2736.0</c:v>
                </c:pt>
                <c:pt idx="593">
                  <c:v>2735.0</c:v>
                </c:pt>
                <c:pt idx="594">
                  <c:v>2734.0</c:v>
                </c:pt>
                <c:pt idx="595">
                  <c:v>2733.0</c:v>
                </c:pt>
                <c:pt idx="596">
                  <c:v>2732.0</c:v>
                </c:pt>
                <c:pt idx="597">
                  <c:v>2731.0</c:v>
                </c:pt>
                <c:pt idx="598">
                  <c:v>2730.0</c:v>
                </c:pt>
                <c:pt idx="599">
                  <c:v>2729.0</c:v>
                </c:pt>
                <c:pt idx="600">
                  <c:v>2728.0</c:v>
                </c:pt>
                <c:pt idx="601">
                  <c:v>2727.0</c:v>
                </c:pt>
                <c:pt idx="602">
                  <c:v>2726.0</c:v>
                </c:pt>
                <c:pt idx="603">
                  <c:v>2725.0</c:v>
                </c:pt>
                <c:pt idx="604">
                  <c:v>2724.0</c:v>
                </c:pt>
                <c:pt idx="605">
                  <c:v>2723.0</c:v>
                </c:pt>
                <c:pt idx="606">
                  <c:v>2722.0</c:v>
                </c:pt>
                <c:pt idx="607">
                  <c:v>2721.0</c:v>
                </c:pt>
                <c:pt idx="608">
                  <c:v>2720.0</c:v>
                </c:pt>
                <c:pt idx="609">
                  <c:v>2719.0</c:v>
                </c:pt>
                <c:pt idx="610">
                  <c:v>2718.0</c:v>
                </c:pt>
                <c:pt idx="611">
                  <c:v>2717.0</c:v>
                </c:pt>
                <c:pt idx="612">
                  <c:v>2716.0</c:v>
                </c:pt>
                <c:pt idx="613">
                  <c:v>2715.0</c:v>
                </c:pt>
                <c:pt idx="614">
                  <c:v>2714.0</c:v>
                </c:pt>
                <c:pt idx="615">
                  <c:v>2713.0</c:v>
                </c:pt>
                <c:pt idx="616">
                  <c:v>2712.0</c:v>
                </c:pt>
                <c:pt idx="617">
                  <c:v>2711.0</c:v>
                </c:pt>
                <c:pt idx="618">
                  <c:v>2710.0</c:v>
                </c:pt>
                <c:pt idx="619">
                  <c:v>2709.0</c:v>
                </c:pt>
                <c:pt idx="620">
                  <c:v>2708.0</c:v>
                </c:pt>
                <c:pt idx="621">
                  <c:v>2707.0</c:v>
                </c:pt>
                <c:pt idx="622">
                  <c:v>2706.0</c:v>
                </c:pt>
                <c:pt idx="623">
                  <c:v>2705.0</c:v>
                </c:pt>
                <c:pt idx="624">
                  <c:v>2704.0</c:v>
                </c:pt>
                <c:pt idx="625">
                  <c:v>2703.0</c:v>
                </c:pt>
                <c:pt idx="626">
                  <c:v>2702.0</c:v>
                </c:pt>
                <c:pt idx="627">
                  <c:v>2701.0</c:v>
                </c:pt>
                <c:pt idx="628">
                  <c:v>2700.0</c:v>
                </c:pt>
                <c:pt idx="629">
                  <c:v>2699.0</c:v>
                </c:pt>
                <c:pt idx="630">
                  <c:v>2698.0</c:v>
                </c:pt>
                <c:pt idx="631">
                  <c:v>2697.0</c:v>
                </c:pt>
                <c:pt idx="632">
                  <c:v>2696.0</c:v>
                </c:pt>
                <c:pt idx="633">
                  <c:v>2695.0</c:v>
                </c:pt>
                <c:pt idx="634">
                  <c:v>2694.0</c:v>
                </c:pt>
                <c:pt idx="635">
                  <c:v>2693.0</c:v>
                </c:pt>
                <c:pt idx="636">
                  <c:v>2692.0</c:v>
                </c:pt>
                <c:pt idx="637">
                  <c:v>2691.0</c:v>
                </c:pt>
                <c:pt idx="638">
                  <c:v>2690.0</c:v>
                </c:pt>
                <c:pt idx="639">
                  <c:v>2689.0</c:v>
                </c:pt>
                <c:pt idx="640">
                  <c:v>2688.0</c:v>
                </c:pt>
                <c:pt idx="641">
                  <c:v>2687.0</c:v>
                </c:pt>
                <c:pt idx="642">
                  <c:v>2686.0</c:v>
                </c:pt>
                <c:pt idx="643">
                  <c:v>2685.0</c:v>
                </c:pt>
                <c:pt idx="644">
                  <c:v>2684.0</c:v>
                </c:pt>
                <c:pt idx="645">
                  <c:v>2683.0</c:v>
                </c:pt>
                <c:pt idx="646">
                  <c:v>2682.0</c:v>
                </c:pt>
                <c:pt idx="647">
                  <c:v>2681.0</c:v>
                </c:pt>
                <c:pt idx="648">
                  <c:v>2680.0</c:v>
                </c:pt>
                <c:pt idx="649">
                  <c:v>2679.0</c:v>
                </c:pt>
                <c:pt idx="650">
                  <c:v>2678.0</c:v>
                </c:pt>
                <c:pt idx="651">
                  <c:v>2677.0</c:v>
                </c:pt>
                <c:pt idx="652">
                  <c:v>2676.0</c:v>
                </c:pt>
                <c:pt idx="653">
                  <c:v>2675.0</c:v>
                </c:pt>
                <c:pt idx="654">
                  <c:v>2674.0</c:v>
                </c:pt>
                <c:pt idx="655">
                  <c:v>2673.0</c:v>
                </c:pt>
                <c:pt idx="656">
                  <c:v>2672.0</c:v>
                </c:pt>
                <c:pt idx="657">
                  <c:v>2671.0</c:v>
                </c:pt>
                <c:pt idx="658">
                  <c:v>2670.0</c:v>
                </c:pt>
                <c:pt idx="659">
                  <c:v>2669.0</c:v>
                </c:pt>
                <c:pt idx="660">
                  <c:v>2668.0</c:v>
                </c:pt>
                <c:pt idx="661">
                  <c:v>2667.0</c:v>
                </c:pt>
                <c:pt idx="662">
                  <c:v>2666.0</c:v>
                </c:pt>
                <c:pt idx="663">
                  <c:v>2665.0</c:v>
                </c:pt>
                <c:pt idx="664">
                  <c:v>2664.0</c:v>
                </c:pt>
                <c:pt idx="665">
                  <c:v>2663.0</c:v>
                </c:pt>
                <c:pt idx="666">
                  <c:v>2662.0</c:v>
                </c:pt>
                <c:pt idx="667">
                  <c:v>2661.0</c:v>
                </c:pt>
                <c:pt idx="668">
                  <c:v>2660.0</c:v>
                </c:pt>
                <c:pt idx="669">
                  <c:v>2659.0</c:v>
                </c:pt>
                <c:pt idx="670">
                  <c:v>2658.0</c:v>
                </c:pt>
                <c:pt idx="671">
                  <c:v>2657.0</c:v>
                </c:pt>
                <c:pt idx="672">
                  <c:v>2656.0</c:v>
                </c:pt>
                <c:pt idx="673">
                  <c:v>2655.0</c:v>
                </c:pt>
                <c:pt idx="674">
                  <c:v>2654.0</c:v>
                </c:pt>
                <c:pt idx="675">
                  <c:v>2653.0</c:v>
                </c:pt>
                <c:pt idx="676">
                  <c:v>2652.0</c:v>
                </c:pt>
                <c:pt idx="677">
                  <c:v>2651.0</c:v>
                </c:pt>
                <c:pt idx="678">
                  <c:v>2650.0</c:v>
                </c:pt>
                <c:pt idx="679">
                  <c:v>2649.0</c:v>
                </c:pt>
                <c:pt idx="680">
                  <c:v>2648.0</c:v>
                </c:pt>
                <c:pt idx="681">
                  <c:v>2647.0</c:v>
                </c:pt>
                <c:pt idx="682">
                  <c:v>2646.0</c:v>
                </c:pt>
                <c:pt idx="683">
                  <c:v>2645.0</c:v>
                </c:pt>
                <c:pt idx="684">
                  <c:v>2644.0</c:v>
                </c:pt>
                <c:pt idx="685">
                  <c:v>2643.0</c:v>
                </c:pt>
                <c:pt idx="686">
                  <c:v>2642.0</c:v>
                </c:pt>
                <c:pt idx="687">
                  <c:v>2641.0</c:v>
                </c:pt>
                <c:pt idx="688">
                  <c:v>2640.0</c:v>
                </c:pt>
                <c:pt idx="689">
                  <c:v>2639.0</c:v>
                </c:pt>
                <c:pt idx="690">
                  <c:v>2638.0</c:v>
                </c:pt>
                <c:pt idx="691">
                  <c:v>2637.0</c:v>
                </c:pt>
                <c:pt idx="692">
                  <c:v>2636.0</c:v>
                </c:pt>
                <c:pt idx="693">
                  <c:v>2635.0</c:v>
                </c:pt>
                <c:pt idx="694">
                  <c:v>2634.0</c:v>
                </c:pt>
                <c:pt idx="695">
                  <c:v>2633.0</c:v>
                </c:pt>
                <c:pt idx="696">
                  <c:v>2632.0</c:v>
                </c:pt>
                <c:pt idx="697">
                  <c:v>2631.0</c:v>
                </c:pt>
                <c:pt idx="698">
                  <c:v>2630.0</c:v>
                </c:pt>
                <c:pt idx="699">
                  <c:v>2629.0</c:v>
                </c:pt>
                <c:pt idx="700">
                  <c:v>2628.0</c:v>
                </c:pt>
                <c:pt idx="701">
                  <c:v>2627.0</c:v>
                </c:pt>
                <c:pt idx="702">
                  <c:v>2626.0</c:v>
                </c:pt>
                <c:pt idx="703">
                  <c:v>2625.0</c:v>
                </c:pt>
                <c:pt idx="704">
                  <c:v>2624.0</c:v>
                </c:pt>
                <c:pt idx="705">
                  <c:v>2623.0</c:v>
                </c:pt>
                <c:pt idx="706">
                  <c:v>2622.0</c:v>
                </c:pt>
                <c:pt idx="707">
                  <c:v>2621.0</c:v>
                </c:pt>
                <c:pt idx="708">
                  <c:v>2620.0</c:v>
                </c:pt>
                <c:pt idx="709">
                  <c:v>2619.0</c:v>
                </c:pt>
                <c:pt idx="710">
                  <c:v>2618.0</c:v>
                </c:pt>
                <c:pt idx="711">
                  <c:v>2617.0</c:v>
                </c:pt>
                <c:pt idx="712">
                  <c:v>2616.0</c:v>
                </c:pt>
                <c:pt idx="713">
                  <c:v>2615.0</c:v>
                </c:pt>
                <c:pt idx="714">
                  <c:v>2614.0</c:v>
                </c:pt>
                <c:pt idx="715">
                  <c:v>2613.0</c:v>
                </c:pt>
                <c:pt idx="716">
                  <c:v>2612.0</c:v>
                </c:pt>
                <c:pt idx="717">
                  <c:v>2611.0</c:v>
                </c:pt>
                <c:pt idx="718">
                  <c:v>2610.0</c:v>
                </c:pt>
                <c:pt idx="719">
                  <c:v>2609.0</c:v>
                </c:pt>
                <c:pt idx="720">
                  <c:v>2608.0</c:v>
                </c:pt>
                <c:pt idx="721">
                  <c:v>2607.0</c:v>
                </c:pt>
                <c:pt idx="722">
                  <c:v>2606.0</c:v>
                </c:pt>
                <c:pt idx="723">
                  <c:v>2605.0</c:v>
                </c:pt>
                <c:pt idx="724">
                  <c:v>2604.0</c:v>
                </c:pt>
                <c:pt idx="725">
                  <c:v>2603.0</c:v>
                </c:pt>
                <c:pt idx="726">
                  <c:v>2602.0</c:v>
                </c:pt>
                <c:pt idx="727">
                  <c:v>2601.0</c:v>
                </c:pt>
                <c:pt idx="728">
                  <c:v>2600.0</c:v>
                </c:pt>
                <c:pt idx="729">
                  <c:v>2599.0</c:v>
                </c:pt>
                <c:pt idx="730">
                  <c:v>2598.0</c:v>
                </c:pt>
                <c:pt idx="731">
                  <c:v>2597.0</c:v>
                </c:pt>
                <c:pt idx="732">
                  <c:v>2596.0</c:v>
                </c:pt>
                <c:pt idx="733">
                  <c:v>2595.0</c:v>
                </c:pt>
                <c:pt idx="734">
                  <c:v>2594.0</c:v>
                </c:pt>
                <c:pt idx="735">
                  <c:v>2593.0</c:v>
                </c:pt>
                <c:pt idx="736">
                  <c:v>2592.0</c:v>
                </c:pt>
                <c:pt idx="737">
                  <c:v>2591.0</c:v>
                </c:pt>
                <c:pt idx="738">
                  <c:v>2590.0</c:v>
                </c:pt>
                <c:pt idx="739">
                  <c:v>2589.0</c:v>
                </c:pt>
                <c:pt idx="740">
                  <c:v>2588.0</c:v>
                </c:pt>
                <c:pt idx="741">
                  <c:v>2587.0</c:v>
                </c:pt>
                <c:pt idx="742">
                  <c:v>2586.0</c:v>
                </c:pt>
                <c:pt idx="743">
                  <c:v>2585.0</c:v>
                </c:pt>
                <c:pt idx="744">
                  <c:v>2584.0</c:v>
                </c:pt>
                <c:pt idx="745">
                  <c:v>2583.0</c:v>
                </c:pt>
                <c:pt idx="746">
                  <c:v>2582.0</c:v>
                </c:pt>
                <c:pt idx="747">
                  <c:v>2581.0</c:v>
                </c:pt>
                <c:pt idx="748">
                  <c:v>2580.0</c:v>
                </c:pt>
                <c:pt idx="749">
                  <c:v>2579.0</c:v>
                </c:pt>
                <c:pt idx="750">
                  <c:v>2578.0</c:v>
                </c:pt>
                <c:pt idx="751">
                  <c:v>2577.0</c:v>
                </c:pt>
                <c:pt idx="752">
                  <c:v>2576.0</c:v>
                </c:pt>
                <c:pt idx="753">
                  <c:v>2575.0</c:v>
                </c:pt>
                <c:pt idx="754">
                  <c:v>2574.0</c:v>
                </c:pt>
                <c:pt idx="755">
                  <c:v>2573.0</c:v>
                </c:pt>
                <c:pt idx="756">
                  <c:v>2572.0</c:v>
                </c:pt>
                <c:pt idx="757">
                  <c:v>2571.0</c:v>
                </c:pt>
                <c:pt idx="758">
                  <c:v>2570.0</c:v>
                </c:pt>
                <c:pt idx="759">
                  <c:v>2569.0</c:v>
                </c:pt>
                <c:pt idx="760">
                  <c:v>2568.0</c:v>
                </c:pt>
                <c:pt idx="761">
                  <c:v>2567.0</c:v>
                </c:pt>
                <c:pt idx="762">
                  <c:v>2566.0</c:v>
                </c:pt>
                <c:pt idx="763">
                  <c:v>2565.0</c:v>
                </c:pt>
                <c:pt idx="764">
                  <c:v>2564.0</c:v>
                </c:pt>
                <c:pt idx="765">
                  <c:v>2563.0</c:v>
                </c:pt>
                <c:pt idx="766">
                  <c:v>2562.0</c:v>
                </c:pt>
                <c:pt idx="767">
                  <c:v>2561.0</c:v>
                </c:pt>
                <c:pt idx="768">
                  <c:v>2560.0</c:v>
                </c:pt>
                <c:pt idx="769">
                  <c:v>2559.0</c:v>
                </c:pt>
                <c:pt idx="770">
                  <c:v>2558.0</c:v>
                </c:pt>
                <c:pt idx="771">
                  <c:v>2557.0</c:v>
                </c:pt>
                <c:pt idx="772">
                  <c:v>2556.0</c:v>
                </c:pt>
                <c:pt idx="773">
                  <c:v>2555.0</c:v>
                </c:pt>
                <c:pt idx="774">
                  <c:v>2554.0</c:v>
                </c:pt>
                <c:pt idx="775">
                  <c:v>2553.0</c:v>
                </c:pt>
                <c:pt idx="776">
                  <c:v>2552.0</c:v>
                </c:pt>
                <c:pt idx="777">
                  <c:v>2551.0</c:v>
                </c:pt>
                <c:pt idx="778">
                  <c:v>2550.0</c:v>
                </c:pt>
                <c:pt idx="779">
                  <c:v>2549.0</c:v>
                </c:pt>
                <c:pt idx="780">
                  <c:v>2548.0</c:v>
                </c:pt>
                <c:pt idx="781">
                  <c:v>2547.0</c:v>
                </c:pt>
                <c:pt idx="782">
                  <c:v>2546.0</c:v>
                </c:pt>
                <c:pt idx="783">
                  <c:v>2545.0</c:v>
                </c:pt>
                <c:pt idx="784">
                  <c:v>2544.0</c:v>
                </c:pt>
                <c:pt idx="785">
                  <c:v>2543.0</c:v>
                </c:pt>
                <c:pt idx="786">
                  <c:v>2542.0</c:v>
                </c:pt>
                <c:pt idx="787">
                  <c:v>2541.0</c:v>
                </c:pt>
                <c:pt idx="788">
                  <c:v>2540.0</c:v>
                </c:pt>
                <c:pt idx="789">
                  <c:v>2539.0</c:v>
                </c:pt>
                <c:pt idx="790">
                  <c:v>2538.0</c:v>
                </c:pt>
                <c:pt idx="791">
                  <c:v>2537.0</c:v>
                </c:pt>
                <c:pt idx="792">
                  <c:v>2536.0</c:v>
                </c:pt>
                <c:pt idx="793">
                  <c:v>2535.0</c:v>
                </c:pt>
                <c:pt idx="794">
                  <c:v>2534.0</c:v>
                </c:pt>
                <c:pt idx="795">
                  <c:v>2533.0</c:v>
                </c:pt>
                <c:pt idx="796">
                  <c:v>2532.0</c:v>
                </c:pt>
                <c:pt idx="797">
                  <c:v>2531.0</c:v>
                </c:pt>
                <c:pt idx="798">
                  <c:v>2530.0</c:v>
                </c:pt>
                <c:pt idx="799">
                  <c:v>2529.0</c:v>
                </c:pt>
                <c:pt idx="800">
                  <c:v>2528.0</c:v>
                </c:pt>
                <c:pt idx="801">
                  <c:v>2527.0</c:v>
                </c:pt>
                <c:pt idx="802">
                  <c:v>2526.0</c:v>
                </c:pt>
                <c:pt idx="803">
                  <c:v>2525.0</c:v>
                </c:pt>
                <c:pt idx="804">
                  <c:v>2524.0</c:v>
                </c:pt>
                <c:pt idx="805">
                  <c:v>2523.0</c:v>
                </c:pt>
                <c:pt idx="806">
                  <c:v>2522.0</c:v>
                </c:pt>
                <c:pt idx="807">
                  <c:v>2521.0</c:v>
                </c:pt>
                <c:pt idx="808">
                  <c:v>2520.0</c:v>
                </c:pt>
                <c:pt idx="809">
                  <c:v>2519.0</c:v>
                </c:pt>
                <c:pt idx="810">
                  <c:v>2518.0</c:v>
                </c:pt>
                <c:pt idx="811">
                  <c:v>2517.0</c:v>
                </c:pt>
                <c:pt idx="812">
                  <c:v>2516.0</c:v>
                </c:pt>
                <c:pt idx="813">
                  <c:v>2515.0</c:v>
                </c:pt>
                <c:pt idx="814">
                  <c:v>2514.0</c:v>
                </c:pt>
                <c:pt idx="815">
                  <c:v>2513.0</c:v>
                </c:pt>
                <c:pt idx="816">
                  <c:v>2512.0</c:v>
                </c:pt>
                <c:pt idx="817">
                  <c:v>2511.0</c:v>
                </c:pt>
                <c:pt idx="818">
                  <c:v>2510.0</c:v>
                </c:pt>
                <c:pt idx="819">
                  <c:v>2509.0</c:v>
                </c:pt>
                <c:pt idx="820">
                  <c:v>2508.0</c:v>
                </c:pt>
                <c:pt idx="821">
                  <c:v>2507.0</c:v>
                </c:pt>
                <c:pt idx="822">
                  <c:v>2506.0</c:v>
                </c:pt>
                <c:pt idx="823">
                  <c:v>2505.0</c:v>
                </c:pt>
                <c:pt idx="824">
                  <c:v>2504.0</c:v>
                </c:pt>
                <c:pt idx="825">
                  <c:v>2503.0</c:v>
                </c:pt>
                <c:pt idx="826">
                  <c:v>2502.0</c:v>
                </c:pt>
                <c:pt idx="827">
                  <c:v>2501.0</c:v>
                </c:pt>
                <c:pt idx="828">
                  <c:v>2500.0</c:v>
                </c:pt>
                <c:pt idx="829">
                  <c:v>2499.0</c:v>
                </c:pt>
                <c:pt idx="830">
                  <c:v>2498.0</c:v>
                </c:pt>
                <c:pt idx="831">
                  <c:v>2497.0</c:v>
                </c:pt>
                <c:pt idx="832">
                  <c:v>2496.0</c:v>
                </c:pt>
                <c:pt idx="833">
                  <c:v>2495.0</c:v>
                </c:pt>
                <c:pt idx="834">
                  <c:v>2494.0</c:v>
                </c:pt>
                <c:pt idx="835">
                  <c:v>2493.0</c:v>
                </c:pt>
                <c:pt idx="836">
                  <c:v>2492.0</c:v>
                </c:pt>
                <c:pt idx="837">
                  <c:v>2491.0</c:v>
                </c:pt>
                <c:pt idx="838">
                  <c:v>2490.0</c:v>
                </c:pt>
                <c:pt idx="839">
                  <c:v>2489.0</c:v>
                </c:pt>
                <c:pt idx="840">
                  <c:v>2488.0</c:v>
                </c:pt>
                <c:pt idx="841">
                  <c:v>2487.0</c:v>
                </c:pt>
                <c:pt idx="842">
                  <c:v>2486.0</c:v>
                </c:pt>
                <c:pt idx="843">
                  <c:v>2485.0</c:v>
                </c:pt>
                <c:pt idx="844">
                  <c:v>2484.0</c:v>
                </c:pt>
                <c:pt idx="845">
                  <c:v>2483.0</c:v>
                </c:pt>
                <c:pt idx="846">
                  <c:v>2482.0</c:v>
                </c:pt>
                <c:pt idx="847">
                  <c:v>2481.0</c:v>
                </c:pt>
                <c:pt idx="848">
                  <c:v>2480.0</c:v>
                </c:pt>
                <c:pt idx="849">
                  <c:v>2479.0</c:v>
                </c:pt>
                <c:pt idx="850">
                  <c:v>2478.0</c:v>
                </c:pt>
                <c:pt idx="851">
                  <c:v>2477.0</c:v>
                </c:pt>
                <c:pt idx="852">
                  <c:v>2476.0</c:v>
                </c:pt>
                <c:pt idx="853">
                  <c:v>2475.0</c:v>
                </c:pt>
                <c:pt idx="854">
                  <c:v>2474.0</c:v>
                </c:pt>
                <c:pt idx="855">
                  <c:v>2473.0</c:v>
                </c:pt>
                <c:pt idx="856">
                  <c:v>2472.0</c:v>
                </c:pt>
                <c:pt idx="857">
                  <c:v>2471.0</c:v>
                </c:pt>
                <c:pt idx="858">
                  <c:v>2470.0</c:v>
                </c:pt>
                <c:pt idx="859">
                  <c:v>2469.0</c:v>
                </c:pt>
                <c:pt idx="860">
                  <c:v>2468.0</c:v>
                </c:pt>
                <c:pt idx="861">
                  <c:v>2467.0</c:v>
                </c:pt>
                <c:pt idx="862">
                  <c:v>2466.0</c:v>
                </c:pt>
                <c:pt idx="863">
                  <c:v>2465.0</c:v>
                </c:pt>
                <c:pt idx="864">
                  <c:v>2464.0</c:v>
                </c:pt>
                <c:pt idx="865">
                  <c:v>2463.0</c:v>
                </c:pt>
                <c:pt idx="866">
                  <c:v>2462.0</c:v>
                </c:pt>
                <c:pt idx="867">
                  <c:v>2461.0</c:v>
                </c:pt>
                <c:pt idx="868">
                  <c:v>2460.0</c:v>
                </c:pt>
                <c:pt idx="869">
                  <c:v>2459.0</c:v>
                </c:pt>
                <c:pt idx="870">
                  <c:v>2458.0</c:v>
                </c:pt>
                <c:pt idx="871">
                  <c:v>2457.0</c:v>
                </c:pt>
                <c:pt idx="872">
                  <c:v>2456.0</c:v>
                </c:pt>
                <c:pt idx="873">
                  <c:v>2455.0</c:v>
                </c:pt>
                <c:pt idx="874">
                  <c:v>2454.0</c:v>
                </c:pt>
                <c:pt idx="875">
                  <c:v>2453.0</c:v>
                </c:pt>
                <c:pt idx="876">
                  <c:v>2452.0</c:v>
                </c:pt>
                <c:pt idx="877">
                  <c:v>2451.0</c:v>
                </c:pt>
                <c:pt idx="878">
                  <c:v>2450.0</c:v>
                </c:pt>
                <c:pt idx="879">
                  <c:v>2449.0</c:v>
                </c:pt>
                <c:pt idx="880">
                  <c:v>2448.0</c:v>
                </c:pt>
                <c:pt idx="881">
                  <c:v>2447.0</c:v>
                </c:pt>
                <c:pt idx="882">
                  <c:v>2446.0</c:v>
                </c:pt>
                <c:pt idx="883">
                  <c:v>2445.0</c:v>
                </c:pt>
                <c:pt idx="884">
                  <c:v>2444.0</c:v>
                </c:pt>
                <c:pt idx="885">
                  <c:v>2443.0</c:v>
                </c:pt>
                <c:pt idx="886">
                  <c:v>2442.0</c:v>
                </c:pt>
                <c:pt idx="887">
                  <c:v>2441.0</c:v>
                </c:pt>
                <c:pt idx="888">
                  <c:v>2440.0</c:v>
                </c:pt>
                <c:pt idx="889">
                  <c:v>2439.0</c:v>
                </c:pt>
                <c:pt idx="890">
                  <c:v>2438.0</c:v>
                </c:pt>
                <c:pt idx="891">
                  <c:v>2437.0</c:v>
                </c:pt>
                <c:pt idx="892">
                  <c:v>2436.0</c:v>
                </c:pt>
                <c:pt idx="893">
                  <c:v>2435.0</c:v>
                </c:pt>
                <c:pt idx="894">
                  <c:v>2434.0</c:v>
                </c:pt>
                <c:pt idx="895">
                  <c:v>2433.0</c:v>
                </c:pt>
                <c:pt idx="896">
                  <c:v>2432.0</c:v>
                </c:pt>
                <c:pt idx="897">
                  <c:v>2431.0</c:v>
                </c:pt>
                <c:pt idx="898">
                  <c:v>2430.0</c:v>
                </c:pt>
                <c:pt idx="899">
                  <c:v>2429.0</c:v>
                </c:pt>
                <c:pt idx="900">
                  <c:v>2428.0</c:v>
                </c:pt>
                <c:pt idx="901">
                  <c:v>2427.0</c:v>
                </c:pt>
                <c:pt idx="902">
                  <c:v>2426.0</c:v>
                </c:pt>
                <c:pt idx="903">
                  <c:v>2425.0</c:v>
                </c:pt>
                <c:pt idx="904">
                  <c:v>2424.0</c:v>
                </c:pt>
                <c:pt idx="905">
                  <c:v>2423.0</c:v>
                </c:pt>
                <c:pt idx="906">
                  <c:v>2422.0</c:v>
                </c:pt>
                <c:pt idx="907">
                  <c:v>2421.0</c:v>
                </c:pt>
                <c:pt idx="908">
                  <c:v>2420.0</c:v>
                </c:pt>
                <c:pt idx="909">
                  <c:v>2419.0</c:v>
                </c:pt>
                <c:pt idx="910">
                  <c:v>2418.0</c:v>
                </c:pt>
                <c:pt idx="911">
                  <c:v>2417.0</c:v>
                </c:pt>
                <c:pt idx="912">
                  <c:v>2416.0</c:v>
                </c:pt>
                <c:pt idx="913">
                  <c:v>2415.0</c:v>
                </c:pt>
                <c:pt idx="914">
                  <c:v>2414.0</c:v>
                </c:pt>
                <c:pt idx="915">
                  <c:v>2413.0</c:v>
                </c:pt>
                <c:pt idx="916">
                  <c:v>2412.0</c:v>
                </c:pt>
                <c:pt idx="917">
                  <c:v>2411.0</c:v>
                </c:pt>
                <c:pt idx="918">
                  <c:v>2410.0</c:v>
                </c:pt>
                <c:pt idx="919">
                  <c:v>2409.0</c:v>
                </c:pt>
                <c:pt idx="920">
                  <c:v>2408.0</c:v>
                </c:pt>
                <c:pt idx="921">
                  <c:v>2407.0</c:v>
                </c:pt>
                <c:pt idx="922">
                  <c:v>2406.0</c:v>
                </c:pt>
                <c:pt idx="923">
                  <c:v>2405.0</c:v>
                </c:pt>
                <c:pt idx="924">
                  <c:v>2404.0</c:v>
                </c:pt>
                <c:pt idx="925">
                  <c:v>2403.0</c:v>
                </c:pt>
                <c:pt idx="926">
                  <c:v>2402.0</c:v>
                </c:pt>
                <c:pt idx="927">
                  <c:v>2401.0</c:v>
                </c:pt>
                <c:pt idx="928">
                  <c:v>2400.0</c:v>
                </c:pt>
                <c:pt idx="929">
                  <c:v>2399.0</c:v>
                </c:pt>
                <c:pt idx="930">
                  <c:v>2398.0</c:v>
                </c:pt>
                <c:pt idx="931">
                  <c:v>2397.0</c:v>
                </c:pt>
                <c:pt idx="932">
                  <c:v>2396.0</c:v>
                </c:pt>
                <c:pt idx="933">
                  <c:v>2395.0</c:v>
                </c:pt>
                <c:pt idx="934">
                  <c:v>2394.0</c:v>
                </c:pt>
                <c:pt idx="935">
                  <c:v>2393.0</c:v>
                </c:pt>
                <c:pt idx="936">
                  <c:v>2392.0</c:v>
                </c:pt>
                <c:pt idx="937">
                  <c:v>2391.0</c:v>
                </c:pt>
                <c:pt idx="938">
                  <c:v>2390.0</c:v>
                </c:pt>
                <c:pt idx="939">
                  <c:v>2389.0</c:v>
                </c:pt>
                <c:pt idx="940">
                  <c:v>2388.0</c:v>
                </c:pt>
                <c:pt idx="941">
                  <c:v>2387.0</c:v>
                </c:pt>
                <c:pt idx="942">
                  <c:v>2386.0</c:v>
                </c:pt>
                <c:pt idx="943">
                  <c:v>2385.0</c:v>
                </c:pt>
                <c:pt idx="944">
                  <c:v>2384.0</c:v>
                </c:pt>
                <c:pt idx="945">
                  <c:v>2383.0</c:v>
                </c:pt>
                <c:pt idx="946">
                  <c:v>2382.0</c:v>
                </c:pt>
                <c:pt idx="947">
                  <c:v>2381.0</c:v>
                </c:pt>
                <c:pt idx="948">
                  <c:v>2380.0</c:v>
                </c:pt>
                <c:pt idx="949">
                  <c:v>2379.0</c:v>
                </c:pt>
                <c:pt idx="950">
                  <c:v>2378.0</c:v>
                </c:pt>
                <c:pt idx="951">
                  <c:v>2377.0</c:v>
                </c:pt>
                <c:pt idx="952">
                  <c:v>2376.0</c:v>
                </c:pt>
                <c:pt idx="953">
                  <c:v>2375.0</c:v>
                </c:pt>
                <c:pt idx="954">
                  <c:v>2374.0</c:v>
                </c:pt>
                <c:pt idx="955">
                  <c:v>2373.0</c:v>
                </c:pt>
                <c:pt idx="956">
                  <c:v>2372.0</c:v>
                </c:pt>
                <c:pt idx="957">
                  <c:v>2371.0</c:v>
                </c:pt>
                <c:pt idx="958">
                  <c:v>2370.0</c:v>
                </c:pt>
                <c:pt idx="959">
                  <c:v>2369.0</c:v>
                </c:pt>
                <c:pt idx="960">
                  <c:v>2368.0</c:v>
                </c:pt>
                <c:pt idx="961">
                  <c:v>2367.0</c:v>
                </c:pt>
                <c:pt idx="962">
                  <c:v>2366.0</c:v>
                </c:pt>
                <c:pt idx="963">
                  <c:v>2365.0</c:v>
                </c:pt>
                <c:pt idx="964">
                  <c:v>2364.0</c:v>
                </c:pt>
                <c:pt idx="965">
                  <c:v>2363.0</c:v>
                </c:pt>
                <c:pt idx="966">
                  <c:v>2362.0</c:v>
                </c:pt>
                <c:pt idx="967">
                  <c:v>2361.0</c:v>
                </c:pt>
                <c:pt idx="968">
                  <c:v>2360.0</c:v>
                </c:pt>
                <c:pt idx="969">
                  <c:v>2359.0</c:v>
                </c:pt>
                <c:pt idx="970">
                  <c:v>2358.0</c:v>
                </c:pt>
                <c:pt idx="971">
                  <c:v>2357.0</c:v>
                </c:pt>
                <c:pt idx="972">
                  <c:v>2356.0</c:v>
                </c:pt>
                <c:pt idx="973">
                  <c:v>2355.0</c:v>
                </c:pt>
                <c:pt idx="974">
                  <c:v>2354.0</c:v>
                </c:pt>
                <c:pt idx="975">
                  <c:v>2353.0</c:v>
                </c:pt>
                <c:pt idx="976">
                  <c:v>2352.0</c:v>
                </c:pt>
                <c:pt idx="977">
                  <c:v>2351.0</c:v>
                </c:pt>
                <c:pt idx="978">
                  <c:v>2350.0</c:v>
                </c:pt>
                <c:pt idx="979">
                  <c:v>2349.0</c:v>
                </c:pt>
                <c:pt idx="980">
                  <c:v>2348.0</c:v>
                </c:pt>
                <c:pt idx="981">
                  <c:v>2347.0</c:v>
                </c:pt>
                <c:pt idx="982">
                  <c:v>2346.0</c:v>
                </c:pt>
                <c:pt idx="983">
                  <c:v>2345.0</c:v>
                </c:pt>
                <c:pt idx="984">
                  <c:v>2344.0</c:v>
                </c:pt>
                <c:pt idx="985">
                  <c:v>2343.0</c:v>
                </c:pt>
                <c:pt idx="986">
                  <c:v>2342.0</c:v>
                </c:pt>
                <c:pt idx="987">
                  <c:v>2341.0</c:v>
                </c:pt>
                <c:pt idx="988">
                  <c:v>2340.0</c:v>
                </c:pt>
                <c:pt idx="989">
                  <c:v>2339.0</c:v>
                </c:pt>
                <c:pt idx="990">
                  <c:v>2338.0</c:v>
                </c:pt>
                <c:pt idx="991">
                  <c:v>2337.0</c:v>
                </c:pt>
                <c:pt idx="992">
                  <c:v>2336.0</c:v>
                </c:pt>
                <c:pt idx="993">
                  <c:v>2335.0</c:v>
                </c:pt>
                <c:pt idx="994">
                  <c:v>2334.0</c:v>
                </c:pt>
                <c:pt idx="995">
                  <c:v>2333.0</c:v>
                </c:pt>
                <c:pt idx="996">
                  <c:v>2332.0</c:v>
                </c:pt>
                <c:pt idx="997">
                  <c:v>2331.0</c:v>
                </c:pt>
                <c:pt idx="998">
                  <c:v>2330.0</c:v>
                </c:pt>
                <c:pt idx="999">
                  <c:v>2329.0</c:v>
                </c:pt>
                <c:pt idx="1000">
                  <c:v>2328.0</c:v>
                </c:pt>
                <c:pt idx="1001">
                  <c:v>2327.0</c:v>
                </c:pt>
                <c:pt idx="1002">
                  <c:v>2326.0</c:v>
                </c:pt>
                <c:pt idx="1003">
                  <c:v>2325.0</c:v>
                </c:pt>
                <c:pt idx="1004">
                  <c:v>2324.0</c:v>
                </c:pt>
                <c:pt idx="1005">
                  <c:v>2323.0</c:v>
                </c:pt>
                <c:pt idx="1006">
                  <c:v>2322.0</c:v>
                </c:pt>
                <c:pt idx="1007">
                  <c:v>2321.0</c:v>
                </c:pt>
                <c:pt idx="1008">
                  <c:v>2320.0</c:v>
                </c:pt>
                <c:pt idx="1009">
                  <c:v>2319.0</c:v>
                </c:pt>
                <c:pt idx="1010">
                  <c:v>2318.0</c:v>
                </c:pt>
                <c:pt idx="1011">
                  <c:v>2317.0</c:v>
                </c:pt>
                <c:pt idx="1012">
                  <c:v>2316.0</c:v>
                </c:pt>
                <c:pt idx="1013">
                  <c:v>2315.0</c:v>
                </c:pt>
                <c:pt idx="1014">
                  <c:v>2314.0</c:v>
                </c:pt>
                <c:pt idx="1015">
                  <c:v>2313.0</c:v>
                </c:pt>
                <c:pt idx="1016">
                  <c:v>2312.0</c:v>
                </c:pt>
                <c:pt idx="1017">
                  <c:v>2311.0</c:v>
                </c:pt>
                <c:pt idx="1018">
                  <c:v>2310.0</c:v>
                </c:pt>
                <c:pt idx="1019">
                  <c:v>2309.0</c:v>
                </c:pt>
                <c:pt idx="1020">
                  <c:v>2308.0</c:v>
                </c:pt>
                <c:pt idx="1021">
                  <c:v>2307.0</c:v>
                </c:pt>
                <c:pt idx="1022">
                  <c:v>2306.0</c:v>
                </c:pt>
                <c:pt idx="1023">
                  <c:v>2305.0</c:v>
                </c:pt>
                <c:pt idx="1024">
                  <c:v>2304.0</c:v>
                </c:pt>
                <c:pt idx="1025">
                  <c:v>2303.0</c:v>
                </c:pt>
                <c:pt idx="1026">
                  <c:v>2302.0</c:v>
                </c:pt>
                <c:pt idx="1027">
                  <c:v>2301.0</c:v>
                </c:pt>
                <c:pt idx="1028">
                  <c:v>2300.0</c:v>
                </c:pt>
                <c:pt idx="1029">
                  <c:v>2299.0</c:v>
                </c:pt>
                <c:pt idx="1030">
                  <c:v>2298.0</c:v>
                </c:pt>
                <c:pt idx="1031">
                  <c:v>2297.0</c:v>
                </c:pt>
                <c:pt idx="1032">
                  <c:v>2296.0</c:v>
                </c:pt>
                <c:pt idx="1033">
                  <c:v>2295.0</c:v>
                </c:pt>
                <c:pt idx="1034">
                  <c:v>2294.0</c:v>
                </c:pt>
                <c:pt idx="1035">
                  <c:v>2293.0</c:v>
                </c:pt>
                <c:pt idx="1036">
                  <c:v>2292.0</c:v>
                </c:pt>
                <c:pt idx="1037">
                  <c:v>2291.0</c:v>
                </c:pt>
                <c:pt idx="1038">
                  <c:v>2290.0</c:v>
                </c:pt>
                <c:pt idx="1039">
                  <c:v>2289.0</c:v>
                </c:pt>
                <c:pt idx="1040">
                  <c:v>2288.0</c:v>
                </c:pt>
                <c:pt idx="1041">
                  <c:v>2287.0</c:v>
                </c:pt>
                <c:pt idx="1042">
                  <c:v>2286.0</c:v>
                </c:pt>
                <c:pt idx="1043">
                  <c:v>2285.0</c:v>
                </c:pt>
                <c:pt idx="1044">
                  <c:v>2284.0</c:v>
                </c:pt>
                <c:pt idx="1045">
                  <c:v>2283.0</c:v>
                </c:pt>
                <c:pt idx="1046">
                  <c:v>2282.0</c:v>
                </c:pt>
                <c:pt idx="1047">
                  <c:v>2281.0</c:v>
                </c:pt>
                <c:pt idx="1048">
                  <c:v>2280.0</c:v>
                </c:pt>
                <c:pt idx="1049">
                  <c:v>2279.0</c:v>
                </c:pt>
                <c:pt idx="1050">
                  <c:v>2278.0</c:v>
                </c:pt>
                <c:pt idx="1051">
                  <c:v>2277.0</c:v>
                </c:pt>
                <c:pt idx="1052">
                  <c:v>2276.0</c:v>
                </c:pt>
                <c:pt idx="1053">
                  <c:v>2275.0</c:v>
                </c:pt>
                <c:pt idx="1054">
                  <c:v>2274.0</c:v>
                </c:pt>
                <c:pt idx="1055">
                  <c:v>2273.0</c:v>
                </c:pt>
                <c:pt idx="1056">
                  <c:v>2272.0</c:v>
                </c:pt>
                <c:pt idx="1057">
                  <c:v>2271.0</c:v>
                </c:pt>
                <c:pt idx="1058">
                  <c:v>2270.0</c:v>
                </c:pt>
                <c:pt idx="1059">
                  <c:v>2269.0</c:v>
                </c:pt>
                <c:pt idx="1060">
                  <c:v>2268.0</c:v>
                </c:pt>
                <c:pt idx="1061">
                  <c:v>2267.0</c:v>
                </c:pt>
                <c:pt idx="1062">
                  <c:v>2266.0</c:v>
                </c:pt>
                <c:pt idx="1063">
                  <c:v>2265.0</c:v>
                </c:pt>
                <c:pt idx="1064">
                  <c:v>2264.0</c:v>
                </c:pt>
                <c:pt idx="1065">
                  <c:v>2263.0</c:v>
                </c:pt>
                <c:pt idx="1066">
                  <c:v>2262.0</c:v>
                </c:pt>
                <c:pt idx="1067">
                  <c:v>2261.0</c:v>
                </c:pt>
                <c:pt idx="1068">
                  <c:v>2260.0</c:v>
                </c:pt>
                <c:pt idx="1069">
                  <c:v>2259.0</c:v>
                </c:pt>
                <c:pt idx="1070">
                  <c:v>2258.0</c:v>
                </c:pt>
                <c:pt idx="1071">
                  <c:v>2257.0</c:v>
                </c:pt>
                <c:pt idx="1072">
                  <c:v>2256.0</c:v>
                </c:pt>
                <c:pt idx="1073">
                  <c:v>2255.0</c:v>
                </c:pt>
                <c:pt idx="1074">
                  <c:v>2254.0</c:v>
                </c:pt>
                <c:pt idx="1075">
                  <c:v>2253.0</c:v>
                </c:pt>
                <c:pt idx="1076">
                  <c:v>2252.0</c:v>
                </c:pt>
                <c:pt idx="1077">
                  <c:v>2251.0</c:v>
                </c:pt>
                <c:pt idx="1078">
                  <c:v>2250.0</c:v>
                </c:pt>
                <c:pt idx="1079">
                  <c:v>2249.0</c:v>
                </c:pt>
                <c:pt idx="1080">
                  <c:v>2248.0</c:v>
                </c:pt>
                <c:pt idx="1081">
                  <c:v>2247.0</c:v>
                </c:pt>
                <c:pt idx="1082">
                  <c:v>2246.0</c:v>
                </c:pt>
                <c:pt idx="1083">
                  <c:v>2245.0</c:v>
                </c:pt>
                <c:pt idx="1084">
                  <c:v>2244.0</c:v>
                </c:pt>
                <c:pt idx="1085">
                  <c:v>2243.0</c:v>
                </c:pt>
                <c:pt idx="1086">
                  <c:v>2242.0</c:v>
                </c:pt>
                <c:pt idx="1087">
                  <c:v>2241.0</c:v>
                </c:pt>
                <c:pt idx="1088">
                  <c:v>2240.0</c:v>
                </c:pt>
                <c:pt idx="1089">
                  <c:v>2239.0</c:v>
                </c:pt>
                <c:pt idx="1090">
                  <c:v>2238.0</c:v>
                </c:pt>
                <c:pt idx="1091">
                  <c:v>2237.0</c:v>
                </c:pt>
                <c:pt idx="1092">
                  <c:v>2236.0</c:v>
                </c:pt>
                <c:pt idx="1093">
                  <c:v>2235.0</c:v>
                </c:pt>
                <c:pt idx="1094">
                  <c:v>2234.0</c:v>
                </c:pt>
                <c:pt idx="1095">
                  <c:v>2233.0</c:v>
                </c:pt>
                <c:pt idx="1096">
                  <c:v>2232.0</c:v>
                </c:pt>
                <c:pt idx="1097">
                  <c:v>2231.0</c:v>
                </c:pt>
                <c:pt idx="1098">
                  <c:v>2230.0</c:v>
                </c:pt>
                <c:pt idx="1099">
                  <c:v>2229.0</c:v>
                </c:pt>
                <c:pt idx="1100">
                  <c:v>2228.0</c:v>
                </c:pt>
                <c:pt idx="1101">
                  <c:v>2227.0</c:v>
                </c:pt>
                <c:pt idx="1102">
                  <c:v>2226.0</c:v>
                </c:pt>
                <c:pt idx="1103">
                  <c:v>2225.0</c:v>
                </c:pt>
                <c:pt idx="1104">
                  <c:v>2224.0</c:v>
                </c:pt>
                <c:pt idx="1105">
                  <c:v>2223.0</c:v>
                </c:pt>
                <c:pt idx="1106">
                  <c:v>2222.0</c:v>
                </c:pt>
                <c:pt idx="1107">
                  <c:v>2221.0</c:v>
                </c:pt>
                <c:pt idx="1108">
                  <c:v>2220.0</c:v>
                </c:pt>
                <c:pt idx="1109">
                  <c:v>2219.0</c:v>
                </c:pt>
                <c:pt idx="1110">
                  <c:v>2218.0</c:v>
                </c:pt>
                <c:pt idx="1111">
                  <c:v>2217.0</c:v>
                </c:pt>
                <c:pt idx="1112">
                  <c:v>2216.0</c:v>
                </c:pt>
                <c:pt idx="1113">
                  <c:v>2215.0</c:v>
                </c:pt>
                <c:pt idx="1114">
                  <c:v>2214.0</c:v>
                </c:pt>
                <c:pt idx="1115">
                  <c:v>2213.0</c:v>
                </c:pt>
                <c:pt idx="1116">
                  <c:v>2212.0</c:v>
                </c:pt>
                <c:pt idx="1117">
                  <c:v>2211.0</c:v>
                </c:pt>
                <c:pt idx="1118">
                  <c:v>2210.0</c:v>
                </c:pt>
                <c:pt idx="1119">
                  <c:v>2209.0</c:v>
                </c:pt>
                <c:pt idx="1120">
                  <c:v>2208.0</c:v>
                </c:pt>
                <c:pt idx="1121">
                  <c:v>2207.0</c:v>
                </c:pt>
                <c:pt idx="1122">
                  <c:v>2206.0</c:v>
                </c:pt>
                <c:pt idx="1123">
                  <c:v>2205.0</c:v>
                </c:pt>
                <c:pt idx="1124">
                  <c:v>2204.0</c:v>
                </c:pt>
                <c:pt idx="1125">
                  <c:v>2203.0</c:v>
                </c:pt>
                <c:pt idx="1126">
                  <c:v>2202.0</c:v>
                </c:pt>
                <c:pt idx="1127">
                  <c:v>2201.0</c:v>
                </c:pt>
                <c:pt idx="1128">
                  <c:v>2200.0</c:v>
                </c:pt>
                <c:pt idx="1129">
                  <c:v>2199.0</c:v>
                </c:pt>
                <c:pt idx="1130">
                  <c:v>2198.0</c:v>
                </c:pt>
                <c:pt idx="1131">
                  <c:v>2197.0</c:v>
                </c:pt>
                <c:pt idx="1132">
                  <c:v>2196.0</c:v>
                </c:pt>
                <c:pt idx="1133">
                  <c:v>2195.0</c:v>
                </c:pt>
                <c:pt idx="1134">
                  <c:v>2194.0</c:v>
                </c:pt>
                <c:pt idx="1135">
                  <c:v>2193.0</c:v>
                </c:pt>
                <c:pt idx="1136">
                  <c:v>2192.0</c:v>
                </c:pt>
                <c:pt idx="1137">
                  <c:v>2191.0</c:v>
                </c:pt>
                <c:pt idx="1138">
                  <c:v>2190.0</c:v>
                </c:pt>
                <c:pt idx="1139">
                  <c:v>2189.0</c:v>
                </c:pt>
                <c:pt idx="1140">
                  <c:v>2188.0</c:v>
                </c:pt>
                <c:pt idx="1141">
                  <c:v>2187.0</c:v>
                </c:pt>
                <c:pt idx="1142">
                  <c:v>2186.0</c:v>
                </c:pt>
                <c:pt idx="1143">
                  <c:v>2185.0</c:v>
                </c:pt>
                <c:pt idx="1144">
                  <c:v>2184.0</c:v>
                </c:pt>
                <c:pt idx="1145">
                  <c:v>2183.0</c:v>
                </c:pt>
                <c:pt idx="1146">
                  <c:v>2182.0</c:v>
                </c:pt>
                <c:pt idx="1147">
                  <c:v>2181.0</c:v>
                </c:pt>
                <c:pt idx="1148">
                  <c:v>2180.0</c:v>
                </c:pt>
                <c:pt idx="1149">
                  <c:v>2179.0</c:v>
                </c:pt>
                <c:pt idx="1150">
                  <c:v>2178.0</c:v>
                </c:pt>
                <c:pt idx="1151">
                  <c:v>2177.0</c:v>
                </c:pt>
                <c:pt idx="1152">
                  <c:v>2176.0</c:v>
                </c:pt>
                <c:pt idx="1153">
                  <c:v>2175.0</c:v>
                </c:pt>
                <c:pt idx="1154">
                  <c:v>2174.0</c:v>
                </c:pt>
                <c:pt idx="1155">
                  <c:v>2173.0</c:v>
                </c:pt>
                <c:pt idx="1156">
                  <c:v>2172.0</c:v>
                </c:pt>
                <c:pt idx="1157">
                  <c:v>2171.0</c:v>
                </c:pt>
                <c:pt idx="1158">
                  <c:v>2170.0</c:v>
                </c:pt>
                <c:pt idx="1159">
                  <c:v>2169.0</c:v>
                </c:pt>
                <c:pt idx="1160">
                  <c:v>2168.0</c:v>
                </c:pt>
                <c:pt idx="1161">
                  <c:v>2167.0</c:v>
                </c:pt>
                <c:pt idx="1162">
                  <c:v>2166.0</c:v>
                </c:pt>
                <c:pt idx="1163">
                  <c:v>2165.0</c:v>
                </c:pt>
                <c:pt idx="1164">
                  <c:v>2164.0</c:v>
                </c:pt>
                <c:pt idx="1165">
                  <c:v>2163.0</c:v>
                </c:pt>
                <c:pt idx="1166">
                  <c:v>2162.0</c:v>
                </c:pt>
                <c:pt idx="1167">
                  <c:v>2161.0</c:v>
                </c:pt>
                <c:pt idx="1168">
                  <c:v>2160.0</c:v>
                </c:pt>
                <c:pt idx="1169">
                  <c:v>2159.0</c:v>
                </c:pt>
                <c:pt idx="1170">
                  <c:v>2158.0</c:v>
                </c:pt>
                <c:pt idx="1171">
                  <c:v>2157.0</c:v>
                </c:pt>
                <c:pt idx="1172">
                  <c:v>2156.0</c:v>
                </c:pt>
                <c:pt idx="1173">
                  <c:v>2155.0</c:v>
                </c:pt>
                <c:pt idx="1174">
                  <c:v>2154.0</c:v>
                </c:pt>
                <c:pt idx="1175">
                  <c:v>2153.0</c:v>
                </c:pt>
                <c:pt idx="1176">
                  <c:v>2152.0</c:v>
                </c:pt>
                <c:pt idx="1177">
                  <c:v>2151.0</c:v>
                </c:pt>
                <c:pt idx="1178">
                  <c:v>2150.0</c:v>
                </c:pt>
                <c:pt idx="1179">
                  <c:v>2149.0</c:v>
                </c:pt>
                <c:pt idx="1180">
                  <c:v>2148.0</c:v>
                </c:pt>
                <c:pt idx="1181">
                  <c:v>2147.0</c:v>
                </c:pt>
                <c:pt idx="1182">
                  <c:v>2146.0</c:v>
                </c:pt>
                <c:pt idx="1183">
                  <c:v>2145.0</c:v>
                </c:pt>
                <c:pt idx="1184">
                  <c:v>2144.0</c:v>
                </c:pt>
                <c:pt idx="1185">
                  <c:v>2143.0</c:v>
                </c:pt>
                <c:pt idx="1186">
                  <c:v>2142.0</c:v>
                </c:pt>
                <c:pt idx="1187">
                  <c:v>2141.0</c:v>
                </c:pt>
                <c:pt idx="1188">
                  <c:v>2140.0</c:v>
                </c:pt>
                <c:pt idx="1189">
                  <c:v>2139.0</c:v>
                </c:pt>
                <c:pt idx="1190">
                  <c:v>2138.0</c:v>
                </c:pt>
                <c:pt idx="1191">
                  <c:v>2137.0</c:v>
                </c:pt>
                <c:pt idx="1192">
                  <c:v>2136.0</c:v>
                </c:pt>
                <c:pt idx="1193">
                  <c:v>2135.0</c:v>
                </c:pt>
                <c:pt idx="1194">
                  <c:v>2134.0</c:v>
                </c:pt>
                <c:pt idx="1195">
                  <c:v>2133.0</c:v>
                </c:pt>
                <c:pt idx="1196">
                  <c:v>2132.0</c:v>
                </c:pt>
                <c:pt idx="1197">
                  <c:v>2131.0</c:v>
                </c:pt>
                <c:pt idx="1198">
                  <c:v>2130.0</c:v>
                </c:pt>
                <c:pt idx="1199">
                  <c:v>2129.0</c:v>
                </c:pt>
                <c:pt idx="1200">
                  <c:v>2128.0</c:v>
                </c:pt>
                <c:pt idx="1201">
                  <c:v>2127.0</c:v>
                </c:pt>
                <c:pt idx="1202">
                  <c:v>2126.0</c:v>
                </c:pt>
                <c:pt idx="1203">
                  <c:v>2125.0</c:v>
                </c:pt>
                <c:pt idx="1204">
                  <c:v>2124.0</c:v>
                </c:pt>
                <c:pt idx="1205">
                  <c:v>2123.0</c:v>
                </c:pt>
                <c:pt idx="1206">
                  <c:v>2122.0</c:v>
                </c:pt>
                <c:pt idx="1207">
                  <c:v>2121.0</c:v>
                </c:pt>
                <c:pt idx="1208">
                  <c:v>2120.0</c:v>
                </c:pt>
                <c:pt idx="1209">
                  <c:v>2119.0</c:v>
                </c:pt>
                <c:pt idx="1210">
                  <c:v>2118.0</c:v>
                </c:pt>
                <c:pt idx="1211">
                  <c:v>2117.0</c:v>
                </c:pt>
                <c:pt idx="1212">
                  <c:v>2116.0</c:v>
                </c:pt>
                <c:pt idx="1213">
                  <c:v>2115.0</c:v>
                </c:pt>
                <c:pt idx="1214">
                  <c:v>2114.0</c:v>
                </c:pt>
                <c:pt idx="1215">
                  <c:v>2113.0</c:v>
                </c:pt>
                <c:pt idx="1216">
                  <c:v>2112.0</c:v>
                </c:pt>
                <c:pt idx="1217">
                  <c:v>2111.0</c:v>
                </c:pt>
                <c:pt idx="1218">
                  <c:v>2110.0</c:v>
                </c:pt>
                <c:pt idx="1219">
                  <c:v>2109.0</c:v>
                </c:pt>
                <c:pt idx="1220">
                  <c:v>2108.0</c:v>
                </c:pt>
                <c:pt idx="1221">
                  <c:v>2107.0</c:v>
                </c:pt>
                <c:pt idx="1222">
                  <c:v>2106.0</c:v>
                </c:pt>
                <c:pt idx="1223">
                  <c:v>2105.0</c:v>
                </c:pt>
                <c:pt idx="1224">
                  <c:v>2104.0</c:v>
                </c:pt>
                <c:pt idx="1225">
                  <c:v>2103.0</c:v>
                </c:pt>
                <c:pt idx="1226">
                  <c:v>2102.0</c:v>
                </c:pt>
                <c:pt idx="1227">
                  <c:v>2101.0</c:v>
                </c:pt>
                <c:pt idx="1228">
                  <c:v>2100.0</c:v>
                </c:pt>
                <c:pt idx="1229">
                  <c:v>2099.0</c:v>
                </c:pt>
                <c:pt idx="1230">
                  <c:v>2098.0</c:v>
                </c:pt>
                <c:pt idx="1231">
                  <c:v>2097.0</c:v>
                </c:pt>
                <c:pt idx="1232">
                  <c:v>2096.0</c:v>
                </c:pt>
                <c:pt idx="1233">
                  <c:v>2095.0</c:v>
                </c:pt>
                <c:pt idx="1234">
                  <c:v>2094.0</c:v>
                </c:pt>
                <c:pt idx="1235">
                  <c:v>2093.0</c:v>
                </c:pt>
                <c:pt idx="1236">
                  <c:v>2092.0</c:v>
                </c:pt>
                <c:pt idx="1237">
                  <c:v>2091.0</c:v>
                </c:pt>
                <c:pt idx="1238">
                  <c:v>2090.0</c:v>
                </c:pt>
                <c:pt idx="1239">
                  <c:v>2089.0</c:v>
                </c:pt>
                <c:pt idx="1240">
                  <c:v>2088.0</c:v>
                </c:pt>
                <c:pt idx="1241">
                  <c:v>2087.0</c:v>
                </c:pt>
                <c:pt idx="1242">
                  <c:v>2086.0</c:v>
                </c:pt>
                <c:pt idx="1243">
                  <c:v>2085.0</c:v>
                </c:pt>
                <c:pt idx="1244">
                  <c:v>2084.0</c:v>
                </c:pt>
                <c:pt idx="1245">
                  <c:v>2083.0</c:v>
                </c:pt>
                <c:pt idx="1246">
                  <c:v>2082.0</c:v>
                </c:pt>
                <c:pt idx="1247">
                  <c:v>2081.0</c:v>
                </c:pt>
                <c:pt idx="1248">
                  <c:v>2080.0</c:v>
                </c:pt>
                <c:pt idx="1249">
                  <c:v>2079.0</c:v>
                </c:pt>
                <c:pt idx="1250">
                  <c:v>2078.0</c:v>
                </c:pt>
                <c:pt idx="1251">
                  <c:v>2077.0</c:v>
                </c:pt>
                <c:pt idx="1252">
                  <c:v>2076.0</c:v>
                </c:pt>
                <c:pt idx="1253">
                  <c:v>2075.0</c:v>
                </c:pt>
                <c:pt idx="1254">
                  <c:v>2074.0</c:v>
                </c:pt>
                <c:pt idx="1255">
                  <c:v>2073.0</c:v>
                </c:pt>
                <c:pt idx="1256">
                  <c:v>2072.0</c:v>
                </c:pt>
                <c:pt idx="1257">
                  <c:v>2071.0</c:v>
                </c:pt>
                <c:pt idx="1258">
                  <c:v>2070.0</c:v>
                </c:pt>
                <c:pt idx="1259">
                  <c:v>2069.0</c:v>
                </c:pt>
                <c:pt idx="1260">
                  <c:v>2068.0</c:v>
                </c:pt>
                <c:pt idx="1261">
                  <c:v>2067.0</c:v>
                </c:pt>
                <c:pt idx="1262">
                  <c:v>2066.0</c:v>
                </c:pt>
                <c:pt idx="1263">
                  <c:v>2065.0</c:v>
                </c:pt>
                <c:pt idx="1264">
                  <c:v>2064.0</c:v>
                </c:pt>
                <c:pt idx="1265">
                  <c:v>2063.0</c:v>
                </c:pt>
                <c:pt idx="1266">
                  <c:v>2062.0</c:v>
                </c:pt>
                <c:pt idx="1267">
                  <c:v>2061.0</c:v>
                </c:pt>
                <c:pt idx="1268">
                  <c:v>2060.0</c:v>
                </c:pt>
                <c:pt idx="1269">
                  <c:v>2059.0</c:v>
                </c:pt>
                <c:pt idx="1270">
                  <c:v>2058.0</c:v>
                </c:pt>
                <c:pt idx="1271">
                  <c:v>2057.0</c:v>
                </c:pt>
                <c:pt idx="1272">
                  <c:v>2056.0</c:v>
                </c:pt>
                <c:pt idx="1273">
                  <c:v>2055.0</c:v>
                </c:pt>
                <c:pt idx="1274">
                  <c:v>2054.0</c:v>
                </c:pt>
                <c:pt idx="1275">
                  <c:v>2053.0</c:v>
                </c:pt>
                <c:pt idx="1276">
                  <c:v>2052.0</c:v>
                </c:pt>
                <c:pt idx="1277">
                  <c:v>2051.0</c:v>
                </c:pt>
                <c:pt idx="1278">
                  <c:v>2050.0</c:v>
                </c:pt>
                <c:pt idx="1279">
                  <c:v>2049.0</c:v>
                </c:pt>
                <c:pt idx="1280">
                  <c:v>2048.0</c:v>
                </c:pt>
                <c:pt idx="1281">
                  <c:v>2047.0</c:v>
                </c:pt>
                <c:pt idx="1282">
                  <c:v>2046.0</c:v>
                </c:pt>
                <c:pt idx="1283">
                  <c:v>2045.0</c:v>
                </c:pt>
                <c:pt idx="1284">
                  <c:v>2044.0</c:v>
                </c:pt>
                <c:pt idx="1285">
                  <c:v>2043.0</c:v>
                </c:pt>
                <c:pt idx="1286">
                  <c:v>2042.0</c:v>
                </c:pt>
                <c:pt idx="1287">
                  <c:v>2041.0</c:v>
                </c:pt>
                <c:pt idx="1288">
                  <c:v>2040.0</c:v>
                </c:pt>
                <c:pt idx="1289">
                  <c:v>2039.0</c:v>
                </c:pt>
                <c:pt idx="1290">
                  <c:v>2038.0</c:v>
                </c:pt>
                <c:pt idx="1291">
                  <c:v>2037.0</c:v>
                </c:pt>
                <c:pt idx="1292">
                  <c:v>2036.0</c:v>
                </c:pt>
                <c:pt idx="1293">
                  <c:v>2035.0</c:v>
                </c:pt>
                <c:pt idx="1294">
                  <c:v>2034.0</c:v>
                </c:pt>
                <c:pt idx="1295">
                  <c:v>2033.0</c:v>
                </c:pt>
                <c:pt idx="1296">
                  <c:v>2032.0</c:v>
                </c:pt>
                <c:pt idx="1297">
                  <c:v>2031.0</c:v>
                </c:pt>
                <c:pt idx="1298">
                  <c:v>2030.0</c:v>
                </c:pt>
                <c:pt idx="1299">
                  <c:v>2029.0</c:v>
                </c:pt>
                <c:pt idx="1300">
                  <c:v>2028.0</c:v>
                </c:pt>
                <c:pt idx="1301">
                  <c:v>2027.0</c:v>
                </c:pt>
                <c:pt idx="1302">
                  <c:v>2026.0</c:v>
                </c:pt>
                <c:pt idx="1303">
                  <c:v>2025.0</c:v>
                </c:pt>
                <c:pt idx="1304">
                  <c:v>2024.0</c:v>
                </c:pt>
                <c:pt idx="1305">
                  <c:v>2023.0</c:v>
                </c:pt>
                <c:pt idx="1306">
                  <c:v>2022.0</c:v>
                </c:pt>
                <c:pt idx="1307">
                  <c:v>2021.0</c:v>
                </c:pt>
                <c:pt idx="1308">
                  <c:v>2020.0</c:v>
                </c:pt>
                <c:pt idx="1309">
                  <c:v>2019.0</c:v>
                </c:pt>
                <c:pt idx="1310">
                  <c:v>2018.0</c:v>
                </c:pt>
                <c:pt idx="1311">
                  <c:v>2017.0</c:v>
                </c:pt>
                <c:pt idx="1312">
                  <c:v>2016.0</c:v>
                </c:pt>
                <c:pt idx="1313">
                  <c:v>2015.0</c:v>
                </c:pt>
                <c:pt idx="1314">
                  <c:v>2014.0</c:v>
                </c:pt>
                <c:pt idx="1315">
                  <c:v>2013.0</c:v>
                </c:pt>
                <c:pt idx="1316">
                  <c:v>2012.0</c:v>
                </c:pt>
                <c:pt idx="1317">
                  <c:v>2011.0</c:v>
                </c:pt>
                <c:pt idx="1318">
                  <c:v>2010.0</c:v>
                </c:pt>
                <c:pt idx="1319">
                  <c:v>2009.0</c:v>
                </c:pt>
                <c:pt idx="1320">
                  <c:v>2008.0</c:v>
                </c:pt>
                <c:pt idx="1321">
                  <c:v>2007.0</c:v>
                </c:pt>
                <c:pt idx="1322">
                  <c:v>2006.0</c:v>
                </c:pt>
                <c:pt idx="1323">
                  <c:v>2005.0</c:v>
                </c:pt>
                <c:pt idx="1324">
                  <c:v>2004.0</c:v>
                </c:pt>
                <c:pt idx="1325">
                  <c:v>2003.0</c:v>
                </c:pt>
                <c:pt idx="1326">
                  <c:v>2002.0</c:v>
                </c:pt>
                <c:pt idx="1327">
                  <c:v>2001.0</c:v>
                </c:pt>
                <c:pt idx="1328">
                  <c:v>2000.0</c:v>
                </c:pt>
                <c:pt idx="1329">
                  <c:v>1999.0</c:v>
                </c:pt>
                <c:pt idx="1330">
                  <c:v>1998.0</c:v>
                </c:pt>
                <c:pt idx="1331">
                  <c:v>1997.0</c:v>
                </c:pt>
                <c:pt idx="1332">
                  <c:v>1996.0</c:v>
                </c:pt>
                <c:pt idx="1333">
                  <c:v>1995.0</c:v>
                </c:pt>
                <c:pt idx="1334">
                  <c:v>1994.0</c:v>
                </c:pt>
                <c:pt idx="1335">
                  <c:v>1993.0</c:v>
                </c:pt>
                <c:pt idx="1336">
                  <c:v>1992.0</c:v>
                </c:pt>
                <c:pt idx="1337">
                  <c:v>1991.0</c:v>
                </c:pt>
                <c:pt idx="1338">
                  <c:v>1990.0</c:v>
                </c:pt>
                <c:pt idx="1339">
                  <c:v>1989.0</c:v>
                </c:pt>
                <c:pt idx="1340">
                  <c:v>1988.0</c:v>
                </c:pt>
                <c:pt idx="1341">
                  <c:v>1987.0</c:v>
                </c:pt>
                <c:pt idx="1342">
                  <c:v>1986.0</c:v>
                </c:pt>
                <c:pt idx="1343">
                  <c:v>1985.0</c:v>
                </c:pt>
                <c:pt idx="1344">
                  <c:v>1984.0</c:v>
                </c:pt>
                <c:pt idx="1345">
                  <c:v>1983.0</c:v>
                </c:pt>
                <c:pt idx="1346">
                  <c:v>1982.0</c:v>
                </c:pt>
                <c:pt idx="1347">
                  <c:v>1981.0</c:v>
                </c:pt>
                <c:pt idx="1348">
                  <c:v>1980.0</c:v>
                </c:pt>
                <c:pt idx="1349">
                  <c:v>1979.0</c:v>
                </c:pt>
                <c:pt idx="1350">
                  <c:v>1978.0</c:v>
                </c:pt>
                <c:pt idx="1351">
                  <c:v>1977.0</c:v>
                </c:pt>
                <c:pt idx="1352">
                  <c:v>1976.0</c:v>
                </c:pt>
                <c:pt idx="1353">
                  <c:v>1975.0</c:v>
                </c:pt>
                <c:pt idx="1354">
                  <c:v>1974.0</c:v>
                </c:pt>
                <c:pt idx="1355">
                  <c:v>1973.0</c:v>
                </c:pt>
                <c:pt idx="1356">
                  <c:v>1972.0</c:v>
                </c:pt>
                <c:pt idx="1357">
                  <c:v>1971.0</c:v>
                </c:pt>
                <c:pt idx="1358">
                  <c:v>1970.0</c:v>
                </c:pt>
                <c:pt idx="1359">
                  <c:v>1969.0</c:v>
                </c:pt>
                <c:pt idx="1360">
                  <c:v>1968.0</c:v>
                </c:pt>
                <c:pt idx="1361">
                  <c:v>1967.0</c:v>
                </c:pt>
                <c:pt idx="1362">
                  <c:v>1966.0</c:v>
                </c:pt>
                <c:pt idx="1363">
                  <c:v>1965.0</c:v>
                </c:pt>
                <c:pt idx="1364">
                  <c:v>1964.0</c:v>
                </c:pt>
                <c:pt idx="1365">
                  <c:v>1963.0</c:v>
                </c:pt>
                <c:pt idx="1366">
                  <c:v>1962.0</c:v>
                </c:pt>
                <c:pt idx="1367">
                  <c:v>1961.0</c:v>
                </c:pt>
                <c:pt idx="1368">
                  <c:v>1960.0</c:v>
                </c:pt>
                <c:pt idx="1369">
                  <c:v>1959.0</c:v>
                </c:pt>
                <c:pt idx="1370">
                  <c:v>1958.0</c:v>
                </c:pt>
                <c:pt idx="1371">
                  <c:v>1957.0</c:v>
                </c:pt>
                <c:pt idx="1372">
                  <c:v>1956.0</c:v>
                </c:pt>
                <c:pt idx="1373">
                  <c:v>1955.0</c:v>
                </c:pt>
                <c:pt idx="1374">
                  <c:v>1954.0</c:v>
                </c:pt>
                <c:pt idx="1375">
                  <c:v>1953.0</c:v>
                </c:pt>
                <c:pt idx="1376">
                  <c:v>1952.0</c:v>
                </c:pt>
                <c:pt idx="1377">
                  <c:v>1951.0</c:v>
                </c:pt>
                <c:pt idx="1378">
                  <c:v>1950.0</c:v>
                </c:pt>
                <c:pt idx="1379">
                  <c:v>1949.0</c:v>
                </c:pt>
                <c:pt idx="1380">
                  <c:v>1948.0</c:v>
                </c:pt>
                <c:pt idx="1381">
                  <c:v>1947.0</c:v>
                </c:pt>
                <c:pt idx="1382">
                  <c:v>1946.0</c:v>
                </c:pt>
                <c:pt idx="1383">
                  <c:v>1945.0</c:v>
                </c:pt>
                <c:pt idx="1384">
                  <c:v>1944.0</c:v>
                </c:pt>
                <c:pt idx="1385">
                  <c:v>1943.0</c:v>
                </c:pt>
                <c:pt idx="1386">
                  <c:v>1942.0</c:v>
                </c:pt>
                <c:pt idx="1387">
                  <c:v>1941.0</c:v>
                </c:pt>
                <c:pt idx="1388">
                  <c:v>1940.0</c:v>
                </c:pt>
                <c:pt idx="1389">
                  <c:v>1939.0</c:v>
                </c:pt>
                <c:pt idx="1390">
                  <c:v>1938.0</c:v>
                </c:pt>
                <c:pt idx="1391">
                  <c:v>1937.0</c:v>
                </c:pt>
                <c:pt idx="1392">
                  <c:v>1936.0</c:v>
                </c:pt>
                <c:pt idx="1393">
                  <c:v>1935.0</c:v>
                </c:pt>
                <c:pt idx="1394">
                  <c:v>1934.0</c:v>
                </c:pt>
                <c:pt idx="1395">
                  <c:v>1933.0</c:v>
                </c:pt>
                <c:pt idx="1396">
                  <c:v>1932.0</c:v>
                </c:pt>
                <c:pt idx="1397">
                  <c:v>1931.0</c:v>
                </c:pt>
                <c:pt idx="1398">
                  <c:v>1930.0</c:v>
                </c:pt>
                <c:pt idx="1399">
                  <c:v>1929.0</c:v>
                </c:pt>
                <c:pt idx="1400">
                  <c:v>1928.0</c:v>
                </c:pt>
                <c:pt idx="1401">
                  <c:v>1927.0</c:v>
                </c:pt>
                <c:pt idx="1402">
                  <c:v>1926.0</c:v>
                </c:pt>
                <c:pt idx="1403">
                  <c:v>1925.0</c:v>
                </c:pt>
                <c:pt idx="1404">
                  <c:v>1924.0</c:v>
                </c:pt>
                <c:pt idx="1405">
                  <c:v>1923.0</c:v>
                </c:pt>
                <c:pt idx="1406">
                  <c:v>1922.0</c:v>
                </c:pt>
                <c:pt idx="1407">
                  <c:v>1921.0</c:v>
                </c:pt>
                <c:pt idx="1408">
                  <c:v>1920.0</c:v>
                </c:pt>
                <c:pt idx="1409">
                  <c:v>1919.0</c:v>
                </c:pt>
                <c:pt idx="1410">
                  <c:v>1918.0</c:v>
                </c:pt>
                <c:pt idx="1411">
                  <c:v>1917.0</c:v>
                </c:pt>
                <c:pt idx="1412">
                  <c:v>1916.0</c:v>
                </c:pt>
                <c:pt idx="1413">
                  <c:v>1915.0</c:v>
                </c:pt>
                <c:pt idx="1414">
                  <c:v>1914.0</c:v>
                </c:pt>
                <c:pt idx="1415">
                  <c:v>1913.0</c:v>
                </c:pt>
                <c:pt idx="1416">
                  <c:v>1912.0</c:v>
                </c:pt>
                <c:pt idx="1417">
                  <c:v>1911.0</c:v>
                </c:pt>
                <c:pt idx="1418">
                  <c:v>1910.0</c:v>
                </c:pt>
                <c:pt idx="1419">
                  <c:v>1909.0</c:v>
                </c:pt>
                <c:pt idx="1420">
                  <c:v>1908.0</c:v>
                </c:pt>
                <c:pt idx="1421">
                  <c:v>1907.0</c:v>
                </c:pt>
                <c:pt idx="1422">
                  <c:v>1906.0</c:v>
                </c:pt>
                <c:pt idx="1423">
                  <c:v>1905.0</c:v>
                </c:pt>
                <c:pt idx="1424">
                  <c:v>1904.0</c:v>
                </c:pt>
                <c:pt idx="1425">
                  <c:v>1903.0</c:v>
                </c:pt>
                <c:pt idx="1426">
                  <c:v>1902.0</c:v>
                </c:pt>
                <c:pt idx="1427">
                  <c:v>1901.0</c:v>
                </c:pt>
                <c:pt idx="1428">
                  <c:v>1900.0</c:v>
                </c:pt>
                <c:pt idx="1429">
                  <c:v>1899.0</c:v>
                </c:pt>
                <c:pt idx="1430">
                  <c:v>1898.0</c:v>
                </c:pt>
                <c:pt idx="1431">
                  <c:v>1897.0</c:v>
                </c:pt>
                <c:pt idx="1432">
                  <c:v>1896.0</c:v>
                </c:pt>
                <c:pt idx="1433">
                  <c:v>1895.0</c:v>
                </c:pt>
                <c:pt idx="1434">
                  <c:v>1894.0</c:v>
                </c:pt>
                <c:pt idx="1435">
                  <c:v>1893.0</c:v>
                </c:pt>
                <c:pt idx="1436">
                  <c:v>1892.0</c:v>
                </c:pt>
                <c:pt idx="1437">
                  <c:v>1891.0</c:v>
                </c:pt>
                <c:pt idx="1438">
                  <c:v>1890.0</c:v>
                </c:pt>
                <c:pt idx="1439">
                  <c:v>1889.0</c:v>
                </c:pt>
                <c:pt idx="1440">
                  <c:v>1888.0</c:v>
                </c:pt>
                <c:pt idx="1441">
                  <c:v>1887.0</c:v>
                </c:pt>
                <c:pt idx="1442">
                  <c:v>1886.0</c:v>
                </c:pt>
                <c:pt idx="1443">
                  <c:v>1885.0</c:v>
                </c:pt>
                <c:pt idx="1444">
                  <c:v>1884.0</c:v>
                </c:pt>
                <c:pt idx="1445">
                  <c:v>1883.0</c:v>
                </c:pt>
                <c:pt idx="1446">
                  <c:v>1882.0</c:v>
                </c:pt>
                <c:pt idx="1447">
                  <c:v>1881.0</c:v>
                </c:pt>
                <c:pt idx="1448">
                  <c:v>1880.0</c:v>
                </c:pt>
                <c:pt idx="1449">
                  <c:v>1879.0</c:v>
                </c:pt>
                <c:pt idx="1450">
                  <c:v>1878.0</c:v>
                </c:pt>
                <c:pt idx="1451">
                  <c:v>1877.0</c:v>
                </c:pt>
                <c:pt idx="1452">
                  <c:v>1876.0</c:v>
                </c:pt>
                <c:pt idx="1453">
                  <c:v>1875.0</c:v>
                </c:pt>
                <c:pt idx="1454">
                  <c:v>1874.0</c:v>
                </c:pt>
                <c:pt idx="1455">
                  <c:v>1873.0</c:v>
                </c:pt>
                <c:pt idx="1456">
                  <c:v>1872.0</c:v>
                </c:pt>
                <c:pt idx="1457">
                  <c:v>1871.0</c:v>
                </c:pt>
                <c:pt idx="1458">
                  <c:v>1870.0</c:v>
                </c:pt>
                <c:pt idx="1459">
                  <c:v>1869.0</c:v>
                </c:pt>
                <c:pt idx="1460">
                  <c:v>1868.0</c:v>
                </c:pt>
                <c:pt idx="1461">
                  <c:v>1867.0</c:v>
                </c:pt>
                <c:pt idx="1462">
                  <c:v>1866.0</c:v>
                </c:pt>
                <c:pt idx="1463">
                  <c:v>1865.0</c:v>
                </c:pt>
                <c:pt idx="1464">
                  <c:v>1864.0</c:v>
                </c:pt>
                <c:pt idx="1465">
                  <c:v>1863.0</c:v>
                </c:pt>
                <c:pt idx="1466">
                  <c:v>1862.0</c:v>
                </c:pt>
                <c:pt idx="1467">
                  <c:v>1861.0</c:v>
                </c:pt>
                <c:pt idx="1468">
                  <c:v>1860.0</c:v>
                </c:pt>
                <c:pt idx="1469">
                  <c:v>1859.0</c:v>
                </c:pt>
                <c:pt idx="1470">
                  <c:v>1858.0</c:v>
                </c:pt>
                <c:pt idx="1471">
                  <c:v>1857.0</c:v>
                </c:pt>
                <c:pt idx="1472">
                  <c:v>1856.0</c:v>
                </c:pt>
                <c:pt idx="1473">
                  <c:v>1855.0</c:v>
                </c:pt>
                <c:pt idx="1474">
                  <c:v>1854.0</c:v>
                </c:pt>
                <c:pt idx="1475">
                  <c:v>1853.0</c:v>
                </c:pt>
                <c:pt idx="1476">
                  <c:v>1852.0</c:v>
                </c:pt>
                <c:pt idx="1477">
                  <c:v>1851.0</c:v>
                </c:pt>
                <c:pt idx="1478">
                  <c:v>1850.0</c:v>
                </c:pt>
                <c:pt idx="1479">
                  <c:v>1849.0</c:v>
                </c:pt>
                <c:pt idx="1480">
                  <c:v>1848.0</c:v>
                </c:pt>
                <c:pt idx="1481">
                  <c:v>1847.0</c:v>
                </c:pt>
                <c:pt idx="1482">
                  <c:v>1846.0</c:v>
                </c:pt>
                <c:pt idx="1483">
                  <c:v>1845.0</c:v>
                </c:pt>
                <c:pt idx="1484">
                  <c:v>1844.0</c:v>
                </c:pt>
                <c:pt idx="1485">
                  <c:v>1843.0</c:v>
                </c:pt>
                <c:pt idx="1486">
                  <c:v>1842.0</c:v>
                </c:pt>
                <c:pt idx="1487">
                  <c:v>1841.0</c:v>
                </c:pt>
                <c:pt idx="1488">
                  <c:v>1840.0</c:v>
                </c:pt>
                <c:pt idx="1489">
                  <c:v>1839.0</c:v>
                </c:pt>
                <c:pt idx="1490">
                  <c:v>1838.0</c:v>
                </c:pt>
                <c:pt idx="1491">
                  <c:v>1837.0</c:v>
                </c:pt>
                <c:pt idx="1492">
                  <c:v>1836.0</c:v>
                </c:pt>
                <c:pt idx="1493">
                  <c:v>1835.0</c:v>
                </c:pt>
                <c:pt idx="1494">
                  <c:v>1834.0</c:v>
                </c:pt>
                <c:pt idx="1495">
                  <c:v>1833.0</c:v>
                </c:pt>
                <c:pt idx="1496">
                  <c:v>1832.0</c:v>
                </c:pt>
                <c:pt idx="1497">
                  <c:v>1831.0</c:v>
                </c:pt>
                <c:pt idx="1498">
                  <c:v>1830.0</c:v>
                </c:pt>
                <c:pt idx="1499">
                  <c:v>1829.0</c:v>
                </c:pt>
                <c:pt idx="1500">
                  <c:v>1828.0</c:v>
                </c:pt>
                <c:pt idx="1501">
                  <c:v>1827.0</c:v>
                </c:pt>
                <c:pt idx="1502">
                  <c:v>1826.0</c:v>
                </c:pt>
                <c:pt idx="1503">
                  <c:v>1825.0</c:v>
                </c:pt>
                <c:pt idx="1504">
                  <c:v>1824.0</c:v>
                </c:pt>
                <c:pt idx="1505">
                  <c:v>1823.0</c:v>
                </c:pt>
                <c:pt idx="1506">
                  <c:v>1822.0</c:v>
                </c:pt>
                <c:pt idx="1507">
                  <c:v>1821.0</c:v>
                </c:pt>
                <c:pt idx="1508">
                  <c:v>1820.0</c:v>
                </c:pt>
                <c:pt idx="1509">
                  <c:v>1819.0</c:v>
                </c:pt>
                <c:pt idx="1510">
                  <c:v>1818.0</c:v>
                </c:pt>
                <c:pt idx="1511">
                  <c:v>1817.0</c:v>
                </c:pt>
                <c:pt idx="1512">
                  <c:v>1816.0</c:v>
                </c:pt>
                <c:pt idx="1513">
                  <c:v>1815.0</c:v>
                </c:pt>
                <c:pt idx="1514">
                  <c:v>1814.0</c:v>
                </c:pt>
                <c:pt idx="1515">
                  <c:v>1813.0</c:v>
                </c:pt>
                <c:pt idx="1516">
                  <c:v>1812.0</c:v>
                </c:pt>
                <c:pt idx="1517">
                  <c:v>1811.0</c:v>
                </c:pt>
                <c:pt idx="1518">
                  <c:v>1810.0</c:v>
                </c:pt>
                <c:pt idx="1519">
                  <c:v>1809.0</c:v>
                </c:pt>
                <c:pt idx="1520">
                  <c:v>1808.0</c:v>
                </c:pt>
                <c:pt idx="1521">
                  <c:v>1807.0</c:v>
                </c:pt>
                <c:pt idx="1522">
                  <c:v>1806.0</c:v>
                </c:pt>
                <c:pt idx="1523">
                  <c:v>1805.0</c:v>
                </c:pt>
                <c:pt idx="1524">
                  <c:v>1804.0</c:v>
                </c:pt>
                <c:pt idx="1525">
                  <c:v>1803.0</c:v>
                </c:pt>
                <c:pt idx="1526">
                  <c:v>1802.0</c:v>
                </c:pt>
                <c:pt idx="1527">
                  <c:v>1801.0</c:v>
                </c:pt>
                <c:pt idx="1528">
                  <c:v>1800.0</c:v>
                </c:pt>
                <c:pt idx="1529">
                  <c:v>1799.0</c:v>
                </c:pt>
                <c:pt idx="1530">
                  <c:v>1798.0</c:v>
                </c:pt>
                <c:pt idx="1531">
                  <c:v>1797.0</c:v>
                </c:pt>
                <c:pt idx="1532">
                  <c:v>1796.0</c:v>
                </c:pt>
                <c:pt idx="1533">
                  <c:v>1795.0</c:v>
                </c:pt>
                <c:pt idx="1534">
                  <c:v>1794.0</c:v>
                </c:pt>
                <c:pt idx="1535">
                  <c:v>1793.0</c:v>
                </c:pt>
                <c:pt idx="1536">
                  <c:v>1792.0</c:v>
                </c:pt>
                <c:pt idx="1537">
                  <c:v>1791.0</c:v>
                </c:pt>
                <c:pt idx="1538">
                  <c:v>1790.0</c:v>
                </c:pt>
                <c:pt idx="1539">
                  <c:v>1789.0</c:v>
                </c:pt>
                <c:pt idx="1540">
                  <c:v>1788.0</c:v>
                </c:pt>
                <c:pt idx="1541">
                  <c:v>1787.0</c:v>
                </c:pt>
                <c:pt idx="1542">
                  <c:v>1786.0</c:v>
                </c:pt>
                <c:pt idx="1543">
                  <c:v>1785.0</c:v>
                </c:pt>
                <c:pt idx="1544">
                  <c:v>1784.0</c:v>
                </c:pt>
                <c:pt idx="1545">
                  <c:v>1783.0</c:v>
                </c:pt>
                <c:pt idx="1546">
                  <c:v>1782.0</c:v>
                </c:pt>
                <c:pt idx="1547">
                  <c:v>1781.0</c:v>
                </c:pt>
                <c:pt idx="1548">
                  <c:v>1780.0</c:v>
                </c:pt>
                <c:pt idx="1549">
                  <c:v>1779.0</c:v>
                </c:pt>
                <c:pt idx="1550">
                  <c:v>1778.0</c:v>
                </c:pt>
                <c:pt idx="1551">
                  <c:v>1777.0</c:v>
                </c:pt>
                <c:pt idx="1552">
                  <c:v>1776.0</c:v>
                </c:pt>
                <c:pt idx="1553">
                  <c:v>1775.0</c:v>
                </c:pt>
                <c:pt idx="1554">
                  <c:v>1774.0</c:v>
                </c:pt>
                <c:pt idx="1555">
                  <c:v>1773.0</c:v>
                </c:pt>
                <c:pt idx="1556">
                  <c:v>1772.0</c:v>
                </c:pt>
                <c:pt idx="1557">
                  <c:v>1771.0</c:v>
                </c:pt>
                <c:pt idx="1558">
                  <c:v>1770.0</c:v>
                </c:pt>
                <c:pt idx="1559">
                  <c:v>1769.0</c:v>
                </c:pt>
                <c:pt idx="1560">
                  <c:v>1768.0</c:v>
                </c:pt>
                <c:pt idx="1561">
                  <c:v>1767.0</c:v>
                </c:pt>
                <c:pt idx="1562">
                  <c:v>1766.0</c:v>
                </c:pt>
                <c:pt idx="1563">
                  <c:v>1765.0</c:v>
                </c:pt>
                <c:pt idx="1564">
                  <c:v>1764.0</c:v>
                </c:pt>
                <c:pt idx="1565">
                  <c:v>1763.0</c:v>
                </c:pt>
                <c:pt idx="1566">
                  <c:v>1762.0</c:v>
                </c:pt>
                <c:pt idx="1567">
                  <c:v>1761.0</c:v>
                </c:pt>
                <c:pt idx="1568">
                  <c:v>1760.0</c:v>
                </c:pt>
                <c:pt idx="1569">
                  <c:v>1759.0</c:v>
                </c:pt>
                <c:pt idx="1570">
                  <c:v>1758.0</c:v>
                </c:pt>
                <c:pt idx="1571">
                  <c:v>1757.0</c:v>
                </c:pt>
                <c:pt idx="1572">
                  <c:v>1756.0</c:v>
                </c:pt>
                <c:pt idx="1573">
                  <c:v>1755.0</c:v>
                </c:pt>
                <c:pt idx="1574">
                  <c:v>1754.0</c:v>
                </c:pt>
                <c:pt idx="1575">
                  <c:v>1753.0</c:v>
                </c:pt>
                <c:pt idx="1576">
                  <c:v>1752.0</c:v>
                </c:pt>
                <c:pt idx="1577">
                  <c:v>1751.0</c:v>
                </c:pt>
                <c:pt idx="1578">
                  <c:v>1750.0</c:v>
                </c:pt>
                <c:pt idx="1579">
                  <c:v>1749.0</c:v>
                </c:pt>
                <c:pt idx="1580">
                  <c:v>1748.0</c:v>
                </c:pt>
                <c:pt idx="1581">
                  <c:v>1747.0</c:v>
                </c:pt>
                <c:pt idx="1582">
                  <c:v>1746.0</c:v>
                </c:pt>
                <c:pt idx="1583">
                  <c:v>1745.0</c:v>
                </c:pt>
                <c:pt idx="1584">
                  <c:v>1744.0</c:v>
                </c:pt>
                <c:pt idx="1585">
                  <c:v>1743.0</c:v>
                </c:pt>
                <c:pt idx="1586">
                  <c:v>1742.0</c:v>
                </c:pt>
                <c:pt idx="1587">
                  <c:v>1741.0</c:v>
                </c:pt>
                <c:pt idx="1588">
                  <c:v>1740.0</c:v>
                </c:pt>
                <c:pt idx="1589">
                  <c:v>1739.0</c:v>
                </c:pt>
                <c:pt idx="1590">
                  <c:v>1738.0</c:v>
                </c:pt>
                <c:pt idx="1591">
                  <c:v>1737.0</c:v>
                </c:pt>
                <c:pt idx="1592">
                  <c:v>1736.0</c:v>
                </c:pt>
                <c:pt idx="1593">
                  <c:v>1735.0</c:v>
                </c:pt>
                <c:pt idx="1594">
                  <c:v>1734.0</c:v>
                </c:pt>
                <c:pt idx="1595">
                  <c:v>1733.0</c:v>
                </c:pt>
                <c:pt idx="1596">
                  <c:v>1732.0</c:v>
                </c:pt>
                <c:pt idx="1597">
                  <c:v>1731.0</c:v>
                </c:pt>
                <c:pt idx="1598">
                  <c:v>1730.0</c:v>
                </c:pt>
                <c:pt idx="1599">
                  <c:v>1729.0</c:v>
                </c:pt>
                <c:pt idx="1600">
                  <c:v>1728.0</c:v>
                </c:pt>
                <c:pt idx="1601">
                  <c:v>1727.0</c:v>
                </c:pt>
                <c:pt idx="1602">
                  <c:v>1726.0</c:v>
                </c:pt>
                <c:pt idx="1603">
                  <c:v>1725.0</c:v>
                </c:pt>
                <c:pt idx="1604">
                  <c:v>1724.0</c:v>
                </c:pt>
                <c:pt idx="1605">
                  <c:v>1723.0</c:v>
                </c:pt>
                <c:pt idx="1606">
                  <c:v>1722.0</c:v>
                </c:pt>
                <c:pt idx="1607">
                  <c:v>1721.0</c:v>
                </c:pt>
                <c:pt idx="1608">
                  <c:v>1720.0</c:v>
                </c:pt>
                <c:pt idx="1609">
                  <c:v>1719.0</c:v>
                </c:pt>
                <c:pt idx="1610">
                  <c:v>1718.0</c:v>
                </c:pt>
                <c:pt idx="1611">
                  <c:v>1717.0</c:v>
                </c:pt>
                <c:pt idx="1612">
                  <c:v>1716.0</c:v>
                </c:pt>
                <c:pt idx="1613">
                  <c:v>1715.0</c:v>
                </c:pt>
                <c:pt idx="1614">
                  <c:v>1714.0</c:v>
                </c:pt>
                <c:pt idx="1615">
                  <c:v>1713.0</c:v>
                </c:pt>
                <c:pt idx="1616">
                  <c:v>1712.0</c:v>
                </c:pt>
                <c:pt idx="1617">
                  <c:v>1711.0</c:v>
                </c:pt>
                <c:pt idx="1618">
                  <c:v>1710.0</c:v>
                </c:pt>
                <c:pt idx="1619">
                  <c:v>1709.0</c:v>
                </c:pt>
                <c:pt idx="1620">
                  <c:v>1708.0</c:v>
                </c:pt>
                <c:pt idx="1621">
                  <c:v>1707.0</c:v>
                </c:pt>
                <c:pt idx="1622">
                  <c:v>1706.0</c:v>
                </c:pt>
                <c:pt idx="1623">
                  <c:v>1705.0</c:v>
                </c:pt>
                <c:pt idx="1624">
                  <c:v>1704.0</c:v>
                </c:pt>
                <c:pt idx="1625">
                  <c:v>1703.0</c:v>
                </c:pt>
                <c:pt idx="1626">
                  <c:v>1702.0</c:v>
                </c:pt>
                <c:pt idx="1627">
                  <c:v>1701.0</c:v>
                </c:pt>
                <c:pt idx="1628">
                  <c:v>1700.0</c:v>
                </c:pt>
                <c:pt idx="1629">
                  <c:v>1699.0</c:v>
                </c:pt>
                <c:pt idx="1630">
                  <c:v>1698.0</c:v>
                </c:pt>
                <c:pt idx="1631">
                  <c:v>1697.0</c:v>
                </c:pt>
                <c:pt idx="1632">
                  <c:v>1696.0</c:v>
                </c:pt>
                <c:pt idx="1633">
                  <c:v>1695.0</c:v>
                </c:pt>
                <c:pt idx="1634">
                  <c:v>1694.0</c:v>
                </c:pt>
                <c:pt idx="1635">
                  <c:v>1693.0</c:v>
                </c:pt>
                <c:pt idx="1636">
                  <c:v>1692.0</c:v>
                </c:pt>
                <c:pt idx="1637">
                  <c:v>1691.0</c:v>
                </c:pt>
                <c:pt idx="1638">
                  <c:v>1690.0</c:v>
                </c:pt>
                <c:pt idx="1639">
                  <c:v>1689.0</c:v>
                </c:pt>
                <c:pt idx="1640">
                  <c:v>1688.0</c:v>
                </c:pt>
                <c:pt idx="1641">
                  <c:v>1687.0</c:v>
                </c:pt>
                <c:pt idx="1642">
                  <c:v>1686.0</c:v>
                </c:pt>
                <c:pt idx="1643">
                  <c:v>1685.0</c:v>
                </c:pt>
                <c:pt idx="1644">
                  <c:v>1684.0</c:v>
                </c:pt>
                <c:pt idx="1645">
                  <c:v>1683.0</c:v>
                </c:pt>
                <c:pt idx="1646">
                  <c:v>1682.0</c:v>
                </c:pt>
                <c:pt idx="1647">
                  <c:v>1681.0</c:v>
                </c:pt>
                <c:pt idx="1648">
                  <c:v>1680.0</c:v>
                </c:pt>
                <c:pt idx="1649">
                  <c:v>1679.0</c:v>
                </c:pt>
                <c:pt idx="1650">
                  <c:v>1678.0</c:v>
                </c:pt>
                <c:pt idx="1651">
                  <c:v>1677.0</c:v>
                </c:pt>
                <c:pt idx="1652">
                  <c:v>1676.0</c:v>
                </c:pt>
                <c:pt idx="1653">
                  <c:v>1675.0</c:v>
                </c:pt>
                <c:pt idx="1654">
                  <c:v>1674.0</c:v>
                </c:pt>
                <c:pt idx="1655">
                  <c:v>1673.0</c:v>
                </c:pt>
                <c:pt idx="1656">
                  <c:v>1672.0</c:v>
                </c:pt>
                <c:pt idx="1657">
                  <c:v>1671.0</c:v>
                </c:pt>
                <c:pt idx="1658">
                  <c:v>1670.0</c:v>
                </c:pt>
                <c:pt idx="1659">
                  <c:v>1669.0</c:v>
                </c:pt>
                <c:pt idx="1660">
                  <c:v>1668.0</c:v>
                </c:pt>
                <c:pt idx="1661">
                  <c:v>1667.0</c:v>
                </c:pt>
                <c:pt idx="1662">
                  <c:v>1666.0</c:v>
                </c:pt>
                <c:pt idx="1663">
                  <c:v>1665.0</c:v>
                </c:pt>
                <c:pt idx="1664">
                  <c:v>1664.0</c:v>
                </c:pt>
                <c:pt idx="1665">
                  <c:v>1663.0</c:v>
                </c:pt>
                <c:pt idx="1666">
                  <c:v>1662.0</c:v>
                </c:pt>
                <c:pt idx="1667">
                  <c:v>1661.0</c:v>
                </c:pt>
                <c:pt idx="1668">
                  <c:v>1660.0</c:v>
                </c:pt>
                <c:pt idx="1669">
                  <c:v>1659.0</c:v>
                </c:pt>
                <c:pt idx="1670">
                  <c:v>1658.0</c:v>
                </c:pt>
                <c:pt idx="1671">
                  <c:v>1657.0</c:v>
                </c:pt>
                <c:pt idx="1672">
                  <c:v>1656.0</c:v>
                </c:pt>
                <c:pt idx="1673">
                  <c:v>1655.0</c:v>
                </c:pt>
                <c:pt idx="1674">
                  <c:v>1654.0</c:v>
                </c:pt>
                <c:pt idx="1675">
                  <c:v>1653.0</c:v>
                </c:pt>
                <c:pt idx="1676">
                  <c:v>1652.0</c:v>
                </c:pt>
                <c:pt idx="1677">
                  <c:v>1651.0</c:v>
                </c:pt>
                <c:pt idx="1678">
                  <c:v>1650.0</c:v>
                </c:pt>
                <c:pt idx="1679">
                  <c:v>1649.0</c:v>
                </c:pt>
                <c:pt idx="1680">
                  <c:v>1648.0</c:v>
                </c:pt>
                <c:pt idx="1681">
                  <c:v>1647.0</c:v>
                </c:pt>
                <c:pt idx="1682">
                  <c:v>1646.0</c:v>
                </c:pt>
                <c:pt idx="1683">
                  <c:v>1645.0</c:v>
                </c:pt>
                <c:pt idx="1684">
                  <c:v>1644.0</c:v>
                </c:pt>
                <c:pt idx="1685">
                  <c:v>1643.0</c:v>
                </c:pt>
                <c:pt idx="1686">
                  <c:v>1642.0</c:v>
                </c:pt>
                <c:pt idx="1687">
                  <c:v>1641.0</c:v>
                </c:pt>
                <c:pt idx="1688">
                  <c:v>1640.0</c:v>
                </c:pt>
                <c:pt idx="1689">
                  <c:v>1639.0</c:v>
                </c:pt>
                <c:pt idx="1690">
                  <c:v>1638.0</c:v>
                </c:pt>
                <c:pt idx="1691">
                  <c:v>1637.0</c:v>
                </c:pt>
                <c:pt idx="1692">
                  <c:v>1636.0</c:v>
                </c:pt>
                <c:pt idx="1693">
                  <c:v>1635.0</c:v>
                </c:pt>
                <c:pt idx="1694">
                  <c:v>1634.0</c:v>
                </c:pt>
                <c:pt idx="1695">
                  <c:v>1633.0</c:v>
                </c:pt>
                <c:pt idx="1696">
                  <c:v>1632.0</c:v>
                </c:pt>
                <c:pt idx="1697">
                  <c:v>1631.0</c:v>
                </c:pt>
                <c:pt idx="1698">
                  <c:v>1630.0</c:v>
                </c:pt>
                <c:pt idx="1699">
                  <c:v>1629.0</c:v>
                </c:pt>
                <c:pt idx="1700">
                  <c:v>1628.0</c:v>
                </c:pt>
                <c:pt idx="1701">
                  <c:v>1627.0</c:v>
                </c:pt>
                <c:pt idx="1702">
                  <c:v>1626.0</c:v>
                </c:pt>
                <c:pt idx="1703">
                  <c:v>1625.0</c:v>
                </c:pt>
                <c:pt idx="1704">
                  <c:v>1624.0</c:v>
                </c:pt>
                <c:pt idx="1705">
                  <c:v>1623.0</c:v>
                </c:pt>
                <c:pt idx="1706">
                  <c:v>1622.0</c:v>
                </c:pt>
                <c:pt idx="1707">
                  <c:v>1621.0</c:v>
                </c:pt>
                <c:pt idx="1708">
                  <c:v>1620.0</c:v>
                </c:pt>
                <c:pt idx="1709">
                  <c:v>1619.0</c:v>
                </c:pt>
                <c:pt idx="1710">
                  <c:v>1618.0</c:v>
                </c:pt>
                <c:pt idx="1711">
                  <c:v>1617.0</c:v>
                </c:pt>
                <c:pt idx="1712">
                  <c:v>1616.0</c:v>
                </c:pt>
                <c:pt idx="1713">
                  <c:v>1615.0</c:v>
                </c:pt>
                <c:pt idx="1714">
                  <c:v>1614.0</c:v>
                </c:pt>
                <c:pt idx="1715">
                  <c:v>1613.0</c:v>
                </c:pt>
                <c:pt idx="1716">
                  <c:v>1612.0</c:v>
                </c:pt>
                <c:pt idx="1717">
                  <c:v>1611.0</c:v>
                </c:pt>
                <c:pt idx="1718">
                  <c:v>1610.0</c:v>
                </c:pt>
                <c:pt idx="1719">
                  <c:v>1609.0</c:v>
                </c:pt>
                <c:pt idx="1720">
                  <c:v>1608.0</c:v>
                </c:pt>
                <c:pt idx="1721">
                  <c:v>1607.0</c:v>
                </c:pt>
                <c:pt idx="1722">
                  <c:v>1606.0</c:v>
                </c:pt>
                <c:pt idx="1723">
                  <c:v>1605.0</c:v>
                </c:pt>
                <c:pt idx="1724">
                  <c:v>1604.0</c:v>
                </c:pt>
                <c:pt idx="1725">
                  <c:v>1603.0</c:v>
                </c:pt>
                <c:pt idx="1726">
                  <c:v>1602.0</c:v>
                </c:pt>
                <c:pt idx="1727">
                  <c:v>1601.0</c:v>
                </c:pt>
                <c:pt idx="1728">
                  <c:v>1600.0</c:v>
                </c:pt>
                <c:pt idx="1729">
                  <c:v>1599.0</c:v>
                </c:pt>
                <c:pt idx="1730">
                  <c:v>1598.0</c:v>
                </c:pt>
                <c:pt idx="1731">
                  <c:v>1597.0</c:v>
                </c:pt>
                <c:pt idx="1732">
                  <c:v>1596.0</c:v>
                </c:pt>
                <c:pt idx="1733">
                  <c:v>1595.0</c:v>
                </c:pt>
                <c:pt idx="1734">
                  <c:v>1594.0</c:v>
                </c:pt>
                <c:pt idx="1735">
                  <c:v>1593.0</c:v>
                </c:pt>
                <c:pt idx="1736">
                  <c:v>1592.0</c:v>
                </c:pt>
                <c:pt idx="1737">
                  <c:v>1591.0</c:v>
                </c:pt>
                <c:pt idx="1738">
                  <c:v>1590.0</c:v>
                </c:pt>
                <c:pt idx="1739">
                  <c:v>1589.0</c:v>
                </c:pt>
                <c:pt idx="1740">
                  <c:v>1588.0</c:v>
                </c:pt>
                <c:pt idx="1741">
                  <c:v>1587.0</c:v>
                </c:pt>
                <c:pt idx="1742">
                  <c:v>1586.0</c:v>
                </c:pt>
                <c:pt idx="1743">
                  <c:v>1585.0</c:v>
                </c:pt>
                <c:pt idx="1744">
                  <c:v>1584.0</c:v>
                </c:pt>
                <c:pt idx="1745">
                  <c:v>1583.0</c:v>
                </c:pt>
                <c:pt idx="1746">
                  <c:v>1582.0</c:v>
                </c:pt>
                <c:pt idx="1747">
                  <c:v>1581.0</c:v>
                </c:pt>
                <c:pt idx="1748">
                  <c:v>1580.0</c:v>
                </c:pt>
                <c:pt idx="1749">
                  <c:v>1579.0</c:v>
                </c:pt>
                <c:pt idx="1750">
                  <c:v>1578.0</c:v>
                </c:pt>
                <c:pt idx="1751">
                  <c:v>1577.0</c:v>
                </c:pt>
                <c:pt idx="1752">
                  <c:v>1576.0</c:v>
                </c:pt>
                <c:pt idx="1753">
                  <c:v>1575.0</c:v>
                </c:pt>
                <c:pt idx="1754">
                  <c:v>1574.0</c:v>
                </c:pt>
                <c:pt idx="1755">
                  <c:v>1573.0</c:v>
                </c:pt>
                <c:pt idx="1756">
                  <c:v>1572.0</c:v>
                </c:pt>
                <c:pt idx="1757">
                  <c:v>1571.0</c:v>
                </c:pt>
                <c:pt idx="1758">
                  <c:v>1570.0</c:v>
                </c:pt>
                <c:pt idx="1759">
                  <c:v>1569.0</c:v>
                </c:pt>
                <c:pt idx="1760">
                  <c:v>1568.0</c:v>
                </c:pt>
                <c:pt idx="1761">
                  <c:v>1567.0</c:v>
                </c:pt>
                <c:pt idx="1762">
                  <c:v>1566.0</c:v>
                </c:pt>
                <c:pt idx="1763">
                  <c:v>1565.0</c:v>
                </c:pt>
                <c:pt idx="1764">
                  <c:v>1564.0</c:v>
                </c:pt>
                <c:pt idx="1765">
                  <c:v>1563.0</c:v>
                </c:pt>
                <c:pt idx="1766">
                  <c:v>1562.0</c:v>
                </c:pt>
                <c:pt idx="1767">
                  <c:v>1561.0</c:v>
                </c:pt>
                <c:pt idx="1768">
                  <c:v>1560.0</c:v>
                </c:pt>
                <c:pt idx="1769">
                  <c:v>1559.0</c:v>
                </c:pt>
                <c:pt idx="1770">
                  <c:v>1558.0</c:v>
                </c:pt>
                <c:pt idx="1771">
                  <c:v>1557.0</c:v>
                </c:pt>
                <c:pt idx="1772">
                  <c:v>1556.0</c:v>
                </c:pt>
                <c:pt idx="1773">
                  <c:v>1555.0</c:v>
                </c:pt>
                <c:pt idx="1774">
                  <c:v>1554.0</c:v>
                </c:pt>
                <c:pt idx="1775">
                  <c:v>1553.0</c:v>
                </c:pt>
                <c:pt idx="1776">
                  <c:v>1552.0</c:v>
                </c:pt>
                <c:pt idx="1777">
                  <c:v>1551.0</c:v>
                </c:pt>
                <c:pt idx="1778">
                  <c:v>1550.0</c:v>
                </c:pt>
                <c:pt idx="1779">
                  <c:v>1549.0</c:v>
                </c:pt>
                <c:pt idx="1780">
                  <c:v>1548.0</c:v>
                </c:pt>
                <c:pt idx="1781">
                  <c:v>1547.0</c:v>
                </c:pt>
                <c:pt idx="1782">
                  <c:v>1546.0</c:v>
                </c:pt>
                <c:pt idx="1783">
                  <c:v>1545.0</c:v>
                </c:pt>
                <c:pt idx="1784">
                  <c:v>1544.0</c:v>
                </c:pt>
                <c:pt idx="1785">
                  <c:v>1543.0</c:v>
                </c:pt>
                <c:pt idx="1786">
                  <c:v>1542.0</c:v>
                </c:pt>
                <c:pt idx="1787">
                  <c:v>1541.0</c:v>
                </c:pt>
                <c:pt idx="1788">
                  <c:v>1540.0</c:v>
                </c:pt>
                <c:pt idx="1789">
                  <c:v>1539.0</c:v>
                </c:pt>
                <c:pt idx="1790">
                  <c:v>1538.0</c:v>
                </c:pt>
                <c:pt idx="1791">
                  <c:v>1537.0</c:v>
                </c:pt>
                <c:pt idx="1792">
                  <c:v>1536.0</c:v>
                </c:pt>
                <c:pt idx="1793">
                  <c:v>1535.0</c:v>
                </c:pt>
                <c:pt idx="1794">
                  <c:v>1534.0</c:v>
                </c:pt>
                <c:pt idx="1795">
                  <c:v>1533.0</c:v>
                </c:pt>
                <c:pt idx="1796">
                  <c:v>1532.0</c:v>
                </c:pt>
                <c:pt idx="1797">
                  <c:v>1531.0</c:v>
                </c:pt>
                <c:pt idx="1798">
                  <c:v>1530.0</c:v>
                </c:pt>
                <c:pt idx="1799">
                  <c:v>1529.0</c:v>
                </c:pt>
                <c:pt idx="1800">
                  <c:v>1528.0</c:v>
                </c:pt>
                <c:pt idx="1801">
                  <c:v>1527.0</c:v>
                </c:pt>
                <c:pt idx="1802">
                  <c:v>1526.0</c:v>
                </c:pt>
                <c:pt idx="1803">
                  <c:v>1525.0</c:v>
                </c:pt>
                <c:pt idx="1804">
                  <c:v>1524.0</c:v>
                </c:pt>
                <c:pt idx="1805">
                  <c:v>1523.0</c:v>
                </c:pt>
                <c:pt idx="1806">
                  <c:v>1522.0</c:v>
                </c:pt>
                <c:pt idx="1807">
                  <c:v>1521.0</c:v>
                </c:pt>
                <c:pt idx="1808">
                  <c:v>1520.0</c:v>
                </c:pt>
                <c:pt idx="1809">
                  <c:v>1519.0</c:v>
                </c:pt>
                <c:pt idx="1810">
                  <c:v>1518.0</c:v>
                </c:pt>
                <c:pt idx="1811">
                  <c:v>1517.0</c:v>
                </c:pt>
                <c:pt idx="1812">
                  <c:v>1516.0</c:v>
                </c:pt>
                <c:pt idx="1813">
                  <c:v>1515.0</c:v>
                </c:pt>
                <c:pt idx="1814">
                  <c:v>1514.0</c:v>
                </c:pt>
                <c:pt idx="1815">
                  <c:v>1513.0</c:v>
                </c:pt>
                <c:pt idx="1816">
                  <c:v>1512.0</c:v>
                </c:pt>
                <c:pt idx="1817">
                  <c:v>1511.0</c:v>
                </c:pt>
                <c:pt idx="1818">
                  <c:v>1510.0</c:v>
                </c:pt>
                <c:pt idx="1819">
                  <c:v>1509.0</c:v>
                </c:pt>
                <c:pt idx="1820">
                  <c:v>1508.0</c:v>
                </c:pt>
                <c:pt idx="1821">
                  <c:v>1507.0</c:v>
                </c:pt>
                <c:pt idx="1822">
                  <c:v>1506.0</c:v>
                </c:pt>
                <c:pt idx="1823">
                  <c:v>1505.0</c:v>
                </c:pt>
                <c:pt idx="1824">
                  <c:v>1504.0</c:v>
                </c:pt>
                <c:pt idx="1825">
                  <c:v>1503.0</c:v>
                </c:pt>
                <c:pt idx="1826">
                  <c:v>1502.0</c:v>
                </c:pt>
                <c:pt idx="1827">
                  <c:v>1501.0</c:v>
                </c:pt>
                <c:pt idx="1828">
                  <c:v>1500.0</c:v>
                </c:pt>
                <c:pt idx="1829">
                  <c:v>1499.0</c:v>
                </c:pt>
                <c:pt idx="1830">
                  <c:v>1498.0</c:v>
                </c:pt>
                <c:pt idx="1831">
                  <c:v>1497.0</c:v>
                </c:pt>
                <c:pt idx="1832">
                  <c:v>1496.0</c:v>
                </c:pt>
                <c:pt idx="1833">
                  <c:v>1495.0</c:v>
                </c:pt>
                <c:pt idx="1834">
                  <c:v>1494.0</c:v>
                </c:pt>
                <c:pt idx="1835">
                  <c:v>1493.0</c:v>
                </c:pt>
                <c:pt idx="1836">
                  <c:v>1492.0</c:v>
                </c:pt>
                <c:pt idx="1837">
                  <c:v>1491.0</c:v>
                </c:pt>
                <c:pt idx="1838">
                  <c:v>1490.0</c:v>
                </c:pt>
                <c:pt idx="1839">
                  <c:v>1489.0</c:v>
                </c:pt>
                <c:pt idx="1840">
                  <c:v>1488.0</c:v>
                </c:pt>
                <c:pt idx="1841">
                  <c:v>1487.0</c:v>
                </c:pt>
                <c:pt idx="1842">
                  <c:v>1486.0</c:v>
                </c:pt>
                <c:pt idx="1843">
                  <c:v>1485.0</c:v>
                </c:pt>
                <c:pt idx="1844">
                  <c:v>1484.0</c:v>
                </c:pt>
                <c:pt idx="1845">
                  <c:v>1483.0</c:v>
                </c:pt>
                <c:pt idx="1846">
                  <c:v>1482.0</c:v>
                </c:pt>
                <c:pt idx="1847">
                  <c:v>1481.0</c:v>
                </c:pt>
                <c:pt idx="1848">
                  <c:v>1480.0</c:v>
                </c:pt>
                <c:pt idx="1849">
                  <c:v>1479.0</c:v>
                </c:pt>
                <c:pt idx="1850">
                  <c:v>1478.0</c:v>
                </c:pt>
                <c:pt idx="1851">
                  <c:v>1477.0</c:v>
                </c:pt>
                <c:pt idx="1852">
                  <c:v>1476.0</c:v>
                </c:pt>
                <c:pt idx="1853">
                  <c:v>1475.0</c:v>
                </c:pt>
                <c:pt idx="1854">
                  <c:v>1474.0</c:v>
                </c:pt>
                <c:pt idx="1855">
                  <c:v>1473.0</c:v>
                </c:pt>
                <c:pt idx="1856">
                  <c:v>1472.0</c:v>
                </c:pt>
                <c:pt idx="1857">
                  <c:v>1471.0</c:v>
                </c:pt>
                <c:pt idx="1858">
                  <c:v>1470.0</c:v>
                </c:pt>
                <c:pt idx="1859">
                  <c:v>1469.0</c:v>
                </c:pt>
                <c:pt idx="1860">
                  <c:v>1468.0</c:v>
                </c:pt>
                <c:pt idx="1861">
                  <c:v>1467.0</c:v>
                </c:pt>
                <c:pt idx="1862">
                  <c:v>1466.0</c:v>
                </c:pt>
                <c:pt idx="1863">
                  <c:v>1465.0</c:v>
                </c:pt>
                <c:pt idx="1864">
                  <c:v>1464.0</c:v>
                </c:pt>
                <c:pt idx="1865">
                  <c:v>1463.0</c:v>
                </c:pt>
                <c:pt idx="1866">
                  <c:v>1462.0</c:v>
                </c:pt>
                <c:pt idx="1867">
                  <c:v>1461.0</c:v>
                </c:pt>
                <c:pt idx="1868">
                  <c:v>1460.0</c:v>
                </c:pt>
                <c:pt idx="1869">
                  <c:v>1459.0</c:v>
                </c:pt>
                <c:pt idx="1870">
                  <c:v>1458.0</c:v>
                </c:pt>
                <c:pt idx="1871">
                  <c:v>1457.0</c:v>
                </c:pt>
                <c:pt idx="1872">
                  <c:v>1456.0</c:v>
                </c:pt>
                <c:pt idx="1873">
                  <c:v>1455.0</c:v>
                </c:pt>
                <c:pt idx="1874">
                  <c:v>1454.0</c:v>
                </c:pt>
                <c:pt idx="1875">
                  <c:v>1453.0</c:v>
                </c:pt>
                <c:pt idx="1876">
                  <c:v>1452.0</c:v>
                </c:pt>
                <c:pt idx="1877">
                  <c:v>1451.0</c:v>
                </c:pt>
                <c:pt idx="1878">
                  <c:v>1450.0</c:v>
                </c:pt>
                <c:pt idx="1879">
                  <c:v>1449.0</c:v>
                </c:pt>
                <c:pt idx="1880">
                  <c:v>1448.0</c:v>
                </c:pt>
                <c:pt idx="1881">
                  <c:v>1447.0</c:v>
                </c:pt>
                <c:pt idx="1882">
                  <c:v>1446.0</c:v>
                </c:pt>
                <c:pt idx="1883">
                  <c:v>1445.0</c:v>
                </c:pt>
                <c:pt idx="1884">
                  <c:v>1444.0</c:v>
                </c:pt>
                <c:pt idx="1885">
                  <c:v>1443.0</c:v>
                </c:pt>
                <c:pt idx="1886">
                  <c:v>1442.0</c:v>
                </c:pt>
                <c:pt idx="1887">
                  <c:v>1441.0</c:v>
                </c:pt>
                <c:pt idx="1888">
                  <c:v>1440.0</c:v>
                </c:pt>
                <c:pt idx="1889">
                  <c:v>1439.0</c:v>
                </c:pt>
                <c:pt idx="1890">
                  <c:v>1438.0</c:v>
                </c:pt>
                <c:pt idx="1891">
                  <c:v>1437.0</c:v>
                </c:pt>
                <c:pt idx="1892">
                  <c:v>1436.0</c:v>
                </c:pt>
                <c:pt idx="1893">
                  <c:v>1435.0</c:v>
                </c:pt>
                <c:pt idx="1894">
                  <c:v>1434.0</c:v>
                </c:pt>
                <c:pt idx="1895">
                  <c:v>1433.0</c:v>
                </c:pt>
                <c:pt idx="1896">
                  <c:v>1432.0</c:v>
                </c:pt>
                <c:pt idx="1897">
                  <c:v>1431.0</c:v>
                </c:pt>
                <c:pt idx="1898">
                  <c:v>1430.0</c:v>
                </c:pt>
                <c:pt idx="1899">
                  <c:v>1429.0</c:v>
                </c:pt>
                <c:pt idx="1900">
                  <c:v>1428.0</c:v>
                </c:pt>
                <c:pt idx="1901">
                  <c:v>1427.0</c:v>
                </c:pt>
                <c:pt idx="1902">
                  <c:v>1426.0</c:v>
                </c:pt>
                <c:pt idx="1903">
                  <c:v>1425.0</c:v>
                </c:pt>
                <c:pt idx="1904">
                  <c:v>1424.0</c:v>
                </c:pt>
                <c:pt idx="1905">
                  <c:v>1423.0</c:v>
                </c:pt>
                <c:pt idx="1906">
                  <c:v>1422.0</c:v>
                </c:pt>
                <c:pt idx="1907">
                  <c:v>1421.0</c:v>
                </c:pt>
                <c:pt idx="1908">
                  <c:v>1420.0</c:v>
                </c:pt>
                <c:pt idx="1909">
                  <c:v>1419.0</c:v>
                </c:pt>
                <c:pt idx="1910">
                  <c:v>1418.0</c:v>
                </c:pt>
                <c:pt idx="1911">
                  <c:v>1417.0</c:v>
                </c:pt>
                <c:pt idx="1912">
                  <c:v>1416.0</c:v>
                </c:pt>
                <c:pt idx="1913">
                  <c:v>1415.0</c:v>
                </c:pt>
                <c:pt idx="1914">
                  <c:v>1414.0</c:v>
                </c:pt>
                <c:pt idx="1915">
                  <c:v>1413.0</c:v>
                </c:pt>
                <c:pt idx="1916">
                  <c:v>1412.0</c:v>
                </c:pt>
                <c:pt idx="1917">
                  <c:v>1411.0</c:v>
                </c:pt>
                <c:pt idx="1918">
                  <c:v>1410.0</c:v>
                </c:pt>
                <c:pt idx="1919">
                  <c:v>1409.0</c:v>
                </c:pt>
                <c:pt idx="1920">
                  <c:v>1408.0</c:v>
                </c:pt>
                <c:pt idx="1921">
                  <c:v>1407.0</c:v>
                </c:pt>
                <c:pt idx="1922">
                  <c:v>1406.0</c:v>
                </c:pt>
                <c:pt idx="1923">
                  <c:v>1405.0</c:v>
                </c:pt>
                <c:pt idx="1924">
                  <c:v>1404.0</c:v>
                </c:pt>
                <c:pt idx="1925">
                  <c:v>1403.0</c:v>
                </c:pt>
                <c:pt idx="1926">
                  <c:v>1402.0</c:v>
                </c:pt>
                <c:pt idx="1927">
                  <c:v>1401.0</c:v>
                </c:pt>
                <c:pt idx="1928">
                  <c:v>1400.0</c:v>
                </c:pt>
                <c:pt idx="1929">
                  <c:v>1399.0</c:v>
                </c:pt>
                <c:pt idx="1930">
                  <c:v>1398.0</c:v>
                </c:pt>
                <c:pt idx="1931">
                  <c:v>1397.0</c:v>
                </c:pt>
                <c:pt idx="1932">
                  <c:v>1396.0</c:v>
                </c:pt>
                <c:pt idx="1933">
                  <c:v>1395.0</c:v>
                </c:pt>
                <c:pt idx="1934">
                  <c:v>1394.0</c:v>
                </c:pt>
                <c:pt idx="1935">
                  <c:v>1393.0</c:v>
                </c:pt>
                <c:pt idx="1936">
                  <c:v>1392.0</c:v>
                </c:pt>
                <c:pt idx="1937">
                  <c:v>1391.0</c:v>
                </c:pt>
                <c:pt idx="1938">
                  <c:v>1390.0</c:v>
                </c:pt>
                <c:pt idx="1939">
                  <c:v>1389.0</c:v>
                </c:pt>
                <c:pt idx="1940">
                  <c:v>1388.0</c:v>
                </c:pt>
                <c:pt idx="1941">
                  <c:v>1387.0</c:v>
                </c:pt>
                <c:pt idx="1942">
                  <c:v>1386.0</c:v>
                </c:pt>
                <c:pt idx="1943">
                  <c:v>1385.0</c:v>
                </c:pt>
                <c:pt idx="1944">
                  <c:v>1384.0</c:v>
                </c:pt>
                <c:pt idx="1945">
                  <c:v>1383.0</c:v>
                </c:pt>
                <c:pt idx="1946">
                  <c:v>1382.0</c:v>
                </c:pt>
                <c:pt idx="1947">
                  <c:v>1381.0</c:v>
                </c:pt>
                <c:pt idx="1948">
                  <c:v>1380.0</c:v>
                </c:pt>
                <c:pt idx="1949">
                  <c:v>1379.0</c:v>
                </c:pt>
                <c:pt idx="1950">
                  <c:v>1378.0</c:v>
                </c:pt>
                <c:pt idx="1951">
                  <c:v>1377.0</c:v>
                </c:pt>
                <c:pt idx="1952">
                  <c:v>1376.0</c:v>
                </c:pt>
                <c:pt idx="1953">
                  <c:v>1375.0</c:v>
                </c:pt>
                <c:pt idx="1954">
                  <c:v>1374.0</c:v>
                </c:pt>
                <c:pt idx="1955">
                  <c:v>1373.0</c:v>
                </c:pt>
                <c:pt idx="1956">
                  <c:v>1372.0</c:v>
                </c:pt>
                <c:pt idx="1957">
                  <c:v>1371.0</c:v>
                </c:pt>
                <c:pt idx="1958">
                  <c:v>1370.0</c:v>
                </c:pt>
                <c:pt idx="1959">
                  <c:v>1369.0</c:v>
                </c:pt>
                <c:pt idx="1960">
                  <c:v>1368.0</c:v>
                </c:pt>
                <c:pt idx="1961">
                  <c:v>1367.0</c:v>
                </c:pt>
                <c:pt idx="1962">
                  <c:v>1366.0</c:v>
                </c:pt>
                <c:pt idx="1963">
                  <c:v>1365.0</c:v>
                </c:pt>
                <c:pt idx="1964">
                  <c:v>1364.0</c:v>
                </c:pt>
                <c:pt idx="1965">
                  <c:v>1363.0</c:v>
                </c:pt>
                <c:pt idx="1966">
                  <c:v>1362.0</c:v>
                </c:pt>
                <c:pt idx="1967">
                  <c:v>1361.0</c:v>
                </c:pt>
                <c:pt idx="1968">
                  <c:v>1360.0</c:v>
                </c:pt>
                <c:pt idx="1969">
                  <c:v>1359.0</c:v>
                </c:pt>
                <c:pt idx="1970">
                  <c:v>1358.0</c:v>
                </c:pt>
                <c:pt idx="1971">
                  <c:v>1357.0</c:v>
                </c:pt>
                <c:pt idx="1972">
                  <c:v>1356.0</c:v>
                </c:pt>
                <c:pt idx="1973">
                  <c:v>1355.0</c:v>
                </c:pt>
                <c:pt idx="1974">
                  <c:v>1354.0</c:v>
                </c:pt>
                <c:pt idx="1975">
                  <c:v>1353.0</c:v>
                </c:pt>
                <c:pt idx="1976">
                  <c:v>1352.0</c:v>
                </c:pt>
                <c:pt idx="1977">
                  <c:v>1351.0</c:v>
                </c:pt>
                <c:pt idx="1978">
                  <c:v>1350.0</c:v>
                </c:pt>
                <c:pt idx="1979">
                  <c:v>1349.0</c:v>
                </c:pt>
                <c:pt idx="1980">
                  <c:v>1348.0</c:v>
                </c:pt>
                <c:pt idx="1981">
                  <c:v>1347.0</c:v>
                </c:pt>
                <c:pt idx="1982">
                  <c:v>1346.0</c:v>
                </c:pt>
                <c:pt idx="1983">
                  <c:v>1345.0</c:v>
                </c:pt>
                <c:pt idx="1984">
                  <c:v>1344.0</c:v>
                </c:pt>
                <c:pt idx="1985">
                  <c:v>1343.0</c:v>
                </c:pt>
                <c:pt idx="1986">
                  <c:v>1342.0</c:v>
                </c:pt>
                <c:pt idx="1987">
                  <c:v>1341.0</c:v>
                </c:pt>
                <c:pt idx="1988">
                  <c:v>1340.0</c:v>
                </c:pt>
                <c:pt idx="1989">
                  <c:v>1339.0</c:v>
                </c:pt>
                <c:pt idx="1990">
                  <c:v>1338.0</c:v>
                </c:pt>
                <c:pt idx="1991">
                  <c:v>1337.0</c:v>
                </c:pt>
                <c:pt idx="1992">
                  <c:v>1336.0</c:v>
                </c:pt>
                <c:pt idx="1993">
                  <c:v>1335.0</c:v>
                </c:pt>
                <c:pt idx="1994">
                  <c:v>1334.0</c:v>
                </c:pt>
                <c:pt idx="1995">
                  <c:v>1333.0</c:v>
                </c:pt>
                <c:pt idx="1996">
                  <c:v>1332.0</c:v>
                </c:pt>
                <c:pt idx="1997">
                  <c:v>1331.0</c:v>
                </c:pt>
                <c:pt idx="1998">
                  <c:v>1330.0</c:v>
                </c:pt>
                <c:pt idx="1999">
                  <c:v>1329.0</c:v>
                </c:pt>
                <c:pt idx="2000">
                  <c:v>1328.0</c:v>
                </c:pt>
                <c:pt idx="2001">
                  <c:v>1327.0</c:v>
                </c:pt>
                <c:pt idx="2002">
                  <c:v>1326.0</c:v>
                </c:pt>
                <c:pt idx="2003">
                  <c:v>1325.0</c:v>
                </c:pt>
                <c:pt idx="2004">
                  <c:v>1324.0</c:v>
                </c:pt>
                <c:pt idx="2005">
                  <c:v>1323.0</c:v>
                </c:pt>
                <c:pt idx="2006">
                  <c:v>1322.0</c:v>
                </c:pt>
                <c:pt idx="2007">
                  <c:v>1321.0</c:v>
                </c:pt>
                <c:pt idx="2008">
                  <c:v>1320.0</c:v>
                </c:pt>
                <c:pt idx="2009">
                  <c:v>1319.0</c:v>
                </c:pt>
                <c:pt idx="2010">
                  <c:v>1318.0</c:v>
                </c:pt>
                <c:pt idx="2011">
                  <c:v>1317.0</c:v>
                </c:pt>
                <c:pt idx="2012">
                  <c:v>1316.0</c:v>
                </c:pt>
                <c:pt idx="2013">
                  <c:v>1315.0</c:v>
                </c:pt>
                <c:pt idx="2014">
                  <c:v>1314.0</c:v>
                </c:pt>
                <c:pt idx="2015">
                  <c:v>1313.0</c:v>
                </c:pt>
                <c:pt idx="2016">
                  <c:v>1312.0</c:v>
                </c:pt>
                <c:pt idx="2017">
                  <c:v>1311.0</c:v>
                </c:pt>
                <c:pt idx="2018">
                  <c:v>1310.0</c:v>
                </c:pt>
                <c:pt idx="2019">
                  <c:v>1309.0</c:v>
                </c:pt>
                <c:pt idx="2020">
                  <c:v>1308.0</c:v>
                </c:pt>
                <c:pt idx="2021">
                  <c:v>1307.0</c:v>
                </c:pt>
                <c:pt idx="2022">
                  <c:v>1306.0</c:v>
                </c:pt>
                <c:pt idx="2023">
                  <c:v>1305.0</c:v>
                </c:pt>
                <c:pt idx="2024">
                  <c:v>1304.0</c:v>
                </c:pt>
                <c:pt idx="2025">
                  <c:v>1303.0</c:v>
                </c:pt>
                <c:pt idx="2026">
                  <c:v>1302.0</c:v>
                </c:pt>
                <c:pt idx="2027">
                  <c:v>1301.0</c:v>
                </c:pt>
                <c:pt idx="2028">
                  <c:v>1300.0</c:v>
                </c:pt>
                <c:pt idx="2029">
                  <c:v>1299.0</c:v>
                </c:pt>
                <c:pt idx="2030">
                  <c:v>1298.0</c:v>
                </c:pt>
                <c:pt idx="2031">
                  <c:v>1297.0</c:v>
                </c:pt>
                <c:pt idx="2032">
                  <c:v>1296.0</c:v>
                </c:pt>
                <c:pt idx="2033">
                  <c:v>1295.0</c:v>
                </c:pt>
                <c:pt idx="2034">
                  <c:v>1294.0</c:v>
                </c:pt>
                <c:pt idx="2035">
                  <c:v>1293.0</c:v>
                </c:pt>
                <c:pt idx="2036">
                  <c:v>1292.0</c:v>
                </c:pt>
                <c:pt idx="2037">
                  <c:v>1291.0</c:v>
                </c:pt>
                <c:pt idx="2038">
                  <c:v>1290.0</c:v>
                </c:pt>
                <c:pt idx="2039">
                  <c:v>1289.0</c:v>
                </c:pt>
                <c:pt idx="2040">
                  <c:v>1288.0</c:v>
                </c:pt>
                <c:pt idx="2041">
                  <c:v>1287.0</c:v>
                </c:pt>
                <c:pt idx="2042">
                  <c:v>1286.0</c:v>
                </c:pt>
                <c:pt idx="2043">
                  <c:v>1285.0</c:v>
                </c:pt>
                <c:pt idx="2044">
                  <c:v>1284.0</c:v>
                </c:pt>
                <c:pt idx="2045">
                  <c:v>1283.0</c:v>
                </c:pt>
                <c:pt idx="2046">
                  <c:v>1282.0</c:v>
                </c:pt>
                <c:pt idx="2047">
                  <c:v>1281.0</c:v>
                </c:pt>
                <c:pt idx="2048">
                  <c:v>1280.0</c:v>
                </c:pt>
                <c:pt idx="2049">
                  <c:v>1279.0</c:v>
                </c:pt>
                <c:pt idx="2050">
                  <c:v>1278.0</c:v>
                </c:pt>
                <c:pt idx="2051">
                  <c:v>1277.0</c:v>
                </c:pt>
                <c:pt idx="2052">
                  <c:v>1276.0</c:v>
                </c:pt>
                <c:pt idx="2053">
                  <c:v>1275.0</c:v>
                </c:pt>
                <c:pt idx="2054">
                  <c:v>1274.0</c:v>
                </c:pt>
                <c:pt idx="2055">
                  <c:v>1273.0</c:v>
                </c:pt>
                <c:pt idx="2056">
                  <c:v>1272.0</c:v>
                </c:pt>
                <c:pt idx="2057">
                  <c:v>1271.0</c:v>
                </c:pt>
                <c:pt idx="2058">
                  <c:v>1270.0</c:v>
                </c:pt>
                <c:pt idx="2059">
                  <c:v>1269.0</c:v>
                </c:pt>
                <c:pt idx="2060">
                  <c:v>1268.0</c:v>
                </c:pt>
                <c:pt idx="2061">
                  <c:v>1267.0</c:v>
                </c:pt>
                <c:pt idx="2062">
                  <c:v>1266.0</c:v>
                </c:pt>
                <c:pt idx="2063">
                  <c:v>1265.0</c:v>
                </c:pt>
                <c:pt idx="2064">
                  <c:v>1264.0</c:v>
                </c:pt>
                <c:pt idx="2065">
                  <c:v>1263.0</c:v>
                </c:pt>
                <c:pt idx="2066">
                  <c:v>1262.0</c:v>
                </c:pt>
                <c:pt idx="2067">
                  <c:v>1261.0</c:v>
                </c:pt>
                <c:pt idx="2068">
                  <c:v>1260.0</c:v>
                </c:pt>
                <c:pt idx="2069">
                  <c:v>1259.0</c:v>
                </c:pt>
                <c:pt idx="2070">
                  <c:v>1258.0</c:v>
                </c:pt>
                <c:pt idx="2071">
                  <c:v>1257.0</c:v>
                </c:pt>
                <c:pt idx="2072">
                  <c:v>1256.0</c:v>
                </c:pt>
                <c:pt idx="2073">
                  <c:v>1255.0</c:v>
                </c:pt>
                <c:pt idx="2074">
                  <c:v>1254.0</c:v>
                </c:pt>
                <c:pt idx="2075">
                  <c:v>1253.0</c:v>
                </c:pt>
                <c:pt idx="2076">
                  <c:v>1252.0</c:v>
                </c:pt>
                <c:pt idx="2077">
                  <c:v>1251.0</c:v>
                </c:pt>
                <c:pt idx="2078">
                  <c:v>1250.0</c:v>
                </c:pt>
                <c:pt idx="2079">
                  <c:v>1249.0</c:v>
                </c:pt>
                <c:pt idx="2080">
                  <c:v>1248.0</c:v>
                </c:pt>
                <c:pt idx="2081">
                  <c:v>1247.0</c:v>
                </c:pt>
                <c:pt idx="2082">
                  <c:v>1246.0</c:v>
                </c:pt>
                <c:pt idx="2083">
                  <c:v>1245.0</c:v>
                </c:pt>
                <c:pt idx="2084">
                  <c:v>1244.0</c:v>
                </c:pt>
                <c:pt idx="2085">
                  <c:v>1243.0</c:v>
                </c:pt>
                <c:pt idx="2086">
                  <c:v>1242.0</c:v>
                </c:pt>
                <c:pt idx="2087">
                  <c:v>1241.0</c:v>
                </c:pt>
                <c:pt idx="2088">
                  <c:v>1240.0</c:v>
                </c:pt>
                <c:pt idx="2089">
                  <c:v>1239.0</c:v>
                </c:pt>
                <c:pt idx="2090">
                  <c:v>1238.0</c:v>
                </c:pt>
                <c:pt idx="2091">
                  <c:v>1237.0</c:v>
                </c:pt>
                <c:pt idx="2092">
                  <c:v>1236.0</c:v>
                </c:pt>
                <c:pt idx="2093">
                  <c:v>1235.0</c:v>
                </c:pt>
                <c:pt idx="2094">
                  <c:v>1234.0</c:v>
                </c:pt>
                <c:pt idx="2095">
                  <c:v>1233.0</c:v>
                </c:pt>
                <c:pt idx="2096">
                  <c:v>1232.0</c:v>
                </c:pt>
                <c:pt idx="2097">
                  <c:v>1231.0</c:v>
                </c:pt>
                <c:pt idx="2098">
                  <c:v>1230.0</c:v>
                </c:pt>
                <c:pt idx="2099">
                  <c:v>1229.0</c:v>
                </c:pt>
                <c:pt idx="2100">
                  <c:v>1228.0</c:v>
                </c:pt>
                <c:pt idx="2101">
                  <c:v>1227.0</c:v>
                </c:pt>
                <c:pt idx="2102">
                  <c:v>1226.0</c:v>
                </c:pt>
                <c:pt idx="2103">
                  <c:v>1225.0</c:v>
                </c:pt>
                <c:pt idx="2104">
                  <c:v>1224.0</c:v>
                </c:pt>
                <c:pt idx="2105">
                  <c:v>1223.0</c:v>
                </c:pt>
                <c:pt idx="2106">
                  <c:v>1222.0</c:v>
                </c:pt>
                <c:pt idx="2107">
                  <c:v>1221.0</c:v>
                </c:pt>
                <c:pt idx="2108">
                  <c:v>1220.0</c:v>
                </c:pt>
                <c:pt idx="2109">
                  <c:v>1219.0</c:v>
                </c:pt>
                <c:pt idx="2110">
                  <c:v>1218.0</c:v>
                </c:pt>
                <c:pt idx="2111">
                  <c:v>1217.0</c:v>
                </c:pt>
                <c:pt idx="2112">
                  <c:v>1216.0</c:v>
                </c:pt>
                <c:pt idx="2113">
                  <c:v>1215.0</c:v>
                </c:pt>
                <c:pt idx="2114">
                  <c:v>1214.0</c:v>
                </c:pt>
                <c:pt idx="2115">
                  <c:v>1213.0</c:v>
                </c:pt>
                <c:pt idx="2116">
                  <c:v>1212.0</c:v>
                </c:pt>
                <c:pt idx="2117">
                  <c:v>1211.0</c:v>
                </c:pt>
                <c:pt idx="2118">
                  <c:v>1210.0</c:v>
                </c:pt>
                <c:pt idx="2119">
                  <c:v>1209.0</c:v>
                </c:pt>
                <c:pt idx="2120">
                  <c:v>1208.0</c:v>
                </c:pt>
                <c:pt idx="2121">
                  <c:v>1207.0</c:v>
                </c:pt>
                <c:pt idx="2122">
                  <c:v>1206.0</c:v>
                </c:pt>
                <c:pt idx="2123">
                  <c:v>1205.0</c:v>
                </c:pt>
                <c:pt idx="2124">
                  <c:v>1204.0</c:v>
                </c:pt>
                <c:pt idx="2125">
                  <c:v>1203.0</c:v>
                </c:pt>
                <c:pt idx="2126">
                  <c:v>1202.0</c:v>
                </c:pt>
                <c:pt idx="2127">
                  <c:v>1201.0</c:v>
                </c:pt>
                <c:pt idx="2128">
                  <c:v>1200.0</c:v>
                </c:pt>
                <c:pt idx="2129">
                  <c:v>1199.0</c:v>
                </c:pt>
                <c:pt idx="2130">
                  <c:v>1198.0</c:v>
                </c:pt>
                <c:pt idx="2131">
                  <c:v>1197.0</c:v>
                </c:pt>
                <c:pt idx="2132">
                  <c:v>1196.0</c:v>
                </c:pt>
                <c:pt idx="2133">
                  <c:v>1195.0</c:v>
                </c:pt>
                <c:pt idx="2134">
                  <c:v>1194.0</c:v>
                </c:pt>
                <c:pt idx="2135">
                  <c:v>1193.0</c:v>
                </c:pt>
                <c:pt idx="2136">
                  <c:v>1192.0</c:v>
                </c:pt>
                <c:pt idx="2137">
                  <c:v>1191.0</c:v>
                </c:pt>
                <c:pt idx="2138">
                  <c:v>1190.0</c:v>
                </c:pt>
                <c:pt idx="2139">
                  <c:v>1189.0</c:v>
                </c:pt>
                <c:pt idx="2140">
                  <c:v>1188.0</c:v>
                </c:pt>
                <c:pt idx="2141">
                  <c:v>1187.0</c:v>
                </c:pt>
                <c:pt idx="2142">
                  <c:v>1186.0</c:v>
                </c:pt>
                <c:pt idx="2143">
                  <c:v>1185.0</c:v>
                </c:pt>
                <c:pt idx="2144">
                  <c:v>1184.0</c:v>
                </c:pt>
                <c:pt idx="2145">
                  <c:v>1183.0</c:v>
                </c:pt>
                <c:pt idx="2146">
                  <c:v>1182.0</c:v>
                </c:pt>
                <c:pt idx="2147">
                  <c:v>1181.0</c:v>
                </c:pt>
                <c:pt idx="2148">
                  <c:v>1180.0</c:v>
                </c:pt>
                <c:pt idx="2149">
                  <c:v>1179.0</c:v>
                </c:pt>
                <c:pt idx="2150">
                  <c:v>1178.0</c:v>
                </c:pt>
                <c:pt idx="2151">
                  <c:v>1177.0</c:v>
                </c:pt>
                <c:pt idx="2152">
                  <c:v>1176.0</c:v>
                </c:pt>
                <c:pt idx="2153">
                  <c:v>1175.0</c:v>
                </c:pt>
                <c:pt idx="2154">
                  <c:v>1174.0</c:v>
                </c:pt>
                <c:pt idx="2155">
                  <c:v>1173.0</c:v>
                </c:pt>
                <c:pt idx="2156">
                  <c:v>1172.0</c:v>
                </c:pt>
                <c:pt idx="2157">
                  <c:v>1171.0</c:v>
                </c:pt>
                <c:pt idx="2158">
                  <c:v>1170.0</c:v>
                </c:pt>
                <c:pt idx="2159">
                  <c:v>1169.0</c:v>
                </c:pt>
                <c:pt idx="2160">
                  <c:v>1168.0</c:v>
                </c:pt>
                <c:pt idx="2161">
                  <c:v>1167.0</c:v>
                </c:pt>
                <c:pt idx="2162">
                  <c:v>1166.0</c:v>
                </c:pt>
                <c:pt idx="2163">
                  <c:v>1165.0</c:v>
                </c:pt>
                <c:pt idx="2164">
                  <c:v>1164.0</c:v>
                </c:pt>
                <c:pt idx="2165">
                  <c:v>1163.0</c:v>
                </c:pt>
                <c:pt idx="2166">
                  <c:v>1162.0</c:v>
                </c:pt>
                <c:pt idx="2167">
                  <c:v>1161.0</c:v>
                </c:pt>
                <c:pt idx="2168">
                  <c:v>1160.0</c:v>
                </c:pt>
                <c:pt idx="2169">
                  <c:v>1159.0</c:v>
                </c:pt>
                <c:pt idx="2170">
                  <c:v>1158.0</c:v>
                </c:pt>
                <c:pt idx="2171">
                  <c:v>1157.0</c:v>
                </c:pt>
                <c:pt idx="2172">
                  <c:v>1156.0</c:v>
                </c:pt>
                <c:pt idx="2173">
                  <c:v>1155.0</c:v>
                </c:pt>
                <c:pt idx="2174">
                  <c:v>1154.0</c:v>
                </c:pt>
                <c:pt idx="2175">
                  <c:v>1153.0</c:v>
                </c:pt>
                <c:pt idx="2176">
                  <c:v>1152.0</c:v>
                </c:pt>
                <c:pt idx="2177">
                  <c:v>1151.0</c:v>
                </c:pt>
                <c:pt idx="2178">
                  <c:v>1150.0</c:v>
                </c:pt>
                <c:pt idx="2179">
                  <c:v>1149.0</c:v>
                </c:pt>
                <c:pt idx="2180">
                  <c:v>1148.0</c:v>
                </c:pt>
                <c:pt idx="2181">
                  <c:v>1147.0</c:v>
                </c:pt>
                <c:pt idx="2182">
                  <c:v>1146.0</c:v>
                </c:pt>
                <c:pt idx="2183">
                  <c:v>1145.0</c:v>
                </c:pt>
                <c:pt idx="2184">
                  <c:v>1144.0</c:v>
                </c:pt>
                <c:pt idx="2185">
                  <c:v>1143.0</c:v>
                </c:pt>
                <c:pt idx="2186">
                  <c:v>1142.0</c:v>
                </c:pt>
                <c:pt idx="2187">
                  <c:v>1141.0</c:v>
                </c:pt>
                <c:pt idx="2188">
                  <c:v>1140.0</c:v>
                </c:pt>
                <c:pt idx="2189">
                  <c:v>1139.0</c:v>
                </c:pt>
                <c:pt idx="2190">
                  <c:v>1138.0</c:v>
                </c:pt>
                <c:pt idx="2191">
                  <c:v>1137.0</c:v>
                </c:pt>
                <c:pt idx="2192">
                  <c:v>1136.0</c:v>
                </c:pt>
                <c:pt idx="2193">
                  <c:v>1135.0</c:v>
                </c:pt>
                <c:pt idx="2194">
                  <c:v>1134.0</c:v>
                </c:pt>
                <c:pt idx="2195">
                  <c:v>1133.0</c:v>
                </c:pt>
                <c:pt idx="2196">
                  <c:v>1132.0</c:v>
                </c:pt>
                <c:pt idx="2197">
                  <c:v>1131.0</c:v>
                </c:pt>
                <c:pt idx="2198">
                  <c:v>1130.0</c:v>
                </c:pt>
                <c:pt idx="2199">
                  <c:v>1129.0</c:v>
                </c:pt>
                <c:pt idx="2200">
                  <c:v>1128.0</c:v>
                </c:pt>
                <c:pt idx="2201">
                  <c:v>1127.0</c:v>
                </c:pt>
                <c:pt idx="2202">
                  <c:v>1126.0</c:v>
                </c:pt>
                <c:pt idx="2203">
                  <c:v>1125.0</c:v>
                </c:pt>
                <c:pt idx="2204">
                  <c:v>1124.0</c:v>
                </c:pt>
                <c:pt idx="2205">
                  <c:v>1123.0</c:v>
                </c:pt>
                <c:pt idx="2206">
                  <c:v>1122.0</c:v>
                </c:pt>
                <c:pt idx="2207">
                  <c:v>1121.0</c:v>
                </c:pt>
                <c:pt idx="2208">
                  <c:v>1120.0</c:v>
                </c:pt>
                <c:pt idx="2209">
                  <c:v>1119.0</c:v>
                </c:pt>
                <c:pt idx="2210">
                  <c:v>1118.0</c:v>
                </c:pt>
                <c:pt idx="2211">
                  <c:v>1117.0</c:v>
                </c:pt>
                <c:pt idx="2212">
                  <c:v>1116.0</c:v>
                </c:pt>
                <c:pt idx="2213">
                  <c:v>1115.0</c:v>
                </c:pt>
                <c:pt idx="2214">
                  <c:v>1114.0</c:v>
                </c:pt>
                <c:pt idx="2215">
                  <c:v>1113.0</c:v>
                </c:pt>
                <c:pt idx="2216">
                  <c:v>1112.0</c:v>
                </c:pt>
                <c:pt idx="2217">
                  <c:v>1111.0</c:v>
                </c:pt>
                <c:pt idx="2218">
                  <c:v>1110.0</c:v>
                </c:pt>
                <c:pt idx="2219">
                  <c:v>1109.0</c:v>
                </c:pt>
                <c:pt idx="2220">
                  <c:v>1108.0</c:v>
                </c:pt>
                <c:pt idx="2221">
                  <c:v>1107.0</c:v>
                </c:pt>
                <c:pt idx="2222">
                  <c:v>1106.0</c:v>
                </c:pt>
                <c:pt idx="2223">
                  <c:v>1105.0</c:v>
                </c:pt>
                <c:pt idx="2224">
                  <c:v>1104.0</c:v>
                </c:pt>
                <c:pt idx="2225">
                  <c:v>1103.0</c:v>
                </c:pt>
                <c:pt idx="2226">
                  <c:v>1102.0</c:v>
                </c:pt>
                <c:pt idx="2227">
                  <c:v>1101.0</c:v>
                </c:pt>
                <c:pt idx="2228">
                  <c:v>1100.0</c:v>
                </c:pt>
                <c:pt idx="2229">
                  <c:v>1099.0</c:v>
                </c:pt>
                <c:pt idx="2230">
                  <c:v>1098.0</c:v>
                </c:pt>
                <c:pt idx="2231">
                  <c:v>1097.0</c:v>
                </c:pt>
                <c:pt idx="2232">
                  <c:v>1096.0</c:v>
                </c:pt>
                <c:pt idx="2233">
                  <c:v>1095.0</c:v>
                </c:pt>
                <c:pt idx="2234">
                  <c:v>1094.0</c:v>
                </c:pt>
                <c:pt idx="2235">
                  <c:v>1093.0</c:v>
                </c:pt>
                <c:pt idx="2236">
                  <c:v>1092.0</c:v>
                </c:pt>
                <c:pt idx="2237">
                  <c:v>1091.0</c:v>
                </c:pt>
                <c:pt idx="2238">
                  <c:v>1090.0</c:v>
                </c:pt>
                <c:pt idx="2239">
                  <c:v>1089.0</c:v>
                </c:pt>
                <c:pt idx="2240">
                  <c:v>1088.0</c:v>
                </c:pt>
                <c:pt idx="2241">
                  <c:v>1087.0</c:v>
                </c:pt>
                <c:pt idx="2242">
                  <c:v>1086.0</c:v>
                </c:pt>
                <c:pt idx="2243">
                  <c:v>1085.0</c:v>
                </c:pt>
                <c:pt idx="2244">
                  <c:v>1084.0</c:v>
                </c:pt>
                <c:pt idx="2245">
                  <c:v>1083.0</c:v>
                </c:pt>
                <c:pt idx="2246">
                  <c:v>1082.0</c:v>
                </c:pt>
                <c:pt idx="2247">
                  <c:v>1081.0</c:v>
                </c:pt>
                <c:pt idx="2248">
                  <c:v>1080.0</c:v>
                </c:pt>
                <c:pt idx="2249">
                  <c:v>1079.0</c:v>
                </c:pt>
                <c:pt idx="2250">
                  <c:v>1078.0</c:v>
                </c:pt>
                <c:pt idx="2251">
                  <c:v>1077.0</c:v>
                </c:pt>
                <c:pt idx="2252">
                  <c:v>1076.0</c:v>
                </c:pt>
                <c:pt idx="2253">
                  <c:v>1075.0</c:v>
                </c:pt>
                <c:pt idx="2254">
                  <c:v>1074.0</c:v>
                </c:pt>
                <c:pt idx="2255">
                  <c:v>1073.0</c:v>
                </c:pt>
                <c:pt idx="2256">
                  <c:v>1072.0</c:v>
                </c:pt>
                <c:pt idx="2257">
                  <c:v>1071.0</c:v>
                </c:pt>
                <c:pt idx="2258">
                  <c:v>1070.0</c:v>
                </c:pt>
                <c:pt idx="2259">
                  <c:v>1069.0</c:v>
                </c:pt>
                <c:pt idx="2260">
                  <c:v>1068.0</c:v>
                </c:pt>
                <c:pt idx="2261">
                  <c:v>1067.0</c:v>
                </c:pt>
                <c:pt idx="2262">
                  <c:v>1066.0</c:v>
                </c:pt>
                <c:pt idx="2263">
                  <c:v>1065.0</c:v>
                </c:pt>
                <c:pt idx="2264">
                  <c:v>1064.0</c:v>
                </c:pt>
                <c:pt idx="2265">
                  <c:v>1063.0</c:v>
                </c:pt>
                <c:pt idx="2266">
                  <c:v>1062.0</c:v>
                </c:pt>
                <c:pt idx="2267">
                  <c:v>1061.0</c:v>
                </c:pt>
                <c:pt idx="2268">
                  <c:v>1060.0</c:v>
                </c:pt>
                <c:pt idx="2269">
                  <c:v>1059.0</c:v>
                </c:pt>
                <c:pt idx="2270">
                  <c:v>1058.0</c:v>
                </c:pt>
                <c:pt idx="2271">
                  <c:v>1057.0</c:v>
                </c:pt>
                <c:pt idx="2272">
                  <c:v>1056.0</c:v>
                </c:pt>
                <c:pt idx="2273">
                  <c:v>1055.0</c:v>
                </c:pt>
                <c:pt idx="2274">
                  <c:v>1054.0</c:v>
                </c:pt>
                <c:pt idx="2275">
                  <c:v>1053.0</c:v>
                </c:pt>
                <c:pt idx="2276">
                  <c:v>1052.0</c:v>
                </c:pt>
                <c:pt idx="2277">
                  <c:v>1051.0</c:v>
                </c:pt>
                <c:pt idx="2278">
                  <c:v>1050.0</c:v>
                </c:pt>
                <c:pt idx="2279">
                  <c:v>1049.0</c:v>
                </c:pt>
                <c:pt idx="2280">
                  <c:v>1048.0</c:v>
                </c:pt>
                <c:pt idx="2281">
                  <c:v>1047.0</c:v>
                </c:pt>
                <c:pt idx="2282">
                  <c:v>1046.0</c:v>
                </c:pt>
                <c:pt idx="2283">
                  <c:v>1045.0</c:v>
                </c:pt>
                <c:pt idx="2284">
                  <c:v>1044.0</c:v>
                </c:pt>
                <c:pt idx="2285">
                  <c:v>1043.0</c:v>
                </c:pt>
                <c:pt idx="2286">
                  <c:v>1042.0</c:v>
                </c:pt>
                <c:pt idx="2287">
                  <c:v>1041.0</c:v>
                </c:pt>
                <c:pt idx="2288">
                  <c:v>1040.0</c:v>
                </c:pt>
                <c:pt idx="2289">
                  <c:v>1039.0</c:v>
                </c:pt>
                <c:pt idx="2290">
                  <c:v>1038.0</c:v>
                </c:pt>
                <c:pt idx="2291">
                  <c:v>1037.0</c:v>
                </c:pt>
                <c:pt idx="2292">
                  <c:v>1036.0</c:v>
                </c:pt>
                <c:pt idx="2293">
                  <c:v>1035.0</c:v>
                </c:pt>
                <c:pt idx="2294">
                  <c:v>1034.0</c:v>
                </c:pt>
                <c:pt idx="2295">
                  <c:v>1033.0</c:v>
                </c:pt>
                <c:pt idx="2296">
                  <c:v>1032.0</c:v>
                </c:pt>
                <c:pt idx="2297">
                  <c:v>1031.0</c:v>
                </c:pt>
                <c:pt idx="2298">
                  <c:v>1030.0</c:v>
                </c:pt>
                <c:pt idx="2299">
                  <c:v>1029.0</c:v>
                </c:pt>
                <c:pt idx="2300">
                  <c:v>1028.0</c:v>
                </c:pt>
                <c:pt idx="2301">
                  <c:v>1027.0</c:v>
                </c:pt>
                <c:pt idx="2302">
                  <c:v>1026.0</c:v>
                </c:pt>
                <c:pt idx="2303">
                  <c:v>1025.0</c:v>
                </c:pt>
                <c:pt idx="2304">
                  <c:v>1024.0</c:v>
                </c:pt>
                <c:pt idx="2305">
                  <c:v>1023.0</c:v>
                </c:pt>
                <c:pt idx="2306">
                  <c:v>1022.0</c:v>
                </c:pt>
                <c:pt idx="2307">
                  <c:v>1021.0</c:v>
                </c:pt>
                <c:pt idx="2308">
                  <c:v>1020.0</c:v>
                </c:pt>
                <c:pt idx="2309">
                  <c:v>1019.0</c:v>
                </c:pt>
                <c:pt idx="2310">
                  <c:v>1018.0</c:v>
                </c:pt>
                <c:pt idx="2311">
                  <c:v>1017.0</c:v>
                </c:pt>
                <c:pt idx="2312">
                  <c:v>1016.0</c:v>
                </c:pt>
                <c:pt idx="2313">
                  <c:v>1015.0</c:v>
                </c:pt>
                <c:pt idx="2314">
                  <c:v>1014.0</c:v>
                </c:pt>
                <c:pt idx="2315">
                  <c:v>1013.0</c:v>
                </c:pt>
                <c:pt idx="2316">
                  <c:v>1012.0</c:v>
                </c:pt>
                <c:pt idx="2317">
                  <c:v>1011.0</c:v>
                </c:pt>
                <c:pt idx="2318">
                  <c:v>1010.0</c:v>
                </c:pt>
                <c:pt idx="2319">
                  <c:v>1009.0</c:v>
                </c:pt>
                <c:pt idx="2320">
                  <c:v>1008.0</c:v>
                </c:pt>
                <c:pt idx="2321">
                  <c:v>1007.0</c:v>
                </c:pt>
                <c:pt idx="2322">
                  <c:v>1006.0</c:v>
                </c:pt>
                <c:pt idx="2323">
                  <c:v>1005.0</c:v>
                </c:pt>
                <c:pt idx="2324">
                  <c:v>1004.0</c:v>
                </c:pt>
                <c:pt idx="2325">
                  <c:v>1003.0</c:v>
                </c:pt>
                <c:pt idx="2326">
                  <c:v>1002.0</c:v>
                </c:pt>
                <c:pt idx="2327">
                  <c:v>1001.0</c:v>
                </c:pt>
                <c:pt idx="2328">
                  <c:v>1000.0</c:v>
                </c:pt>
                <c:pt idx="2329">
                  <c:v>999.0</c:v>
                </c:pt>
                <c:pt idx="2330">
                  <c:v>998.0</c:v>
                </c:pt>
                <c:pt idx="2331">
                  <c:v>997.0</c:v>
                </c:pt>
                <c:pt idx="2332">
                  <c:v>996.0</c:v>
                </c:pt>
                <c:pt idx="2333">
                  <c:v>995.0</c:v>
                </c:pt>
                <c:pt idx="2334">
                  <c:v>994.0</c:v>
                </c:pt>
                <c:pt idx="2335">
                  <c:v>993.0</c:v>
                </c:pt>
                <c:pt idx="2336">
                  <c:v>992.0</c:v>
                </c:pt>
                <c:pt idx="2337">
                  <c:v>991.0</c:v>
                </c:pt>
                <c:pt idx="2338">
                  <c:v>990.0</c:v>
                </c:pt>
                <c:pt idx="2339">
                  <c:v>989.0</c:v>
                </c:pt>
                <c:pt idx="2340">
                  <c:v>988.0</c:v>
                </c:pt>
                <c:pt idx="2341">
                  <c:v>987.0</c:v>
                </c:pt>
                <c:pt idx="2342">
                  <c:v>986.0</c:v>
                </c:pt>
                <c:pt idx="2343">
                  <c:v>985.0</c:v>
                </c:pt>
                <c:pt idx="2344">
                  <c:v>984.0</c:v>
                </c:pt>
                <c:pt idx="2345">
                  <c:v>983.0</c:v>
                </c:pt>
                <c:pt idx="2346">
                  <c:v>982.0</c:v>
                </c:pt>
                <c:pt idx="2347">
                  <c:v>981.0</c:v>
                </c:pt>
                <c:pt idx="2348">
                  <c:v>980.0</c:v>
                </c:pt>
                <c:pt idx="2349">
                  <c:v>979.0</c:v>
                </c:pt>
                <c:pt idx="2350">
                  <c:v>978.0</c:v>
                </c:pt>
                <c:pt idx="2351">
                  <c:v>977.0</c:v>
                </c:pt>
                <c:pt idx="2352">
                  <c:v>976.0</c:v>
                </c:pt>
                <c:pt idx="2353">
                  <c:v>975.0</c:v>
                </c:pt>
                <c:pt idx="2354">
                  <c:v>974.0</c:v>
                </c:pt>
                <c:pt idx="2355">
                  <c:v>973.0</c:v>
                </c:pt>
                <c:pt idx="2356">
                  <c:v>972.0</c:v>
                </c:pt>
                <c:pt idx="2357">
                  <c:v>971.0</c:v>
                </c:pt>
                <c:pt idx="2358">
                  <c:v>970.0</c:v>
                </c:pt>
                <c:pt idx="2359">
                  <c:v>969.0</c:v>
                </c:pt>
                <c:pt idx="2360">
                  <c:v>968.0</c:v>
                </c:pt>
                <c:pt idx="2361">
                  <c:v>967.0</c:v>
                </c:pt>
                <c:pt idx="2362">
                  <c:v>966.0</c:v>
                </c:pt>
                <c:pt idx="2363">
                  <c:v>965.0</c:v>
                </c:pt>
                <c:pt idx="2364">
                  <c:v>964.0</c:v>
                </c:pt>
                <c:pt idx="2365">
                  <c:v>963.0</c:v>
                </c:pt>
                <c:pt idx="2366">
                  <c:v>962.0</c:v>
                </c:pt>
                <c:pt idx="2367">
                  <c:v>961.0</c:v>
                </c:pt>
                <c:pt idx="2368">
                  <c:v>960.0</c:v>
                </c:pt>
                <c:pt idx="2369">
                  <c:v>959.0</c:v>
                </c:pt>
                <c:pt idx="2370">
                  <c:v>958.0</c:v>
                </c:pt>
                <c:pt idx="2371">
                  <c:v>957.0</c:v>
                </c:pt>
                <c:pt idx="2372">
                  <c:v>956.0</c:v>
                </c:pt>
                <c:pt idx="2373">
                  <c:v>955.0</c:v>
                </c:pt>
                <c:pt idx="2374">
                  <c:v>954.0</c:v>
                </c:pt>
                <c:pt idx="2375">
                  <c:v>953.0</c:v>
                </c:pt>
                <c:pt idx="2376">
                  <c:v>952.0</c:v>
                </c:pt>
                <c:pt idx="2377">
                  <c:v>951.0</c:v>
                </c:pt>
                <c:pt idx="2378">
                  <c:v>950.0</c:v>
                </c:pt>
                <c:pt idx="2379">
                  <c:v>949.0</c:v>
                </c:pt>
                <c:pt idx="2380">
                  <c:v>948.0</c:v>
                </c:pt>
                <c:pt idx="2381">
                  <c:v>947.0</c:v>
                </c:pt>
                <c:pt idx="2382">
                  <c:v>946.0</c:v>
                </c:pt>
                <c:pt idx="2383">
                  <c:v>945.0</c:v>
                </c:pt>
                <c:pt idx="2384">
                  <c:v>944.0</c:v>
                </c:pt>
                <c:pt idx="2385">
                  <c:v>943.0</c:v>
                </c:pt>
                <c:pt idx="2386">
                  <c:v>942.0</c:v>
                </c:pt>
                <c:pt idx="2387">
                  <c:v>941.0</c:v>
                </c:pt>
                <c:pt idx="2388">
                  <c:v>940.0</c:v>
                </c:pt>
                <c:pt idx="2389">
                  <c:v>939.0</c:v>
                </c:pt>
                <c:pt idx="2390">
                  <c:v>938.0</c:v>
                </c:pt>
                <c:pt idx="2391">
                  <c:v>937.0</c:v>
                </c:pt>
                <c:pt idx="2392">
                  <c:v>936.0</c:v>
                </c:pt>
                <c:pt idx="2393">
                  <c:v>935.0</c:v>
                </c:pt>
                <c:pt idx="2394">
                  <c:v>934.0</c:v>
                </c:pt>
                <c:pt idx="2395">
                  <c:v>933.0</c:v>
                </c:pt>
                <c:pt idx="2396">
                  <c:v>932.0</c:v>
                </c:pt>
                <c:pt idx="2397">
                  <c:v>931.0</c:v>
                </c:pt>
                <c:pt idx="2398">
                  <c:v>930.0</c:v>
                </c:pt>
                <c:pt idx="2399">
                  <c:v>929.0</c:v>
                </c:pt>
                <c:pt idx="2400">
                  <c:v>928.0</c:v>
                </c:pt>
                <c:pt idx="2401">
                  <c:v>927.0</c:v>
                </c:pt>
                <c:pt idx="2402">
                  <c:v>926.0</c:v>
                </c:pt>
                <c:pt idx="2403">
                  <c:v>925.0</c:v>
                </c:pt>
                <c:pt idx="2404">
                  <c:v>924.0</c:v>
                </c:pt>
                <c:pt idx="2405">
                  <c:v>923.0</c:v>
                </c:pt>
                <c:pt idx="2406">
                  <c:v>922.0</c:v>
                </c:pt>
                <c:pt idx="2407">
                  <c:v>921.0</c:v>
                </c:pt>
                <c:pt idx="2408">
                  <c:v>920.0</c:v>
                </c:pt>
                <c:pt idx="2409">
                  <c:v>919.0</c:v>
                </c:pt>
                <c:pt idx="2410">
                  <c:v>918.0</c:v>
                </c:pt>
                <c:pt idx="2411">
                  <c:v>917.0</c:v>
                </c:pt>
                <c:pt idx="2412">
                  <c:v>916.0</c:v>
                </c:pt>
                <c:pt idx="2413">
                  <c:v>915.0</c:v>
                </c:pt>
                <c:pt idx="2414">
                  <c:v>914.0</c:v>
                </c:pt>
                <c:pt idx="2415">
                  <c:v>913.0</c:v>
                </c:pt>
                <c:pt idx="2416">
                  <c:v>912.0</c:v>
                </c:pt>
                <c:pt idx="2417">
                  <c:v>911.0</c:v>
                </c:pt>
                <c:pt idx="2418">
                  <c:v>910.0</c:v>
                </c:pt>
                <c:pt idx="2419">
                  <c:v>909.0</c:v>
                </c:pt>
                <c:pt idx="2420">
                  <c:v>908.0</c:v>
                </c:pt>
                <c:pt idx="2421">
                  <c:v>907.0</c:v>
                </c:pt>
                <c:pt idx="2422">
                  <c:v>906.0</c:v>
                </c:pt>
                <c:pt idx="2423">
                  <c:v>905.0</c:v>
                </c:pt>
                <c:pt idx="2424">
                  <c:v>904.0</c:v>
                </c:pt>
                <c:pt idx="2425">
                  <c:v>903.0</c:v>
                </c:pt>
                <c:pt idx="2426">
                  <c:v>902.0</c:v>
                </c:pt>
                <c:pt idx="2427">
                  <c:v>901.0</c:v>
                </c:pt>
                <c:pt idx="2428">
                  <c:v>900.0</c:v>
                </c:pt>
                <c:pt idx="2429">
                  <c:v>899.0</c:v>
                </c:pt>
                <c:pt idx="2430">
                  <c:v>898.0</c:v>
                </c:pt>
                <c:pt idx="2431">
                  <c:v>897.0</c:v>
                </c:pt>
                <c:pt idx="2432">
                  <c:v>896.0</c:v>
                </c:pt>
                <c:pt idx="2433">
                  <c:v>895.0</c:v>
                </c:pt>
                <c:pt idx="2434">
                  <c:v>894.0</c:v>
                </c:pt>
                <c:pt idx="2435">
                  <c:v>893.0</c:v>
                </c:pt>
                <c:pt idx="2436">
                  <c:v>892.0</c:v>
                </c:pt>
                <c:pt idx="2437">
                  <c:v>891.0</c:v>
                </c:pt>
                <c:pt idx="2438">
                  <c:v>890.0</c:v>
                </c:pt>
                <c:pt idx="2439">
                  <c:v>889.0</c:v>
                </c:pt>
                <c:pt idx="2440">
                  <c:v>888.0</c:v>
                </c:pt>
                <c:pt idx="2441">
                  <c:v>887.0</c:v>
                </c:pt>
                <c:pt idx="2442">
                  <c:v>886.0</c:v>
                </c:pt>
                <c:pt idx="2443">
                  <c:v>885.0</c:v>
                </c:pt>
                <c:pt idx="2444">
                  <c:v>884.0</c:v>
                </c:pt>
                <c:pt idx="2445">
                  <c:v>883.0</c:v>
                </c:pt>
                <c:pt idx="2446">
                  <c:v>882.0</c:v>
                </c:pt>
                <c:pt idx="2447">
                  <c:v>881.0</c:v>
                </c:pt>
                <c:pt idx="2448">
                  <c:v>880.0</c:v>
                </c:pt>
                <c:pt idx="2449">
                  <c:v>879.0</c:v>
                </c:pt>
                <c:pt idx="2450">
                  <c:v>878.0</c:v>
                </c:pt>
                <c:pt idx="2451">
                  <c:v>877.0</c:v>
                </c:pt>
                <c:pt idx="2452">
                  <c:v>876.0</c:v>
                </c:pt>
                <c:pt idx="2453">
                  <c:v>875.0</c:v>
                </c:pt>
                <c:pt idx="2454">
                  <c:v>874.0</c:v>
                </c:pt>
                <c:pt idx="2455">
                  <c:v>873.0</c:v>
                </c:pt>
                <c:pt idx="2456">
                  <c:v>872.0</c:v>
                </c:pt>
                <c:pt idx="2457">
                  <c:v>871.0</c:v>
                </c:pt>
                <c:pt idx="2458">
                  <c:v>870.0</c:v>
                </c:pt>
                <c:pt idx="2459">
                  <c:v>869.0</c:v>
                </c:pt>
                <c:pt idx="2460">
                  <c:v>868.0</c:v>
                </c:pt>
                <c:pt idx="2461">
                  <c:v>867.0</c:v>
                </c:pt>
                <c:pt idx="2462">
                  <c:v>866.0</c:v>
                </c:pt>
                <c:pt idx="2463">
                  <c:v>865.0</c:v>
                </c:pt>
                <c:pt idx="2464">
                  <c:v>864.0</c:v>
                </c:pt>
                <c:pt idx="2465">
                  <c:v>863.0</c:v>
                </c:pt>
                <c:pt idx="2466">
                  <c:v>862.0</c:v>
                </c:pt>
                <c:pt idx="2467">
                  <c:v>861.0</c:v>
                </c:pt>
                <c:pt idx="2468">
                  <c:v>860.0</c:v>
                </c:pt>
                <c:pt idx="2469">
                  <c:v>859.0</c:v>
                </c:pt>
                <c:pt idx="2470">
                  <c:v>858.0</c:v>
                </c:pt>
                <c:pt idx="2471">
                  <c:v>857.0</c:v>
                </c:pt>
                <c:pt idx="2472">
                  <c:v>856.0</c:v>
                </c:pt>
                <c:pt idx="2473">
                  <c:v>855.0</c:v>
                </c:pt>
                <c:pt idx="2474">
                  <c:v>854.0</c:v>
                </c:pt>
                <c:pt idx="2475">
                  <c:v>853.0</c:v>
                </c:pt>
                <c:pt idx="2476">
                  <c:v>852.0</c:v>
                </c:pt>
                <c:pt idx="2477">
                  <c:v>851.0</c:v>
                </c:pt>
                <c:pt idx="2478">
                  <c:v>850.0</c:v>
                </c:pt>
                <c:pt idx="2479">
                  <c:v>849.0</c:v>
                </c:pt>
                <c:pt idx="2480">
                  <c:v>848.0</c:v>
                </c:pt>
                <c:pt idx="2481">
                  <c:v>847.0</c:v>
                </c:pt>
                <c:pt idx="2482">
                  <c:v>846.0</c:v>
                </c:pt>
                <c:pt idx="2483">
                  <c:v>845.0</c:v>
                </c:pt>
                <c:pt idx="2484">
                  <c:v>844.0</c:v>
                </c:pt>
                <c:pt idx="2485">
                  <c:v>843.0</c:v>
                </c:pt>
                <c:pt idx="2486">
                  <c:v>842.0</c:v>
                </c:pt>
                <c:pt idx="2487">
                  <c:v>841.0</c:v>
                </c:pt>
                <c:pt idx="2488">
                  <c:v>840.0</c:v>
                </c:pt>
                <c:pt idx="2489">
                  <c:v>839.0</c:v>
                </c:pt>
                <c:pt idx="2490">
                  <c:v>838.0</c:v>
                </c:pt>
                <c:pt idx="2491">
                  <c:v>837.0</c:v>
                </c:pt>
                <c:pt idx="2492">
                  <c:v>836.0</c:v>
                </c:pt>
                <c:pt idx="2493">
                  <c:v>835.0</c:v>
                </c:pt>
                <c:pt idx="2494">
                  <c:v>834.0</c:v>
                </c:pt>
                <c:pt idx="2495">
                  <c:v>833.0</c:v>
                </c:pt>
                <c:pt idx="2496">
                  <c:v>832.0</c:v>
                </c:pt>
                <c:pt idx="2497">
                  <c:v>831.0</c:v>
                </c:pt>
                <c:pt idx="2498">
                  <c:v>830.0</c:v>
                </c:pt>
                <c:pt idx="2499">
                  <c:v>829.0</c:v>
                </c:pt>
                <c:pt idx="2500">
                  <c:v>828.0</c:v>
                </c:pt>
                <c:pt idx="2501">
                  <c:v>827.0</c:v>
                </c:pt>
                <c:pt idx="2502">
                  <c:v>826.0</c:v>
                </c:pt>
                <c:pt idx="2503">
                  <c:v>825.0</c:v>
                </c:pt>
                <c:pt idx="2504">
                  <c:v>824.0</c:v>
                </c:pt>
                <c:pt idx="2505">
                  <c:v>823.0</c:v>
                </c:pt>
                <c:pt idx="2506">
                  <c:v>822.0</c:v>
                </c:pt>
                <c:pt idx="2507">
                  <c:v>821.0</c:v>
                </c:pt>
                <c:pt idx="2508">
                  <c:v>820.0</c:v>
                </c:pt>
                <c:pt idx="2509">
                  <c:v>819.0</c:v>
                </c:pt>
                <c:pt idx="2510">
                  <c:v>818.0</c:v>
                </c:pt>
                <c:pt idx="2511">
                  <c:v>817.0</c:v>
                </c:pt>
                <c:pt idx="2512">
                  <c:v>816.0</c:v>
                </c:pt>
                <c:pt idx="2513">
                  <c:v>815.0</c:v>
                </c:pt>
                <c:pt idx="2514">
                  <c:v>814.0</c:v>
                </c:pt>
                <c:pt idx="2515">
                  <c:v>813.0</c:v>
                </c:pt>
                <c:pt idx="2516">
                  <c:v>812.0</c:v>
                </c:pt>
                <c:pt idx="2517">
                  <c:v>811.0</c:v>
                </c:pt>
                <c:pt idx="2518">
                  <c:v>810.0</c:v>
                </c:pt>
                <c:pt idx="2519">
                  <c:v>809.0</c:v>
                </c:pt>
                <c:pt idx="2520">
                  <c:v>808.0</c:v>
                </c:pt>
                <c:pt idx="2521">
                  <c:v>807.0</c:v>
                </c:pt>
                <c:pt idx="2522">
                  <c:v>806.0</c:v>
                </c:pt>
                <c:pt idx="2523">
                  <c:v>805.0</c:v>
                </c:pt>
                <c:pt idx="2524">
                  <c:v>804.0</c:v>
                </c:pt>
                <c:pt idx="2525">
                  <c:v>803.0</c:v>
                </c:pt>
                <c:pt idx="2526">
                  <c:v>802.0</c:v>
                </c:pt>
                <c:pt idx="2527">
                  <c:v>801.0</c:v>
                </c:pt>
                <c:pt idx="2528">
                  <c:v>800.0</c:v>
                </c:pt>
                <c:pt idx="2529">
                  <c:v>799.0</c:v>
                </c:pt>
                <c:pt idx="2530">
                  <c:v>798.0</c:v>
                </c:pt>
                <c:pt idx="2531">
                  <c:v>797.0</c:v>
                </c:pt>
                <c:pt idx="2532">
                  <c:v>796.0</c:v>
                </c:pt>
                <c:pt idx="2533">
                  <c:v>795.0</c:v>
                </c:pt>
                <c:pt idx="2534">
                  <c:v>794.0</c:v>
                </c:pt>
                <c:pt idx="2535">
                  <c:v>793.0</c:v>
                </c:pt>
                <c:pt idx="2536">
                  <c:v>792.0</c:v>
                </c:pt>
                <c:pt idx="2537">
                  <c:v>791.0</c:v>
                </c:pt>
                <c:pt idx="2538">
                  <c:v>790.0</c:v>
                </c:pt>
                <c:pt idx="2539">
                  <c:v>789.0</c:v>
                </c:pt>
                <c:pt idx="2540">
                  <c:v>788.0</c:v>
                </c:pt>
                <c:pt idx="2541">
                  <c:v>787.0</c:v>
                </c:pt>
                <c:pt idx="2542">
                  <c:v>786.0</c:v>
                </c:pt>
                <c:pt idx="2543">
                  <c:v>785.0</c:v>
                </c:pt>
                <c:pt idx="2544">
                  <c:v>784.0</c:v>
                </c:pt>
                <c:pt idx="2545">
                  <c:v>783.0</c:v>
                </c:pt>
                <c:pt idx="2546">
                  <c:v>782.0</c:v>
                </c:pt>
                <c:pt idx="2547">
                  <c:v>781.0</c:v>
                </c:pt>
                <c:pt idx="2548">
                  <c:v>780.0</c:v>
                </c:pt>
                <c:pt idx="2549">
                  <c:v>779.0</c:v>
                </c:pt>
                <c:pt idx="2550">
                  <c:v>778.0</c:v>
                </c:pt>
                <c:pt idx="2551">
                  <c:v>777.0</c:v>
                </c:pt>
                <c:pt idx="2552">
                  <c:v>776.0</c:v>
                </c:pt>
                <c:pt idx="2553">
                  <c:v>775.0</c:v>
                </c:pt>
                <c:pt idx="2554">
                  <c:v>774.0</c:v>
                </c:pt>
                <c:pt idx="2555">
                  <c:v>773.0</c:v>
                </c:pt>
                <c:pt idx="2556">
                  <c:v>772.0</c:v>
                </c:pt>
                <c:pt idx="2557">
                  <c:v>771.0</c:v>
                </c:pt>
                <c:pt idx="2558">
                  <c:v>770.0</c:v>
                </c:pt>
                <c:pt idx="2559">
                  <c:v>769.0</c:v>
                </c:pt>
                <c:pt idx="2560">
                  <c:v>768.0</c:v>
                </c:pt>
                <c:pt idx="2561">
                  <c:v>767.0</c:v>
                </c:pt>
                <c:pt idx="2562">
                  <c:v>766.0</c:v>
                </c:pt>
                <c:pt idx="2563">
                  <c:v>765.0</c:v>
                </c:pt>
                <c:pt idx="2564">
                  <c:v>764.0</c:v>
                </c:pt>
                <c:pt idx="2565">
                  <c:v>763.0</c:v>
                </c:pt>
                <c:pt idx="2566">
                  <c:v>762.0</c:v>
                </c:pt>
                <c:pt idx="2567">
                  <c:v>761.0</c:v>
                </c:pt>
                <c:pt idx="2568">
                  <c:v>760.0</c:v>
                </c:pt>
                <c:pt idx="2569">
                  <c:v>759.0</c:v>
                </c:pt>
                <c:pt idx="2570">
                  <c:v>758.0</c:v>
                </c:pt>
                <c:pt idx="2571">
                  <c:v>757.0</c:v>
                </c:pt>
                <c:pt idx="2572">
                  <c:v>756.0</c:v>
                </c:pt>
                <c:pt idx="2573">
                  <c:v>755.0</c:v>
                </c:pt>
                <c:pt idx="2574">
                  <c:v>754.0</c:v>
                </c:pt>
                <c:pt idx="2575">
                  <c:v>753.0</c:v>
                </c:pt>
                <c:pt idx="2576">
                  <c:v>752.0</c:v>
                </c:pt>
                <c:pt idx="2577">
                  <c:v>751.0</c:v>
                </c:pt>
                <c:pt idx="2578">
                  <c:v>750.0</c:v>
                </c:pt>
                <c:pt idx="2579">
                  <c:v>749.0</c:v>
                </c:pt>
                <c:pt idx="2580">
                  <c:v>748.0</c:v>
                </c:pt>
                <c:pt idx="2581">
                  <c:v>747.0</c:v>
                </c:pt>
                <c:pt idx="2582">
                  <c:v>746.0</c:v>
                </c:pt>
                <c:pt idx="2583">
                  <c:v>745.0</c:v>
                </c:pt>
                <c:pt idx="2584">
                  <c:v>744.0</c:v>
                </c:pt>
                <c:pt idx="2585">
                  <c:v>743.0</c:v>
                </c:pt>
                <c:pt idx="2586">
                  <c:v>742.0</c:v>
                </c:pt>
                <c:pt idx="2587">
                  <c:v>741.0</c:v>
                </c:pt>
                <c:pt idx="2588">
                  <c:v>740.0</c:v>
                </c:pt>
                <c:pt idx="2589">
                  <c:v>739.0</c:v>
                </c:pt>
                <c:pt idx="2590">
                  <c:v>738.0</c:v>
                </c:pt>
                <c:pt idx="2591">
                  <c:v>737.0</c:v>
                </c:pt>
                <c:pt idx="2592">
                  <c:v>736.0</c:v>
                </c:pt>
                <c:pt idx="2593">
                  <c:v>735.0</c:v>
                </c:pt>
                <c:pt idx="2594">
                  <c:v>734.0</c:v>
                </c:pt>
                <c:pt idx="2595">
                  <c:v>733.0</c:v>
                </c:pt>
                <c:pt idx="2596">
                  <c:v>732.0</c:v>
                </c:pt>
                <c:pt idx="2597">
                  <c:v>731.0</c:v>
                </c:pt>
                <c:pt idx="2598">
                  <c:v>730.0</c:v>
                </c:pt>
                <c:pt idx="2599">
                  <c:v>729.0</c:v>
                </c:pt>
                <c:pt idx="2600">
                  <c:v>728.0</c:v>
                </c:pt>
                <c:pt idx="2601">
                  <c:v>727.0</c:v>
                </c:pt>
                <c:pt idx="2602">
                  <c:v>726.0</c:v>
                </c:pt>
                <c:pt idx="2603">
                  <c:v>725.0</c:v>
                </c:pt>
                <c:pt idx="2604">
                  <c:v>724.0</c:v>
                </c:pt>
                <c:pt idx="2605">
                  <c:v>723.0</c:v>
                </c:pt>
                <c:pt idx="2606">
                  <c:v>722.0</c:v>
                </c:pt>
                <c:pt idx="2607">
                  <c:v>721.0</c:v>
                </c:pt>
                <c:pt idx="2608">
                  <c:v>720.0</c:v>
                </c:pt>
                <c:pt idx="2609">
                  <c:v>719.0</c:v>
                </c:pt>
                <c:pt idx="2610">
                  <c:v>718.0</c:v>
                </c:pt>
                <c:pt idx="2611">
                  <c:v>717.0</c:v>
                </c:pt>
                <c:pt idx="2612">
                  <c:v>716.0</c:v>
                </c:pt>
                <c:pt idx="2613">
                  <c:v>715.0</c:v>
                </c:pt>
                <c:pt idx="2614">
                  <c:v>714.0</c:v>
                </c:pt>
                <c:pt idx="2615">
                  <c:v>713.0</c:v>
                </c:pt>
                <c:pt idx="2616">
                  <c:v>712.0</c:v>
                </c:pt>
                <c:pt idx="2617">
                  <c:v>711.0</c:v>
                </c:pt>
                <c:pt idx="2618">
                  <c:v>710.0</c:v>
                </c:pt>
                <c:pt idx="2619">
                  <c:v>709.0</c:v>
                </c:pt>
                <c:pt idx="2620">
                  <c:v>708.0</c:v>
                </c:pt>
                <c:pt idx="2621">
                  <c:v>707.0</c:v>
                </c:pt>
                <c:pt idx="2622">
                  <c:v>706.0</c:v>
                </c:pt>
                <c:pt idx="2623">
                  <c:v>705.0</c:v>
                </c:pt>
                <c:pt idx="2624">
                  <c:v>704.0</c:v>
                </c:pt>
                <c:pt idx="2625">
                  <c:v>703.0</c:v>
                </c:pt>
                <c:pt idx="2626">
                  <c:v>702.0</c:v>
                </c:pt>
                <c:pt idx="2627">
                  <c:v>701.0</c:v>
                </c:pt>
                <c:pt idx="2628">
                  <c:v>700.0</c:v>
                </c:pt>
                <c:pt idx="2629">
                  <c:v>699.0</c:v>
                </c:pt>
                <c:pt idx="2630">
                  <c:v>698.0</c:v>
                </c:pt>
                <c:pt idx="2631">
                  <c:v>697.0</c:v>
                </c:pt>
                <c:pt idx="2632">
                  <c:v>696.0</c:v>
                </c:pt>
                <c:pt idx="2633">
                  <c:v>695.0</c:v>
                </c:pt>
                <c:pt idx="2634">
                  <c:v>694.0</c:v>
                </c:pt>
                <c:pt idx="2635">
                  <c:v>693.0</c:v>
                </c:pt>
                <c:pt idx="2636">
                  <c:v>692.0</c:v>
                </c:pt>
                <c:pt idx="2637">
                  <c:v>691.0</c:v>
                </c:pt>
                <c:pt idx="2638">
                  <c:v>690.0</c:v>
                </c:pt>
                <c:pt idx="2639">
                  <c:v>689.0</c:v>
                </c:pt>
                <c:pt idx="2640">
                  <c:v>688.0</c:v>
                </c:pt>
                <c:pt idx="2641">
                  <c:v>687.0</c:v>
                </c:pt>
                <c:pt idx="2642">
                  <c:v>686.0</c:v>
                </c:pt>
                <c:pt idx="2643">
                  <c:v>685.0</c:v>
                </c:pt>
                <c:pt idx="2644">
                  <c:v>684.0</c:v>
                </c:pt>
                <c:pt idx="2645">
                  <c:v>683.0</c:v>
                </c:pt>
                <c:pt idx="2646">
                  <c:v>682.0</c:v>
                </c:pt>
                <c:pt idx="2647">
                  <c:v>681.0</c:v>
                </c:pt>
                <c:pt idx="2648">
                  <c:v>680.0</c:v>
                </c:pt>
                <c:pt idx="2649">
                  <c:v>679.0</c:v>
                </c:pt>
                <c:pt idx="2650">
                  <c:v>678.0</c:v>
                </c:pt>
                <c:pt idx="2651">
                  <c:v>677.0</c:v>
                </c:pt>
                <c:pt idx="2652">
                  <c:v>676.0</c:v>
                </c:pt>
                <c:pt idx="2653">
                  <c:v>675.0</c:v>
                </c:pt>
                <c:pt idx="2654">
                  <c:v>674.0</c:v>
                </c:pt>
                <c:pt idx="2655">
                  <c:v>673.0</c:v>
                </c:pt>
                <c:pt idx="2656">
                  <c:v>672.0</c:v>
                </c:pt>
                <c:pt idx="2657">
                  <c:v>671.0</c:v>
                </c:pt>
                <c:pt idx="2658">
                  <c:v>670.0</c:v>
                </c:pt>
                <c:pt idx="2659">
                  <c:v>669.0</c:v>
                </c:pt>
                <c:pt idx="2660">
                  <c:v>668.0</c:v>
                </c:pt>
                <c:pt idx="2661">
                  <c:v>667.0</c:v>
                </c:pt>
                <c:pt idx="2662">
                  <c:v>666.0</c:v>
                </c:pt>
                <c:pt idx="2663">
                  <c:v>665.0</c:v>
                </c:pt>
                <c:pt idx="2664">
                  <c:v>664.0</c:v>
                </c:pt>
                <c:pt idx="2665">
                  <c:v>663.0</c:v>
                </c:pt>
                <c:pt idx="2666">
                  <c:v>662.0</c:v>
                </c:pt>
                <c:pt idx="2667">
                  <c:v>661.0</c:v>
                </c:pt>
                <c:pt idx="2668">
                  <c:v>660.0</c:v>
                </c:pt>
                <c:pt idx="2669">
                  <c:v>659.0</c:v>
                </c:pt>
                <c:pt idx="2670">
                  <c:v>658.0</c:v>
                </c:pt>
                <c:pt idx="2671">
                  <c:v>657.0</c:v>
                </c:pt>
                <c:pt idx="2672">
                  <c:v>656.0</c:v>
                </c:pt>
                <c:pt idx="2673">
                  <c:v>655.0</c:v>
                </c:pt>
                <c:pt idx="2674">
                  <c:v>654.0</c:v>
                </c:pt>
                <c:pt idx="2675">
                  <c:v>653.0</c:v>
                </c:pt>
                <c:pt idx="2676">
                  <c:v>652.0</c:v>
                </c:pt>
                <c:pt idx="2677">
                  <c:v>651.0</c:v>
                </c:pt>
                <c:pt idx="2678">
                  <c:v>650.0</c:v>
                </c:pt>
                <c:pt idx="2679">
                  <c:v>649.0</c:v>
                </c:pt>
                <c:pt idx="2680">
                  <c:v>648.0</c:v>
                </c:pt>
                <c:pt idx="2681">
                  <c:v>647.0</c:v>
                </c:pt>
                <c:pt idx="2682">
                  <c:v>646.0</c:v>
                </c:pt>
                <c:pt idx="2683">
                  <c:v>645.0</c:v>
                </c:pt>
                <c:pt idx="2684">
                  <c:v>644.0</c:v>
                </c:pt>
                <c:pt idx="2685">
                  <c:v>643.0</c:v>
                </c:pt>
                <c:pt idx="2686">
                  <c:v>642.0</c:v>
                </c:pt>
                <c:pt idx="2687">
                  <c:v>641.0</c:v>
                </c:pt>
                <c:pt idx="2688">
                  <c:v>640.0</c:v>
                </c:pt>
                <c:pt idx="2689">
                  <c:v>639.0</c:v>
                </c:pt>
                <c:pt idx="2690">
                  <c:v>638.0</c:v>
                </c:pt>
                <c:pt idx="2691">
                  <c:v>637.0</c:v>
                </c:pt>
                <c:pt idx="2692">
                  <c:v>636.0</c:v>
                </c:pt>
                <c:pt idx="2693">
                  <c:v>635.0</c:v>
                </c:pt>
                <c:pt idx="2694">
                  <c:v>634.0</c:v>
                </c:pt>
                <c:pt idx="2695">
                  <c:v>633.0</c:v>
                </c:pt>
                <c:pt idx="2696">
                  <c:v>632.0</c:v>
                </c:pt>
                <c:pt idx="2697">
                  <c:v>631.0</c:v>
                </c:pt>
                <c:pt idx="2698">
                  <c:v>630.0</c:v>
                </c:pt>
                <c:pt idx="2699">
                  <c:v>629.0</c:v>
                </c:pt>
                <c:pt idx="2700">
                  <c:v>628.0</c:v>
                </c:pt>
                <c:pt idx="2701">
                  <c:v>627.0</c:v>
                </c:pt>
                <c:pt idx="2702">
                  <c:v>626.0</c:v>
                </c:pt>
                <c:pt idx="2703">
                  <c:v>625.0</c:v>
                </c:pt>
                <c:pt idx="2704">
                  <c:v>624.0</c:v>
                </c:pt>
                <c:pt idx="2705">
                  <c:v>623.0</c:v>
                </c:pt>
                <c:pt idx="2706">
                  <c:v>622.0</c:v>
                </c:pt>
                <c:pt idx="2707">
                  <c:v>621.0</c:v>
                </c:pt>
                <c:pt idx="2708">
                  <c:v>620.0</c:v>
                </c:pt>
                <c:pt idx="2709">
                  <c:v>619.0</c:v>
                </c:pt>
                <c:pt idx="2710">
                  <c:v>618.0</c:v>
                </c:pt>
                <c:pt idx="2711">
                  <c:v>617.0</c:v>
                </c:pt>
                <c:pt idx="2712">
                  <c:v>616.0</c:v>
                </c:pt>
                <c:pt idx="2713">
                  <c:v>615.0</c:v>
                </c:pt>
                <c:pt idx="2714">
                  <c:v>614.0</c:v>
                </c:pt>
                <c:pt idx="2715">
                  <c:v>613.0</c:v>
                </c:pt>
                <c:pt idx="2716">
                  <c:v>612.0</c:v>
                </c:pt>
                <c:pt idx="2717">
                  <c:v>611.0</c:v>
                </c:pt>
                <c:pt idx="2718">
                  <c:v>610.0</c:v>
                </c:pt>
                <c:pt idx="2719">
                  <c:v>609.0</c:v>
                </c:pt>
                <c:pt idx="2720">
                  <c:v>608.0</c:v>
                </c:pt>
                <c:pt idx="2721">
                  <c:v>607.0</c:v>
                </c:pt>
                <c:pt idx="2722">
                  <c:v>606.0</c:v>
                </c:pt>
                <c:pt idx="2723">
                  <c:v>605.0</c:v>
                </c:pt>
                <c:pt idx="2724">
                  <c:v>604.0</c:v>
                </c:pt>
                <c:pt idx="2725">
                  <c:v>603.0</c:v>
                </c:pt>
                <c:pt idx="2726">
                  <c:v>602.0</c:v>
                </c:pt>
                <c:pt idx="2727">
                  <c:v>601.0</c:v>
                </c:pt>
                <c:pt idx="2728">
                  <c:v>600.0</c:v>
                </c:pt>
                <c:pt idx="2729">
                  <c:v>599.0</c:v>
                </c:pt>
                <c:pt idx="2730">
                  <c:v>598.0</c:v>
                </c:pt>
                <c:pt idx="2731">
                  <c:v>597.0</c:v>
                </c:pt>
                <c:pt idx="2732">
                  <c:v>596.0</c:v>
                </c:pt>
                <c:pt idx="2733">
                  <c:v>595.0</c:v>
                </c:pt>
                <c:pt idx="2734">
                  <c:v>594.0</c:v>
                </c:pt>
                <c:pt idx="2735">
                  <c:v>593.0</c:v>
                </c:pt>
                <c:pt idx="2736">
                  <c:v>592.0</c:v>
                </c:pt>
                <c:pt idx="2737">
                  <c:v>591.0</c:v>
                </c:pt>
                <c:pt idx="2738">
                  <c:v>590.0</c:v>
                </c:pt>
                <c:pt idx="2739">
                  <c:v>589.0</c:v>
                </c:pt>
                <c:pt idx="2740">
                  <c:v>588.0</c:v>
                </c:pt>
                <c:pt idx="2741">
                  <c:v>587.0</c:v>
                </c:pt>
                <c:pt idx="2742">
                  <c:v>586.0</c:v>
                </c:pt>
                <c:pt idx="2743">
                  <c:v>585.0</c:v>
                </c:pt>
                <c:pt idx="2744">
                  <c:v>584.0</c:v>
                </c:pt>
                <c:pt idx="2745">
                  <c:v>583.0</c:v>
                </c:pt>
                <c:pt idx="2746">
                  <c:v>582.0</c:v>
                </c:pt>
                <c:pt idx="2747">
                  <c:v>581.0</c:v>
                </c:pt>
                <c:pt idx="2748">
                  <c:v>580.0</c:v>
                </c:pt>
                <c:pt idx="2749">
                  <c:v>579.0</c:v>
                </c:pt>
                <c:pt idx="2750">
                  <c:v>578.0</c:v>
                </c:pt>
                <c:pt idx="2751">
                  <c:v>577.0</c:v>
                </c:pt>
                <c:pt idx="2752">
                  <c:v>576.0</c:v>
                </c:pt>
                <c:pt idx="2753">
                  <c:v>575.0</c:v>
                </c:pt>
                <c:pt idx="2754">
                  <c:v>574.0</c:v>
                </c:pt>
                <c:pt idx="2755">
                  <c:v>573.0</c:v>
                </c:pt>
                <c:pt idx="2756">
                  <c:v>572.0</c:v>
                </c:pt>
                <c:pt idx="2757">
                  <c:v>571.0</c:v>
                </c:pt>
                <c:pt idx="2758">
                  <c:v>570.0</c:v>
                </c:pt>
                <c:pt idx="2759">
                  <c:v>569.0</c:v>
                </c:pt>
                <c:pt idx="2760">
                  <c:v>568.0</c:v>
                </c:pt>
                <c:pt idx="2761">
                  <c:v>567.0</c:v>
                </c:pt>
                <c:pt idx="2762">
                  <c:v>566.0</c:v>
                </c:pt>
                <c:pt idx="2763">
                  <c:v>565.0</c:v>
                </c:pt>
                <c:pt idx="2764">
                  <c:v>564.0</c:v>
                </c:pt>
                <c:pt idx="2765">
                  <c:v>563.0</c:v>
                </c:pt>
                <c:pt idx="2766">
                  <c:v>562.0</c:v>
                </c:pt>
                <c:pt idx="2767">
                  <c:v>561.0</c:v>
                </c:pt>
                <c:pt idx="2768">
                  <c:v>560.0</c:v>
                </c:pt>
                <c:pt idx="2769">
                  <c:v>559.0</c:v>
                </c:pt>
                <c:pt idx="2770">
                  <c:v>558.0</c:v>
                </c:pt>
                <c:pt idx="2771">
                  <c:v>557.0</c:v>
                </c:pt>
                <c:pt idx="2772">
                  <c:v>556.0</c:v>
                </c:pt>
                <c:pt idx="2773">
                  <c:v>555.0</c:v>
                </c:pt>
                <c:pt idx="2774">
                  <c:v>554.0</c:v>
                </c:pt>
                <c:pt idx="2775">
                  <c:v>553.0</c:v>
                </c:pt>
                <c:pt idx="2776">
                  <c:v>552.0</c:v>
                </c:pt>
                <c:pt idx="2777">
                  <c:v>551.0</c:v>
                </c:pt>
                <c:pt idx="2778">
                  <c:v>550.0</c:v>
                </c:pt>
                <c:pt idx="2779">
                  <c:v>549.0</c:v>
                </c:pt>
                <c:pt idx="2780">
                  <c:v>548.0</c:v>
                </c:pt>
                <c:pt idx="2781">
                  <c:v>547.0</c:v>
                </c:pt>
                <c:pt idx="2782">
                  <c:v>546.0</c:v>
                </c:pt>
                <c:pt idx="2783">
                  <c:v>545.0</c:v>
                </c:pt>
                <c:pt idx="2784">
                  <c:v>544.0</c:v>
                </c:pt>
                <c:pt idx="2785">
                  <c:v>543.0</c:v>
                </c:pt>
                <c:pt idx="2786">
                  <c:v>542.0</c:v>
                </c:pt>
                <c:pt idx="2787">
                  <c:v>541.0</c:v>
                </c:pt>
                <c:pt idx="2788">
                  <c:v>540.0</c:v>
                </c:pt>
                <c:pt idx="2789">
                  <c:v>539.0</c:v>
                </c:pt>
                <c:pt idx="2790">
                  <c:v>538.0</c:v>
                </c:pt>
                <c:pt idx="2791">
                  <c:v>537.0</c:v>
                </c:pt>
                <c:pt idx="2792">
                  <c:v>536.0</c:v>
                </c:pt>
                <c:pt idx="2793">
                  <c:v>535.0</c:v>
                </c:pt>
                <c:pt idx="2794">
                  <c:v>534.0</c:v>
                </c:pt>
                <c:pt idx="2795">
                  <c:v>533.0</c:v>
                </c:pt>
                <c:pt idx="2796">
                  <c:v>532.0</c:v>
                </c:pt>
                <c:pt idx="2797">
                  <c:v>531.0</c:v>
                </c:pt>
                <c:pt idx="2798">
                  <c:v>530.0</c:v>
                </c:pt>
                <c:pt idx="2799">
                  <c:v>529.0</c:v>
                </c:pt>
                <c:pt idx="2800">
                  <c:v>528.0</c:v>
                </c:pt>
                <c:pt idx="2801">
                  <c:v>527.0</c:v>
                </c:pt>
                <c:pt idx="2802">
                  <c:v>526.0</c:v>
                </c:pt>
                <c:pt idx="2803">
                  <c:v>525.0</c:v>
                </c:pt>
                <c:pt idx="2804">
                  <c:v>524.0</c:v>
                </c:pt>
                <c:pt idx="2805">
                  <c:v>523.0</c:v>
                </c:pt>
                <c:pt idx="2806">
                  <c:v>522.0</c:v>
                </c:pt>
                <c:pt idx="2807">
                  <c:v>521.0</c:v>
                </c:pt>
                <c:pt idx="2808">
                  <c:v>520.0</c:v>
                </c:pt>
                <c:pt idx="2809">
                  <c:v>519.0</c:v>
                </c:pt>
                <c:pt idx="2810">
                  <c:v>518.0</c:v>
                </c:pt>
                <c:pt idx="2811">
                  <c:v>517.0</c:v>
                </c:pt>
                <c:pt idx="2812">
                  <c:v>516.0</c:v>
                </c:pt>
                <c:pt idx="2813">
                  <c:v>515.0</c:v>
                </c:pt>
                <c:pt idx="2814">
                  <c:v>514.0</c:v>
                </c:pt>
                <c:pt idx="2815">
                  <c:v>513.0</c:v>
                </c:pt>
                <c:pt idx="2816">
                  <c:v>512.0</c:v>
                </c:pt>
                <c:pt idx="2817">
                  <c:v>511.0</c:v>
                </c:pt>
                <c:pt idx="2818">
                  <c:v>510.0</c:v>
                </c:pt>
                <c:pt idx="2819">
                  <c:v>509.0</c:v>
                </c:pt>
                <c:pt idx="2820">
                  <c:v>508.0</c:v>
                </c:pt>
                <c:pt idx="2821">
                  <c:v>507.0</c:v>
                </c:pt>
                <c:pt idx="2822">
                  <c:v>506.0</c:v>
                </c:pt>
                <c:pt idx="2823">
                  <c:v>505.0</c:v>
                </c:pt>
                <c:pt idx="2824">
                  <c:v>504.0</c:v>
                </c:pt>
                <c:pt idx="2825">
                  <c:v>503.0</c:v>
                </c:pt>
                <c:pt idx="2826">
                  <c:v>502.0</c:v>
                </c:pt>
                <c:pt idx="2827">
                  <c:v>501.0</c:v>
                </c:pt>
                <c:pt idx="2828">
                  <c:v>500.0</c:v>
                </c:pt>
                <c:pt idx="2829">
                  <c:v>499.0</c:v>
                </c:pt>
                <c:pt idx="2830">
                  <c:v>498.0</c:v>
                </c:pt>
                <c:pt idx="2831">
                  <c:v>497.0</c:v>
                </c:pt>
                <c:pt idx="2832">
                  <c:v>496.0</c:v>
                </c:pt>
                <c:pt idx="2833">
                  <c:v>495.0</c:v>
                </c:pt>
                <c:pt idx="2834">
                  <c:v>494.0</c:v>
                </c:pt>
                <c:pt idx="2835">
                  <c:v>493.0</c:v>
                </c:pt>
                <c:pt idx="2836">
                  <c:v>492.0</c:v>
                </c:pt>
                <c:pt idx="2837">
                  <c:v>491.0</c:v>
                </c:pt>
                <c:pt idx="2838">
                  <c:v>490.0</c:v>
                </c:pt>
                <c:pt idx="2839">
                  <c:v>489.0</c:v>
                </c:pt>
                <c:pt idx="2840">
                  <c:v>488.0</c:v>
                </c:pt>
                <c:pt idx="2841">
                  <c:v>487.0</c:v>
                </c:pt>
                <c:pt idx="2842">
                  <c:v>486.0</c:v>
                </c:pt>
                <c:pt idx="2843">
                  <c:v>485.0</c:v>
                </c:pt>
                <c:pt idx="2844">
                  <c:v>484.0</c:v>
                </c:pt>
                <c:pt idx="2845">
                  <c:v>483.0</c:v>
                </c:pt>
                <c:pt idx="2846">
                  <c:v>482.0</c:v>
                </c:pt>
                <c:pt idx="2847">
                  <c:v>481.0</c:v>
                </c:pt>
                <c:pt idx="2848">
                  <c:v>480.0</c:v>
                </c:pt>
                <c:pt idx="2849">
                  <c:v>479.0</c:v>
                </c:pt>
                <c:pt idx="2850">
                  <c:v>478.0</c:v>
                </c:pt>
                <c:pt idx="2851">
                  <c:v>477.0</c:v>
                </c:pt>
                <c:pt idx="2852">
                  <c:v>476.0</c:v>
                </c:pt>
                <c:pt idx="2853">
                  <c:v>475.0</c:v>
                </c:pt>
                <c:pt idx="2854">
                  <c:v>474.0</c:v>
                </c:pt>
                <c:pt idx="2855">
                  <c:v>473.0</c:v>
                </c:pt>
                <c:pt idx="2856">
                  <c:v>472.0</c:v>
                </c:pt>
                <c:pt idx="2857">
                  <c:v>471.0</c:v>
                </c:pt>
                <c:pt idx="2858">
                  <c:v>470.0</c:v>
                </c:pt>
                <c:pt idx="2859">
                  <c:v>469.0</c:v>
                </c:pt>
                <c:pt idx="2860">
                  <c:v>468.0</c:v>
                </c:pt>
                <c:pt idx="2861">
                  <c:v>467.0</c:v>
                </c:pt>
                <c:pt idx="2862">
                  <c:v>466.0</c:v>
                </c:pt>
                <c:pt idx="2863">
                  <c:v>465.0</c:v>
                </c:pt>
                <c:pt idx="2864">
                  <c:v>464.0</c:v>
                </c:pt>
                <c:pt idx="2865">
                  <c:v>463.0</c:v>
                </c:pt>
                <c:pt idx="2866">
                  <c:v>462.0</c:v>
                </c:pt>
                <c:pt idx="2867">
                  <c:v>461.0</c:v>
                </c:pt>
                <c:pt idx="2868">
                  <c:v>460.0</c:v>
                </c:pt>
                <c:pt idx="2869">
                  <c:v>459.0</c:v>
                </c:pt>
                <c:pt idx="2870">
                  <c:v>458.0</c:v>
                </c:pt>
                <c:pt idx="2871">
                  <c:v>457.0</c:v>
                </c:pt>
                <c:pt idx="2872">
                  <c:v>456.0</c:v>
                </c:pt>
                <c:pt idx="2873">
                  <c:v>455.0</c:v>
                </c:pt>
                <c:pt idx="2874">
                  <c:v>454.0</c:v>
                </c:pt>
                <c:pt idx="2875">
                  <c:v>453.0</c:v>
                </c:pt>
                <c:pt idx="2876">
                  <c:v>452.0</c:v>
                </c:pt>
                <c:pt idx="2877">
                  <c:v>451.0</c:v>
                </c:pt>
                <c:pt idx="2878">
                  <c:v>450.0</c:v>
                </c:pt>
                <c:pt idx="2879">
                  <c:v>449.0</c:v>
                </c:pt>
                <c:pt idx="2880">
                  <c:v>448.0</c:v>
                </c:pt>
                <c:pt idx="2881">
                  <c:v>447.0</c:v>
                </c:pt>
                <c:pt idx="2882">
                  <c:v>446.0</c:v>
                </c:pt>
                <c:pt idx="2883">
                  <c:v>445.0</c:v>
                </c:pt>
                <c:pt idx="2884">
                  <c:v>444.0</c:v>
                </c:pt>
                <c:pt idx="2885">
                  <c:v>443.0</c:v>
                </c:pt>
                <c:pt idx="2886">
                  <c:v>442.0</c:v>
                </c:pt>
                <c:pt idx="2887">
                  <c:v>441.0</c:v>
                </c:pt>
                <c:pt idx="2888">
                  <c:v>440.0</c:v>
                </c:pt>
                <c:pt idx="2889">
                  <c:v>439.0</c:v>
                </c:pt>
                <c:pt idx="2890">
                  <c:v>438.0</c:v>
                </c:pt>
                <c:pt idx="2891">
                  <c:v>437.0</c:v>
                </c:pt>
                <c:pt idx="2892">
                  <c:v>436.0</c:v>
                </c:pt>
                <c:pt idx="2893">
                  <c:v>435.0</c:v>
                </c:pt>
                <c:pt idx="2894">
                  <c:v>434.0</c:v>
                </c:pt>
                <c:pt idx="2895">
                  <c:v>433.0</c:v>
                </c:pt>
                <c:pt idx="2896">
                  <c:v>432.0</c:v>
                </c:pt>
                <c:pt idx="2897">
                  <c:v>431.0</c:v>
                </c:pt>
                <c:pt idx="2898">
                  <c:v>430.0</c:v>
                </c:pt>
                <c:pt idx="2899">
                  <c:v>429.0</c:v>
                </c:pt>
                <c:pt idx="2900">
                  <c:v>428.0</c:v>
                </c:pt>
                <c:pt idx="2901">
                  <c:v>427.0</c:v>
                </c:pt>
                <c:pt idx="2902">
                  <c:v>426.0</c:v>
                </c:pt>
                <c:pt idx="2903">
                  <c:v>425.0</c:v>
                </c:pt>
                <c:pt idx="2904">
                  <c:v>424.0</c:v>
                </c:pt>
                <c:pt idx="2905">
                  <c:v>423.0</c:v>
                </c:pt>
                <c:pt idx="2906">
                  <c:v>422.0</c:v>
                </c:pt>
                <c:pt idx="2907">
                  <c:v>421.0</c:v>
                </c:pt>
                <c:pt idx="2908">
                  <c:v>420.0</c:v>
                </c:pt>
                <c:pt idx="2909">
                  <c:v>419.0</c:v>
                </c:pt>
                <c:pt idx="2910">
                  <c:v>418.0</c:v>
                </c:pt>
                <c:pt idx="2911">
                  <c:v>417.0</c:v>
                </c:pt>
                <c:pt idx="2912">
                  <c:v>416.0</c:v>
                </c:pt>
                <c:pt idx="2913">
                  <c:v>415.0</c:v>
                </c:pt>
                <c:pt idx="2914">
                  <c:v>414.0</c:v>
                </c:pt>
                <c:pt idx="2915">
                  <c:v>413.0</c:v>
                </c:pt>
                <c:pt idx="2916">
                  <c:v>412.0</c:v>
                </c:pt>
                <c:pt idx="2917">
                  <c:v>411.0</c:v>
                </c:pt>
                <c:pt idx="2918">
                  <c:v>410.0</c:v>
                </c:pt>
                <c:pt idx="2919">
                  <c:v>409.0</c:v>
                </c:pt>
                <c:pt idx="2920">
                  <c:v>408.0</c:v>
                </c:pt>
                <c:pt idx="2921">
                  <c:v>407.0</c:v>
                </c:pt>
                <c:pt idx="2922">
                  <c:v>406.0</c:v>
                </c:pt>
                <c:pt idx="2923">
                  <c:v>405.0</c:v>
                </c:pt>
                <c:pt idx="2924">
                  <c:v>404.0</c:v>
                </c:pt>
                <c:pt idx="2925">
                  <c:v>403.0</c:v>
                </c:pt>
                <c:pt idx="2926">
                  <c:v>402.0</c:v>
                </c:pt>
                <c:pt idx="2927">
                  <c:v>401.0</c:v>
                </c:pt>
                <c:pt idx="2928">
                  <c:v>400.0</c:v>
                </c:pt>
                <c:pt idx="2929">
                  <c:v>399.0</c:v>
                </c:pt>
                <c:pt idx="2930">
                  <c:v>398.0</c:v>
                </c:pt>
                <c:pt idx="2931">
                  <c:v>397.0</c:v>
                </c:pt>
                <c:pt idx="2932">
                  <c:v>396.0</c:v>
                </c:pt>
                <c:pt idx="2933">
                  <c:v>395.0</c:v>
                </c:pt>
                <c:pt idx="2934">
                  <c:v>394.0</c:v>
                </c:pt>
                <c:pt idx="2935">
                  <c:v>393.0</c:v>
                </c:pt>
                <c:pt idx="2936">
                  <c:v>392.0</c:v>
                </c:pt>
                <c:pt idx="2937">
                  <c:v>391.0</c:v>
                </c:pt>
                <c:pt idx="2938">
                  <c:v>390.0</c:v>
                </c:pt>
                <c:pt idx="2939">
                  <c:v>389.0</c:v>
                </c:pt>
                <c:pt idx="2940">
                  <c:v>388.0</c:v>
                </c:pt>
                <c:pt idx="2941">
                  <c:v>387.0</c:v>
                </c:pt>
                <c:pt idx="2942">
                  <c:v>386.0</c:v>
                </c:pt>
                <c:pt idx="2943">
                  <c:v>385.0</c:v>
                </c:pt>
                <c:pt idx="2944">
                  <c:v>384.0</c:v>
                </c:pt>
                <c:pt idx="2945">
                  <c:v>383.0</c:v>
                </c:pt>
                <c:pt idx="2946">
                  <c:v>382.0</c:v>
                </c:pt>
                <c:pt idx="2947">
                  <c:v>381.0</c:v>
                </c:pt>
                <c:pt idx="2948">
                  <c:v>380.0</c:v>
                </c:pt>
                <c:pt idx="2949">
                  <c:v>379.0</c:v>
                </c:pt>
                <c:pt idx="2950">
                  <c:v>378.0</c:v>
                </c:pt>
                <c:pt idx="2951">
                  <c:v>377.0</c:v>
                </c:pt>
                <c:pt idx="2952">
                  <c:v>376.0</c:v>
                </c:pt>
                <c:pt idx="2953">
                  <c:v>375.0</c:v>
                </c:pt>
                <c:pt idx="2954">
                  <c:v>374.0</c:v>
                </c:pt>
                <c:pt idx="2955">
                  <c:v>373.0</c:v>
                </c:pt>
                <c:pt idx="2956">
                  <c:v>372.0</c:v>
                </c:pt>
                <c:pt idx="2957">
                  <c:v>371.0</c:v>
                </c:pt>
                <c:pt idx="2958">
                  <c:v>370.0</c:v>
                </c:pt>
                <c:pt idx="2959">
                  <c:v>369.0</c:v>
                </c:pt>
                <c:pt idx="2960">
                  <c:v>368.0</c:v>
                </c:pt>
                <c:pt idx="2961">
                  <c:v>367.0</c:v>
                </c:pt>
                <c:pt idx="2962">
                  <c:v>366.0</c:v>
                </c:pt>
                <c:pt idx="2963">
                  <c:v>365.0</c:v>
                </c:pt>
                <c:pt idx="2964">
                  <c:v>364.0</c:v>
                </c:pt>
                <c:pt idx="2965">
                  <c:v>363.0</c:v>
                </c:pt>
                <c:pt idx="2966">
                  <c:v>362.0</c:v>
                </c:pt>
                <c:pt idx="2967">
                  <c:v>361.0</c:v>
                </c:pt>
                <c:pt idx="2968">
                  <c:v>360.0</c:v>
                </c:pt>
                <c:pt idx="2969">
                  <c:v>359.0</c:v>
                </c:pt>
                <c:pt idx="2970">
                  <c:v>358.0</c:v>
                </c:pt>
                <c:pt idx="2971">
                  <c:v>357.0</c:v>
                </c:pt>
                <c:pt idx="2972">
                  <c:v>356.0</c:v>
                </c:pt>
                <c:pt idx="2973">
                  <c:v>355.0</c:v>
                </c:pt>
                <c:pt idx="2974">
                  <c:v>354.0</c:v>
                </c:pt>
                <c:pt idx="2975">
                  <c:v>353.0</c:v>
                </c:pt>
                <c:pt idx="2976">
                  <c:v>352.0</c:v>
                </c:pt>
                <c:pt idx="2977">
                  <c:v>351.0</c:v>
                </c:pt>
                <c:pt idx="2978">
                  <c:v>350.0</c:v>
                </c:pt>
                <c:pt idx="2979">
                  <c:v>349.0</c:v>
                </c:pt>
                <c:pt idx="2980">
                  <c:v>348.0</c:v>
                </c:pt>
                <c:pt idx="2981">
                  <c:v>347.0</c:v>
                </c:pt>
                <c:pt idx="2982">
                  <c:v>346.0</c:v>
                </c:pt>
                <c:pt idx="2983">
                  <c:v>345.0</c:v>
                </c:pt>
                <c:pt idx="2984">
                  <c:v>344.0</c:v>
                </c:pt>
                <c:pt idx="2985">
                  <c:v>343.0</c:v>
                </c:pt>
                <c:pt idx="2986">
                  <c:v>342.0</c:v>
                </c:pt>
                <c:pt idx="2987">
                  <c:v>341.0</c:v>
                </c:pt>
                <c:pt idx="2988">
                  <c:v>340.0</c:v>
                </c:pt>
                <c:pt idx="2989">
                  <c:v>339.0</c:v>
                </c:pt>
                <c:pt idx="2990">
                  <c:v>338.0</c:v>
                </c:pt>
                <c:pt idx="2991">
                  <c:v>337.0</c:v>
                </c:pt>
                <c:pt idx="2992">
                  <c:v>336.0</c:v>
                </c:pt>
                <c:pt idx="2993">
                  <c:v>335.0</c:v>
                </c:pt>
                <c:pt idx="2994">
                  <c:v>334.0</c:v>
                </c:pt>
                <c:pt idx="2995">
                  <c:v>333.0</c:v>
                </c:pt>
                <c:pt idx="2996">
                  <c:v>332.0</c:v>
                </c:pt>
                <c:pt idx="2997">
                  <c:v>331.0</c:v>
                </c:pt>
                <c:pt idx="2998">
                  <c:v>330.0</c:v>
                </c:pt>
                <c:pt idx="2999">
                  <c:v>329.0</c:v>
                </c:pt>
                <c:pt idx="3000">
                  <c:v>328.0</c:v>
                </c:pt>
                <c:pt idx="3001">
                  <c:v>327.0</c:v>
                </c:pt>
                <c:pt idx="3002">
                  <c:v>326.0</c:v>
                </c:pt>
                <c:pt idx="3003">
                  <c:v>325.0</c:v>
                </c:pt>
                <c:pt idx="3004">
                  <c:v>324.0</c:v>
                </c:pt>
                <c:pt idx="3005">
                  <c:v>323.0</c:v>
                </c:pt>
                <c:pt idx="3006">
                  <c:v>322.0</c:v>
                </c:pt>
                <c:pt idx="3007">
                  <c:v>321.0</c:v>
                </c:pt>
                <c:pt idx="3008">
                  <c:v>320.0</c:v>
                </c:pt>
                <c:pt idx="3009">
                  <c:v>319.0</c:v>
                </c:pt>
                <c:pt idx="3010">
                  <c:v>318.0</c:v>
                </c:pt>
                <c:pt idx="3011">
                  <c:v>317.0</c:v>
                </c:pt>
                <c:pt idx="3012">
                  <c:v>316.0</c:v>
                </c:pt>
                <c:pt idx="3013">
                  <c:v>315.0</c:v>
                </c:pt>
                <c:pt idx="3014">
                  <c:v>314.0</c:v>
                </c:pt>
                <c:pt idx="3015">
                  <c:v>313.0</c:v>
                </c:pt>
                <c:pt idx="3016">
                  <c:v>312.0</c:v>
                </c:pt>
                <c:pt idx="3017">
                  <c:v>311.0</c:v>
                </c:pt>
                <c:pt idx="3018">
                  <c:v>310.0</c:v>
                </c:pt>
                <c:pt idx="3019">
                  <c:v>309.0</c:v>
                </c:pt>
                <c:pt idx="3020">
                  <c:v>308.0</c:v>
                </c:pt>
                <c:pt idx="3021">
                  <c:v>307.0</c:v>
                </c:pt>
                <c:pt idx="3022">
                  <c:v>306.0</c:v>
                </c:pt>
                <c:pt idx="3023">
                  <c:v>305.0</c:v>
                </c:pt>
                <c:pt idx="3024">
                  <c:v>304.0</c:v>
                </c:pt>
                <c:pt idx="3025">
                  <c:v>303.0</c:v>
                </c:pt>
                <c:pt idx="3026">
                  <c:v>302.0</c:v>
                </c:pt>
                <c:pt idx="3027">
                  <c:v>301.0</c:v>
                </c:pt>
                <c:pt idx="3028">
                  <c:v>300.0</c:v>
                </c:pt>
                <c:pt idx="3029">
                  <c:v>299.0</c:v>
                </c:pt>
                <c:pt idx="3030">
                  <c:v>298.0</c:v>
                </c:pt>
                <c:pt idx="3031">
                  <c:v>297.0</c:v>
                </c:pt>
                <c:pt idx="3032">
                  <c:v>296.0</c:v>
                </c:pt>
                <c:pt idx="3033">
                  <c:v>295.0</c:v>
                </c:pt>
                <c:pt idx="3034">
                  <c:v>294.0</c:v>
                </c:pt>
                <c:pt idx="3035">
                  <c:v>293.0</c:v>
                </c:pt>
                <c:pt idx="3036">
                  <c:v>292.0</c:v>
                </c:pt>
                <c:pt idx="3037">
                  <c:v>291.0</c:v>
                </c:pt>
                <c:pt idx="3038">
                  <c:v>290.0</c:v>
                </c:pt>
                <c:pt idx="3039">
                  <c:v>289.0</c:v>
                </c:pt>
                <c:pt idx="3040">
                  <c:v>288.0</c:v>
                </c:pt>
                <c:pt idx="3041">
                  <c:v>287.0</c:v>
                </c:pt>
                <c:pt idx="3042">
                  <c:v>286.0</c:v>
                </c:pt>
                <c:pt idx="3043">
                  <c:v>285.0</c:v>
                </c:pt>
                <c:pt idx="3044">
                  <c:v>284.0</c:v>
                </c:pt>
                <c:pt idx="3045">
                  <c:v>283.0</c:v>
                </c:pt>
                <c:pt idx="3046">
                  <c:v>282.0</c:v>
                </c:pt>
                <c:pt idx="3047">
                  <c:v>281.0</c:v>
                </c:pt>
                <c:pt idx="3048">
                  <c:v>280.0</c:v>
                </c:pt>
                <c:pt idx="3049">
                  <c:v>279.0</c:v>
                </c:pt>
                <c:pt idx="3050">
                  <c:v>278.0</c:v>
                </c:pt>
                <c:pt idx="3051">
                  <c:v>277.0</c:v>
                </c:pt>
                <c:pt idx="3052">
                  <c:v>276.0</c:v>
                </c:pt>
                <c:pt idx="3053">
                  <c:v>275.0</c:v>
                </c:pt>
                <c:pt idx="3054">
                  <c:v>274.0</c:v>
                </c:pt>
                <c:pt idx="3055">
                  <c:v>273.0</c:v>
                </c:pt>
                <c:pt idx="3056">
                  <c:v>272.0</c:v>
                </c:pt>
                <c:pt idx="3057">
                  <c:v>271.0</c:v>
                </c:pt>
                <c:pt idx="3058">
                  <c:v>270.0</c:v>
                </c:pt>
                <c:pt idx="3059">
                  <c:v>269.0</c:v>
                </c:pt>
                <c:pt idx="3060">
                  <c:v>268.0</c:v>
                </c:pt>
                <c:pt idx="3061">
                  <c:v>267.0</c:v>
                </c:pt>
                <c:pt idx="3062">
                  <c:v>266.0</c:v>
                </c:pt>
                <c:pt idx="3063">
                  <c:v>265.0</c:v>
                </c:pt>
                <c:pt idx="3064">
                  <c:v>264.0</c:v>
                </c:pt>
                <c:pt idx="3065">
                  <c:v>263.0</c:v>
                </c:pt>
                <c:pt idx="3066">
                  <c:v>262.0</c:v>
                </c:pt>
                <c:pt idx="3067">
                  <c:v>261.0</c:v>
                </c:pt>
                <c:pt idx="3068">
                  <c:v>260.0</c:v>
                </c:pt>
                <c:pt idx="3069">
                  <c:v>259.0</c:v>
                </c:pt>
                <c:pt idx="3070">
                  <c:v>258.0</c:v>
                </c:pt>
                <c:pt idx="3071">
                  <c:v>257.0</c:v>
                </c:pt>
                <c:pt idx="3072">
                  <c:v>256.0</c:v>
                </c:pt>
                <c:pt idx="3073">
                  <c:v>255.0</c:v>
                </c:pt>
                <c:pt idx="3074">
                  <c:v>254.0</c:v>
                </c:pt>
                <c:pt idx="3075">
                  <c:v>253.0</c:v>
                </c:pt>
                <c:pt idx="3076">
                  <c:v>252.0</c:v>
                </c:pt>
                <c:pt idx="3077">
                  <c:v>251.0</c:v>
                </c:pt>
                <c:pt idx="3078">
                  <c:v>250.0</c:v>
                </c:pt>
                <c:pt idx="3079">
                  <c:v>249.0</c:v>
                </c:pt>
                <c:pt idx="3080">
                  <c:v>248.0</c:v>
                </c:pt>
                <c:pt idx="3081">
                  <c:v>247.0</c:v>
                </c:pt>
                <c:pt idx="3082">
                  <c:v>246.0</c:v>
                </c:pt>
                <c:pt idx="3083">
                  <c:v>245.0</c:v>
                </c:pt>
                <c:pt idx="3084">
                  <c:v>244.0</c:v>
                </c:pt>
                <c:pt idx="3085">
                  <c:v>243.0</c:v>
                </c:pt>
                <c:pt idx="3086">
                  <c:v>242.0</c:v>
                </c:pt>
                <c:pt idx="3087">
                  <c:v>241.0</c:v>
                </c:pt>
                <c:pt idx="3088">
                  <c:v>240.0</c:v>
                </c:pt>
                <c:pt idx="3089">
                  <c:v>239.0</c:v>
                </c:pt>
                <c:pt idx="3090">
                  <c:v>238.0</c:v>
                </c:pt>
                <c:pt idx="3091">
                  <c:v>237.0</c:v>
                </c:pt>
                <c:pt idx="3092">
                  <c:v>236.0</c:v>
                </c:pt>
                <c:pt idx="3093">
                  <c:v>235.0</c:v>
                </c:pt>
                <c:pt idx="3094">
                  <c:v>234.0</c:v>
                </c:pt>
                <c:pt idx="3095">
                  <c:v>233.0</c:v>
                </c:pt>
                <c:pt idx="3096">
                  <c:v>232.0</c:v>
                </c:pt>
                <c:pt idx="3097">
                  <c:v>231.0</c:v>
                </c:pt>
                <c:pt idx="3098">
                  <c:v>230.0</c:v>
                </c:pt>
                <c:pt idx="3099">
                  <c:v>229.0</c:v>
                </c:pt>
                <c:pt idx="3100">
                  <c:v>228.0</c:v>
                </c:pt>
                <c:pt idx="3101">
                  <c:v>227.0</c:v>
                </c:pt>
                <c:pt idx="3102">
                  <c:v>226.0</c:v>
                </c:pt>
                <c:pt idx="3103">
                  <c:v>225.0</c:v>
                </c:pt>
                <c:pt idx="3104">
                  <c:v>224.0</c:v>
                </c:pt>
                <c:pt idx="3105">
                  <c:v>223.0</c:v>
                </c:pt>
                <c:pt idx="3106">
                  <c:v>222.0</c:v>
                </c:pt>
                <c:pt idx="3107">
                  <c:v>221.0</c:v>
                </c:pt>
                <c:pt idx="3108">
                  <c:v>220.0</c:v>
                </c:pt>
                <c:pt idx="3109">
                  <c:v>219.0</c:v>
                </c:pt>
                <c:pt idx="3110">
                  <c:v>218.0</c:v>
                </c:pt>
                <c:pt idx="3111">
                  <c:v>217.0</c:v>
                </c:pt>
                <c:pt idx="3112">
                  <c:v>216.0</c:v>
                </c:pt>
                <c:pt idx="3113">
                  <c:v>215.0</c:v>
                </c:pt>
                <c:pt idx="3114">
                  <c:v>214.0</c:v>
                </c:pt>
                <c:pt idx="3115">
                  <c:v>213.0</c:v>
                </c:pt>
                <c:pt idx="3116">
                  <c:v>212.0</c:v>
                </c:pt>
                <c:pt idx="3117">
                  <c:v>211.0</c:v>
                </c:pt>
                <c:pt idx="3118">
                  <c:v>210.0</c:v>
                </c:pt>
                <c:pt idx="3119">
                  <c:v>209.0</c:v>
                </c:pt>
                <c:pt idx="3120">
                  <c:v>208.0</c:v>
                </c:pt>
                <c:pt idx="3121">
                  <c:v>207.0</c:v>
                </c:pt>
                <c:pt idx="3122">
                  <c:v>206.0</c:v>
                </c:pt>
                <c:pt idx="3123">
                  <c:v>205.0</c:v>
                </c:pt>
                <c:pt idx="3124">
                  <c:v>204.0</c:v>
                </c:pt>
                <c:pt idx="3125">
                  <c:v>203.0</c:v>
                </c:pt>
                <c:pt idx="3126">
                  <c:v>202.0</c:v>
                </c:pt>
                <c:pt idx="3127">
                  <c:v>201.0</c:v>
                </c:pt>
                <c:pt idx="3128">
                  <c:v>200.0</c:v>
                </c:pt>
                <c:pt idx="3129">
                  <c:v>199.0</c:v>
                </c:pt>
                <c:pt idx="3130">
                  <c:v>198.0</c:v>
                </c:pt>
                <c:pt idx="3131">
                  <c:v>197.0</c:v>
                </c:pt>
                <c:pt idx="3132">
                  <c:v>196.0</c:v>
                </c:pt>
                <c:pt idx="3133">
                  <c:v>195.0</c:v>
                </c:pt>
                <c:pt idx="3134">
                  <c:v>194.0</c:v>
                </c:pt>
                <c:pt idx="3135">
                  <c:v>193.0</c:v>
                </c:pt>
                <c:pt idx="3136">
                  <c:v>192.0</c:v>
                </c:pt>
                <c:pt idx="3137">
                  <c:v>191.0</c:v>
                </c:pt>
                <c:pt idx="3138">
                  <c:v>190.0</c:v>
                </c:pt>
                <c:pt idx="3139">
                  <c:v>189.0</c:v>
                </c:pt>
                <c:pt idx="3140">
                  <c:v>188.0</c:v>
                </c:pt>
                <c:pt idx="3141">
                  <c:v>187.0</c:v>
                </c:pt>
                <c:pt idx="3142">
                  <c:v>186.0</c:v>
                </c:pt>
                <c:pt idx="3143">
                  <c:v>185.0</c:v>
                </c:pt>
                <c:pt idx="3144">
                  <c:v>184.0</c:v>
                </c:pt>
                <c:pt idx="3145">
                  <c:v>183.0</c:v>
                </c:pt>
                <c:pt idx="3146">
                  <c:v>182.0</c:v>
                </c:pt>
                <c:pt idx="3147">
                  <c:v>181.0</c:v>
                </c:pt>
                <c:pt idx="3148">
                  <c:v>180.0</c:v>
                </c:pt>
                <c:pt idx="3149">
                  <c:v>179.0</c:v>
                </c:pt>
                <c:pt idx="3150">
                  <c:v>178.0</c:v>
                </c:pt>
                <c:pt idx="3151">
                  <c:v>177.0</c:v>
                </c:pt>
                <c:pt idx="3152">
                  <c:v>176.0</c:v>
                </c:pt>
                <c:pt idx="3153">
                  <c:v>175.0</c:v>
                </c:pt>
                <c:pt idx="3154">
                  <c:v>174.0</c:v>
                </c:pt>
                <c:pt idx="3155">
                  <c:v>173.0</c:v>
                </c:pt>
                <c:pt idx="3156">
                  <c:v>172.0</c:v>
                </c:pt>
                <c:pt idx="3157">
                  <c:v>171.0</c:v>
                </c:pt>
                <c:pt idx="3158">
                  <c:v>170.0</c:v>
                </c:pt>
                <c:pt idx="3159">
                  <c:v>169.0</c:v>
                </c:pt>
                <c:pt idx="3160">
                  <c:v>168.0</c:v>
                </c:pt>
                <c:pt idx="3161">
                  <c:v>167.0</c:v>
                </c:pt>
                <c:pt idx="3162">
                  <c:v>166.0</c:v>
                </c:pt>
                <c:pt idx="3163">
                  <c:v>165.0</c:v>
                </c:pt>
                <c:pt idx="3164">
                  <c:v>164.0</c:v>
                </c:pt>
                <c:pt idx="3165">
                  <c:v>163.0</c:v>
                </c:pt>
                <c:pt idx="3166">
                  <c:v>162.0</c:v>
                </c:pt>
                <c:pt idx="3167">
                  <c:v>161.0</c:v>
                </c:pt>
                <c:pt idx="3168">
                  <c:v>160.0</c:v>
                </c:pt>
                <c:pt idx="3169">
                  <c:v>159.0</c:v>
                </c:pt>
                <c:pt idx="3170">
                  <c:v>158.0</c:v>
                </c:pt>
                <c:pt idx="3171">
                  <c:v>157.0</c:v>
                </c:pt>
                <c:pt idx="3172">
                  <c:v>156.0</c:v>
                </c:pt>
                <c:pt idx="3173">
                  <c:v>155.0</c:v>
                </c:pt>
                <c:pt idx="3174">
                  <c:v>154.0</c:v>
                </c:pt>
                <c:pt idx="3175">
                  <c:v>153.0</c:v>
                </c:pt>
                <c:pt idx="3176">
                  <c:v>152.0</c:v>
                </c:pt>
                <c:pt idx="3177">
                  <c:v>151.0</c:v>
                </c:pt>
                <c:pt idx="3178">
                  <c:v>150.0</c:v>
                </c:pt>
                <c:pt idx="3179">
                  <c:v>149.0</c:v>
                </c:pt>
                <c:pt idx="3180">
                  <c:v>148.0</c:v>
                </c:pt>
                <c:pt idx="3181">
                  <c:v>147.0</c:v>
                </c:pt>
                <c:pt idx="3182">
                  <c:v>146.0</c:v>
                </c:pt>
                <c:pt idx="3183">
                  <c:v>145.0</c:v>
                </c:pt>
                <c:pt idx="3184">
                  <c:v>144.0</c:v>
                </c:pt>
                <c:pt idx="3185">
                  <c:v>143.0</c:v>
                </c:pt>
                <c:pt idx="3186">
                  <c:v>142.0</c:v>
                </c:pt>
                <c:pt idx="3187">
                  <c:v>141.0</c:v>
                </c:pt>
                <c:pt idx="3188">
                  <c:v>140.0</c:v>
                </c:pt>
                <c:pt idx="3189">
                  <c:v>139.0</c:v>
                </c:pt>
                <c:pt idx="3190">
                  <c:v>138.0</c:v>
                </c:pt>
                <c:pt idx="3191">
                  <c:v>137.0</c:v>
                </c:pt>
                <c:pt idx="3192">
                  <c:v>136.0</c:v>
                </c:pt>
                <c:pt idx="3193">
                  <c:v>135.0</c:v>
                </c:pt>
                <c:pt idx="3194">
                  <c:v>134.0</c:v>
                </c:pt>
                <c:pt idx="3195">
                  <c:v>133.0</c:v>
                </c:pt>
                <c:pt idx="3196">
                  <c:v>132.0</c:v>
                </c:pt>
                <c:pt idx="3197">
                  <c:v>131.0</c:v>
                </c:pt>
                <c:pt idx="3198">
                  <c:v>130.0</c:v>
                </c:pt>
                <c:pt idx="3199">
                  <c:v>129.0</c:v>
                </c:pt>
                <c:pt idx="3200">
                  <c:v>128.0</c:v>
                </c:pt>
                <c:pt idx="3201">
                  <c:v>127.0</c:v>
                </c:pt>
                <c:pt idx="3202">
                  <c:v>126.0</c:v>
                </c:pt>
                <c:pt idx="3203">
                  <c:v>125.0</c:v>
                </c:pt>
                <c:pt idx="3204">
                  <c:v>124.0</c:v>
                </c:pt>
                <c:pt idx="3205">
                  <c:v>123.0</c:v>
                </c:pt>
                <c:pt idx="3206">
                  <c:v>122.0</c:v>
                </c:pt>
                <c:pt idx="3207">
                  <c:v>121.0</c:v>
                </c:pt>
                <c:pt idx="3208">
                  <c:v>120.0</c:v>
                </c:pt>
                <c:pt idx="3209">
                  <c:v>119.0</c:v>
                </c:pt>
                <c:pt idx="3210">
                  <c:v>118.0</c:v>
                </c:pt>
                <c:pt idx="3211">
                  <c:v>117.0</c:v>
                </c:pt>
                <c:pt idx="3212">
                  <c:v>116.0</c:v>
                </c:pt>
                <c:pt idx="3213">
                  <c:v>115.0</c:v>
                </c:pt>
                <c:pt idx="3214">
                  <c:v>114.0</c:v>
                </c:pt>
                <c:pt idx="3215">
                  <c:v>113.0</c:v>
                </c:pt>
                <c:pt idx="3216">
                  <c:v>112.0</c:v>
                </c:pt>
                <c:pt idx="3217">
                  <c:v>111.0</c:v>
                </c:pt>
                <c:pt idx="3218">
                  <c:v>110.0</c:v>
                </c:pt>
                <c:pt idx="3219">
                  <c:v>109.0</c:v>
                </c:pt>
                <c:pt idx="3220">
                  <c:v>108.0</c:v>
                </c:pt>
                <c:pt idx="3221">
                  <c:v>107.0</c:v>
                </c:pt>
                <c:pt idx="3222">
                  <c:v>106.0</c:v>
                </c:pt>
                <c:pt idx="3223">
                  <c:v>105.0</c:v>
                </c:pt>
                <c:pt idx="3224">
                  <c:v>104.0</c:v>
                </c:pt>
                <c:pt idx="3225">
                  <c:v>103.0</c:v>
                </c:pt>
                <c:pt idx="3226">
                  <c:v>102.0</c:v>
                </c:pt>
                <c:pt idx="3227">
                  <c:v>101.0</c:v>
                </c:pt>
                <c:pt idx="3228">
                  <c:v>100.0</c:v>
                </c:pt>
                <c:pt idx="3229">
                  <c:v>99.0</c:v>
                </c:pt>
                <c:pt idx="3230">
                  <c:v>98.0</c:v>
                </c:pt>
                <c:pt idx="3231">
                  <c:v>97.0</c:v>
                </c:pt>
                <c:pt idx="3232">
                  <c:v>96.0</c:v>
                </c:pt>
                <c:pt idx="3233">
                  <c:v>95.0</c:v>
                </c:pt>
                <c:pt idx="3234">
                  <c:v>94.0</c:v>
                </c:pt>
                <c:pt idx="3235">
                  <c:v>93.0</c:v>
                </c:pt>
                <c:pt idx="3236">
                  <c:v>92.0</c:v>
                </c:pt>
                <c:pt idx="3237">
                  <c:v>91.0</c:v>
                </c:pt>
                <c:pt idx="3238">
                  <c:v>90.0</c:v>
                </c:pt>
                <c:pt idx="3239">
                  <c:v>89.0</c:v>
                </c:pt>
                <c:pt idx="3240">
                  <c:v>88.0</c:v>
                </c:pt>
                <c:pt idx="3241">
                  <c:v>87.0</c:v>
                </c:pt>
                <c:pt idx="3242">
                  <c:v>86.0</c:v>
                </c:pt>
                <c:pt idx="3243">
                  <c:v>85.0</c:v>
                </c:pt>
                <c:pt idx="3244">
                  <c:v>84.0</c:v>
                </c:pt>
                <c:pt idx="3245">
                  <c:v>83.0</c:v>
                </c:pt>
                <c:pt idx="3246">
                  <c:v>82.0</c:v>
                </c:pt>
                <c:pt idx="3247">
                  <c:v>81.0</c:v>
                </c:pt>
                <c:pt idx="3248">
                  <c:v>80.0</c:v>
                </c:pt>
                <c:pt idx="3249">
                  <c:v>79.0</c:v>
                </c:pt>
                <c:pt idx="3250">
                  <c:v>78.0</c:v>
                </c:pt>
                <c:pt idx="3251">
                  <c:v>77.0</c:v>
                </c:pt>
                <c:pt idx="3252">
                  <c:v>76.0</c:v>
                </c:pt>
                <c:pt idx="3253">
                  <c:v>75.0</c:v>
                </c:pt>
                <c:pt idx="3254">
                  <c:v>74.0</c:v>
                </c:pt>
                <c:pt idx="3255">
                  <c:v>73.0</c:v>
                </c:pt>
                <c:pt idx="3256">
                  <c:v>72.0</c:v>
                </c:pt>
                <c:pt idx="3257">
                  <c:v>71.0</c:v>
                </c:pt>
                <c:pt idx="3258">
                  <c:v>70.0</c:v>
                </c:pt>
                <c:pt idx="3259">
                  <c:v>69.0</c:v>
                </c:pt>
                <c:pt idx="3260">
                  <c:v>68.0</c:v>
                </c:pt>
                <c:pt idx="3261">
                  <c:v>67.0</c:v>
                </c:pt>
                <c:pt idx="3262">
                  <c:v>66.0</c:v>
                </c:pt>
                <c:pt idx="3263">
                  <c:v>65.0</c:v>
                </c:pt>
                <c:pt idx="3264">
                  <c:v>64.0</c:v>
                </c:pt>
                <c:pt idx="3265">
                  <c:v>63.0</c:v>
                </c:pt>
                <c:pt idx="3266">
                  <c:v>62.0</c:v>
                </c:pt>
                <c:pt idx="3267">
                  <c:v>61.0</c:v>
                </c:pt>
                <c:pt idx="3268">
                  <c:v>60.0</c:v>
                </c:pt>
                <c:pt idx="3269">
                  <c:v>59.0</c:v>
                </c:pt>
                <c:pt idx="3270">
                  <c:v>58.0</c:v>
                </c:pt>
                <c:pt idx="3271">
                  <c:v>57.0</c:v>
                </c:pt>
                <c:pt idx="3272">
                  <c:v>56.0</c:v>
                </c:pt>
                <c:pt idx="3273">
                  <c:v>55.0</c:v>
                </c:pt>
                <c:pt idx="3274">
                  <c:v>54.0</c:v>
                </c:pt>
                <c:pt idx="3275">
                  <c:v>53.0</c:v>
                </c:pt>
                <c:pt idx="3276">
                  <c:v>52.0</c:v>
                </c:pt>
                <c:pt idx="3277">
                  <c:v>51.0</c:v>
                </c:pt>
                <c:pt idx="3278">
                  <c:v>50.0</c:v>
                </c:pt>
                <c:pt idx="3279">
                  <c:v>49.0</c:v>
                </c:pt>
                <c:pt idx="3280">
                  <c:v>48.0</c:v>
                </c:pt>
                <c:pt idx="3281">
                  <c:v>47.0</c:v>
                </c:pt>
                <c:pt idx="3282">
                  <c:v>46.0</c:v>
                </c:pt>
                <c:pt idx="3283">
                  <c:v>45.0</c:v>
                </c:pt>
                <c:pt idx="3284">
                  <c:v>44.0</c:v>
                </c:pt>
                <c:pt idx="3285">
                  <c:v>43.0</c:v>
                </c:pt>
                <c:pt idx="3286">
                  <c:v>42.0</c:v>
                </c:pt>
                <c:pt idx="3287">
                  <c:v>41.0</c:v>
                </c:pt>
                <c:pt idx="3288">
                  <c:v>40.0</c:v>
                </c:pt>
                <c:pt idx="3289">
                  <c:v>39.0</c:v>
                </c:pt>
                <c:pt idx="3290">
                  <c:v>38.0</c:v>
                </c:pt>
                <c:pt idx="3291">
                  <c:v>37.0</c:v>
                </c:pt>
                <c:pt idx="3292">
                  <c:v>36.0</c:v>
                </c:pt>
                <c:pt idx="3293">
                  <c:v>35.0</c:v>
                </c:pt>
                <c:pt idx="3294">
                  <c:v>34.0</c:v>
                </c:pt>
                <c:pt idx="3295">
                  <c:v>33.0</c:v>
                </c:pt>
                <c:pt idx="3296">
                  <c:v>32.0</c:v>
                </c:pt>
                <c:pt idx="3297">
                  <c:v>31.0</c:v>
                </c:pt>
                <c:pt idx="3298">
                  <c:v>30.0</c:v>
                </c:pt>
                <c:pt idx="3299">
                  <c:v>29.0</c:v>
                </c:pt>
                <c:pt idx="3300">
                  <c:v>28.0</c:v>
                </c:pt>
                <c:pt idx="3301">
                  <c:v>27.0</c:v>
                </c:pt>
                <c:pt idx="3302">
                  <c:v>26.0</c:v>
                </c:pt>
                <c:pt idx="3303">
                  <c:v>25.0</c:v>
                </c:pt>
                <c:pt idx="3304">
                  <c:v>24.0</c:v>
                </c:pt>
                <c:pt idx="3305">
                  <c:v>23.0</c:v>
                </c:pt>
                <c:pt idx="3306">
                  <c:v>22.0</c:v>
                </c:pt>
                <c:pt idx="3307">
                  <c:v>21.0</c:v>
                </c:pt>
                <c:pt idx="3308">
                  <c:v>20.0</c:v>
                </c:pt>
                <c:pt idx="3309">
                  <c:v>19.0</c:v>
                </c:pt>
                <c:pt idx="3310">
                  <c:v>18.0</c:v>
                </c:pt>
                <c:pt idx="3311">
                  <c:v>17.0</c:v>
                </c:pt>
                <c:pt idx="3312">
                  <c:v>16.0</c:v>
                </c:pt>
                <c:pt idx="3313">
                  <c:v>15.0</c:v>
                </c:pt>
                <c:pt idx="3314">
                  <c:v>14.0</c:v>
                </c:pt>
                <c:pt idx="3315">
                  <c:v>13.0</c:v>
                </c:pt>
                <c:pt idx="3316">
                  <c:v>12.0</c:v>
                </c:pt>
                <c:pt idx="3317">
                  <c:v>11.0</c:v>
                </c:pt>
                <c:pt idx="3318">
                  <c:v>10.0</c:v>
                </c:pt>
                <c:pt idx="3319">
                  <c:v>9.0</c:v>
                </c:pt>
                <c:pt idx="3320">
                  <c:v>8.0</c:v>
                </c:pt>
                <c:pt idx="3321">
                  <c:v>7.0</c:v>
                </c:pt>
                <c:pt idx="3322">
                  <c:v>6.0</c:v>
                </c:pt>
                <c:pt idx="3323">
                  <c:v>5.0</c:v>
                </c:pt>
                <c:pt idx="3324">
                  <c:v>4.0</c:v>
                </c:pt>
                <c:pt idx="3325">
                  <c:v>3.0</c:v>
                </c:pt>
                <c:pt idx="3326">
                  <c:v>2.0</c:v>
                </c:pt>
                <c:pt idx="3327">
                  <c:v>1.0</c:v>
                </c:pt>
                <c:pt idx="3328">
                  <c:v>0.0</c:v>
                </c:pt>
              </c:numCache>
            </c:numRef>
          </c:xVal>
          <c:yVal>
            <c:numRef>
              <c:f>Comparison!$F$2:$F$3330</c:f>
              <c:numCache>
                <c:formatCode>General</c:formatCode>
                <c:ptCount val="3329"/>
                <c:pt idx="0">
                  <c:v>4310.0</c:v>
                </c:pt>
                <c:pt idx="1">
                  <c:v>4310.0</c:v>
                </c:pt>
                <c:pt idx="2">
                  <c:v>4310.0</c:v>
                </c:pt>
                <c:pt idx="3">
                  <c:v>4310.0</c:v>
                </c:pt>
                <c:pt idx="4">
                  <c:v>4310.0</c:v>
                </c:pt>
                <c:pt idx="5">
                  <c:v>4310.0</c:v>
                </c:pt>
                <c:pt idx="6">
                  <c:v>4310.0</c:v>
                </c:pt>
                <c:pt idx="7">
                  <c:v>4310.0</c:v>
                </c:pt>
                <c:pt idx="8">
                  <c:v>4310.0</c:v>
                </c:pt>
                <c:pt idx="9">
                  <c:v>4310.0</c:v>
                </c:pt>
                <c:pt idx="10">
                  <c:v>4310.0</c:v>
                </c:pt>
                <c:pt idx="11">
                  <c:v>4310.0</c:v>
                </c:pt>
                <c:pt idx="12">
                  <c:v>4310.0</c:v>
                </c:pt>
                <c:pt idx="13">
                  <c:v>4310.0</c:v>
                </c:pt>
                <c:pt idx="14">
                  <c:v>4310.0</c:v>
                </c:pt>
                <c:pt idx="15">
                  <c:v>4310.0</c:v>
                </c:pt>
                <c:pt idx="16">
                  <c:v>4310.0</c:v>
                </c:pt>
                <c:pt idx="17">
                  <c:v>4310.0</c:v>
                </c:pt>
                <c:pt idx="18">
                  <c:v>4310.0</c:v>
                </c:pt>
                <c:pt idx="19">
                  <c:v>4310.0</c:v>
                </c:pt>
                <c:pt idx="20">
                  <c:v>4310.0</c:v>
                </c:pt>
                <c:pt idx="21">
                  <c:v>4310.0</c:v>
                </c:pt>
                <c:pt idx="22">
                  <c:v>4310.0</c:v>
                </c:pt>
                <c:pt idx="23">
                  <c:v>4310.0</c:v>
                </c:pt>
                <c:pt idx="24">
                  <c:v>4310.0</c:v>
                </c:pt>
                <c:pt idx="25">
                  <c:v>4310.0</c:v>
                </c:pt>
                <c:pt idx="26">
                  <c:v>4310.0</c:v>
                </c:pt>
                <c:pt idx="27">
                  <c:v>4310.0</c:v>
                </c:pt>
                <c:pt idx="28">
                  <c:v>4310.0</c:v>
                </c:pt>
                <c:pt idx="29">
                  <c:v>4310.0</c:v>
                </c:pt>
                <c:pt idx="30">
                  <c:v>4310.0</c:v>
                </c:pt>
                <c:pt idx="31">
                  <c:v>4310.0</c:v>
                </c:pt>
                <c:pt idx="32">
                  <c:v>4310.0</c:v>
                </c:pt>
                <c:pt idx="33">
                  <c:v>4310.0</c:v>
                </c:pt>
                <c:pt idx="34">
                  <c:v>4310.0</c:v>
                </c:pt>
                <c:pt idx="35">
                  <c:v>4310.0</c:v>
                </c:pt>
                <c:pt idx="36">
                  <c:v>4310.0</c:v>
                </c:pt>
                <c:pt idx="37">
                  <c:v>4310.0</c:v>
                </c:pt>
                <c:pt idx="38">
                  <c:v>4310.0</c:v>
                </c:pt>
                <c:pt idx="39">
                  <c:v>4310.0</c:v>
                </c:pt>
                <c:pt idx="40">
                  <c:v>4310.0</c:v>
                </c:pt>
                <c:pt idx="41">
                  <c:v>4310.0</c:v>
                </c:pt>
                <c:pt idx="42">
                  <c:v>4310.0</c:v>
                </c:pt>
                <c:pt idx="43">
                  <c:v>4310.0</c:v>
                </c:pt>
                <c:pt idx="44">
                  <c:v>4310.0</c:v>
                </c:pt>
                <c:pt idx="45">
                  <c:v>4310.0</c:v>
                </c:pt>
                <c:pt idx="46">
                  <c:v>4310.0</c:v>
                </c:pt>
                <c:pt idx="47">
                  <c:v>4310.0</c:v>
                </c:pt>
                <c:pt idx="48">
                  <c:v>4310.0</c:v>
                </c:pt>
                <c:pt idx="49">
                  <c:v>4310.0</c:v>
                </c:pt>
                <c:pt idx="50">
                  <c:v>4310.0</c:v>
                </c:pt>
                <c:pt idx="51">
                  <c:v>4310.0</c:v>
                </c:pt>
                <c:pt idx="52">
                  <c:v>4310.0</c:v>
                </c:pt>
                <c:pt idx="53">
                  <c:v>4310.0</c:v>
                </c:pt>
                <c:pt idx="54">
                  <c:v>4310.0</c:v>
                </c:pt>
                <c:pt idx="55">
                  <c:v>4310.0</c:v>
                </c:pt>
                <c:pt idx="56">
                  <c:v>4310.0</c:v>
                </c:pt>
                <c:pt idx="57">
                  <c:v>4310.0</c:v>
                </c:pt>
                <c:pt idx="58">
                  <c:v>4310.0</c:v>
                </c:pt>
                <c:pt idx="59">
                  <c:v>4310.0</c:v>
                </c:pt>
                <c:pt idx="60">
                  <c:v>4310.0</c:v>
                </c:pt>
                <c:pt idx="61">
                  <c:v>4310.0</c:v>
                </c:pt>
                <c:pt idx="62">
                  <c:v>4310.0</c:v>
                </c:pt>
                <c:pt idx="63">
                  <c:v>4310.0</c:v>
                </c:pt>
                <c:pt idx="64">
                  <c:v>4310.0</c:v>
                </c:pt>
                <c:pt idx="65">
                  <c:v>4310.0</c:v>
                </c:pt>
                <c:pt idx="66">
                  <c:v>4310.0</c:v>
                </c:pt>
                <c:pt idx="67">
                  <c:v>4310.0</c:v>
                </c:pt>
                <c:pt idx="68">
                  <c:v>4310.0</c:v>
                </c:pt>
                <c:pt idx="69">
                  <c:v>4310.0</c:v>
                </c:pt>
                <c:pt idx="70">
                  <c:v>4310.0</c:v>
                </c:pt>
                <c:pt idx="71">
                  <c:v>4310.0</c:v>
                </c:pt>
                <c:pt idx="72">
                  <c:v>4310.0</c:v>
                </c:pt>
                <c:pt idx="73">
                  <c:v>4310.0</c:v>
                </c:pt>
                <c:pt idx="74">
                  <c:v>4310.0</c:v>
                </c:pt>
                <c:pt idx="75">
                  <c:v>4310.0</c:v>
                </c:pt>
                <c:pt idx="76">
                  <c:v>4310.0</c:v>
                </c:pt>
                <c:pt idx="77">
                  <c:v>4310.0</c:v>
                </c:pt>
                <c:pt idx="78">
                  <c:v>4310.0</c:v>
                </c:pt>
                <c:pt idx="79">
                  <c:v>4310.0</c:v>
                </c:pt>
                <c:pt idx="80">
                  <c:v>4310.0</c:v>
                </c:pt>
                <c:pt idx="81">
                  <c:v>4310.0</c:v>
                </c:pt>
                <c:pt idx="82">
                  <c:v>4310.0</c:v>
                </c:pt>
                <c:pt idx="83">
                  <c:v>4310.0</c:v>
                </c:pt>
                <c:pt idx="84">
                  <c:v>4310.0</c:v>
                </c:pt>
                <c:pt idx="85">
                  <c:v>4310.0</c:v>
                </c:pt>
                <c:pt idx="86">
                  <c:v>4310.0</c:v>
                </c:pt>
                <c:pt idx="87">
                  <c:v>4310.0</c:v>
                </c:pt>
                <c:pt idx="88">
                  <c:v>4310.0</c:v>
                </c:pt>
                <c:pt idx="89">
                  <c:v>4310.0</c:v>
                </c:pt>
                <c:pt idx="90">
                  <c:v>4310.0</c:v>
                </c:pt>
                <c:pt idx="91">
                  <c:v>4310.0</c:v>
                </c:pt>
                <c:pt idx="92">
                  <c:v>4310.0</c:v>
                </c:pt>
                <c:pt idx="93">
                  <c:v>4310.0</c:v>
                </c:pt>
                <c:pt idx="94">
                  <c:v>4310.0</c:v>
                </c:pt>
                <c:pt idx="95">
                  <c:v>4310.0</c:v>
                </c:pt>
                <c:pt idx="96">
                  <c:v>4310.0</c:v>
                </c:pt>
                <c:pt idx="97">
                  <c:v>4310.0</c:v>
                </c:pt>
                <c:pt idx="98">
                  <c:v>4310.0</c:v>
                </c:pt>
                <c:pt idx="99">
                  <c:v>4310.0</c:v>
                </c:pt>
                <c:pt idx="100">
                  <c:v>4310.0</c:v>
                </c:pt>
                <c:pt idx="101">
                  <c:v>4310.0</c:v>
                </c:pt>
                <c:pt idx="102">
                  <c:v>4310.0</c:v>
                </c:pt>
                <c:pt idx="103">
                  <c:v>4310.0</c:v>
                </c:pt>
                <c:pt idx="104">
                  <c:v>4310.0</c:v>
                </c:pt>
                <c:pt idx="105">
                  <c:v>4310.0</c:v>
                </c:pt>
                <c:pt idx="106">
                  <c:v>4310.0</c:v>
                </c:pt>
                <c:pt idx="107">
                  <c:v>4310.0</c:v>
                </c:pt>
                <c:pt idx="108">
                  <c:v>4310.0</c:v>
                </c:pt>
                <c:pt idx="109">
                  <c:v>4310.0</c:v>
                </c:pt>
                <c:pt idx="110">
                  <c:v>4310.0</c:v>
                </c:pt>
                <c:pt idx="111">
                  <c:v>4310.0</c:v>
                </c:pt>
                <c:pt idx="112">
                  <c:v>4310.0</c:v>
                </c:pt>
                <c:pt idx="113">
                  <c:v>4310.0</c:v>
                </c:pt>
                <c:pt idx="114">
                  <c:v>4310.0</c:v>
                </c:pt>
                <c:pt idx="115">
                  <c:v>4310.0</c:v>
                </c:pt>
                <c:pt idx="116">
                  <c:v>4310.0</c:v>
                </c:pt>
                <c:pt idx="117">
                  <c:v>4310.0</c:v>
                </c:pt>
                <c:pt idx="118">
                  <c:v>4310.0</c:v>
                </c:pt>
                <c:pt idx="119">
                  <c:v>4310.0</c:v>
                </c:pt>
                <c:pt idx="120">
                  <c:v>4310.0</c:v>
                </c:pt>
                <c:pt idx="121">
                  <c:v>4310.0</c:v>
                </c:pt>
                <c:pt idx="122">
                  <c:v>4310.0</c:v>
                </c:pt>
                <c:pt idx="123">
                  <c:v>4310.0</c:v>
                </c:pt>
                <c:pt idx="124">
                  <c:v>4310.0</c:v>
                </c:pt>
                <c:pt idx="125">
                  <c:v>4310.0</c:v>
                </c:pt>
                <c:pt idx="126">
                  <c:v>4310.0</c:v>
                </c:pt>
                <c:pt idx="127">
                  <c:v>4310.0</c:v>
                </c:pt>
                <c:pt idx="128">
                  <c:v>4310.0</c:v>
                </c:pt>
                <c:pt idx="129">
                  <c:v>4310.0</c:v>
                </c:pt>
                <c:pt idx="130">
                  <c:v>4310.0</c:v>
                </c:pt>
                <c:pt idx="131">
                  <c:v>4310.0</c:v>
                </c:pt>
                <c:pt idx="132">
                  <c:v>4310.0</c:v>
                </c:pt>
                <c:pt idx="133">
                  <c:v>4310.0</c:v>
                </c:pt>
                <c:pt idx="134">
                  <c:v>4310.0</c:v>
                </c:pt>
                <c:pt idx="135">
                  <c:v>4310.0</c:v>
                </c:pt>
                <c:pt idx="136">
                  <c:v>4310.0</c:v>
                </c:pt>
                <c:pt idx="137">
                  <c:v>4310.0</c:v>
                </c:pt>
                <c:pt idx="138">
                  <c:v>4310.0</c:v>
                </c:pt>
                <c:pt idx="139">
                  <c:v>4310.0</c:v>
                </c:pt>
                <c:pt idx="140">
                  <c:v>4310.0</c:v>
                </c:pt>
                <c:pt idx="141">
                  <c:v>4310.0</c:v>
                </c:pt>
                <c:pt idx="142">
                  <c:v>4310.0</c:v>
                </c:pt>
                <c:pt idx="143">
                  <c:v>4310.0</c:v>
                </c:pt>
                <c:pt idx="144">
                  <c:v>4310.0</c:v>
                </c:pt>
                <c:pt idx="145">
                  <c:v>4310.0</c:v>
                </c:pt>
                <c:pt idx="146">
                  <c:v>4310.0</c:v>
                </c:pt>
                <c:pt idx="147">
                  <c:v>4310.0</c:v>
                </c:pt>
                <c:pt idx="148">
                  <c:v>4310.0</c:v>
                </c:pt>
                <c:pt idx="149">
                  <c:v>4310.0</c:v>
                </c:pt>
                <c:pt idx="150">
                  <c:v>4310.0</c:v>
                </c:pt>
                <c:pt idx="151">
                  <c:v>4310.0</c:v>
                </c:pt>
                <c:pt idx="152">
                  <c:v>4310.0</c:v>
                </c:pt>
                <c:pt idx="153">
                  <c:v>4310.0</c:v>
                </c:pt>
                <c:pt idx="154">
                  <c:v>4310.0</c:v>
                </c:pt>
                <c:pt idx="155">
                  <c:v>4310.0</c:v>
                </c:pt>
                <c:pt idx="156">
                  <c:v>4310.0</c:v>
                </c:pt>
                <c:pt idx="157">
                  <c:v>4310.0</c:v>
                </c:pt>
                <c:pt idx="158">
                  <c:v>4310.0</c:v>
                </c:pt>
                <c:pt idx="159">
                  <c:v>4310.0</c:v>
                </c:pt>
                <c:pt idx="160">
                  <c:v>4310.0</c:v>
                </c:pt>
                <c:pt idx="161">
                  <c:v>4310.0</c:v>
                </c:pt>
                <c:pt idx="162">
                  <c:v>4310.0</c:v>
                </c:pt>
                <c:pt idx="163">
                  <c:v>4310.0</c:v>
                </c:pt>
                <c:pt idx="164">
                  <c:v>4310.0</c:v>
                </c:pt>
                <c:pt idx="165">
                  <c:v>4310.0</c:v>
                </c:pt>
                <c:pt idx="166">
                  <c:v>4310.0</c:v>
                </c:pt>
                <c:pt idx="167">
                  <c:v>4310.0</c:v>
                </c:pt>
                <c:pt idx="168">
                  <c:v>4310.0</c:v>
                </c:pt>
                <c:pt idx="169">
                  <c:v>4310.0</c:v>
                </c:pt>
                <c:pt idx="170">
                  <c:v>4310.0</c:v>
                </c:pt>
                <c:pt idx="171">
                  <c:v>4310.0</c:v>
                </c:pt>
                <c:pt idx="172">
                  <c:v>4310.0</c:v>
                </c:pt>
                <c:pt idx="173">
                  <c:v>4310.0</c:v>
                </c:pt>
                <c:pt idx="174">
                  <c:v>4310.0</c:v>
                </c:pt>
                <c:pt idx="175">
                  <c:v>4310.0</c:v>
                </c:pt>
                <c:pt idx="176">
                  <c:v>4310.0</c:v>
                </c:pt>
                <c:pt idx="177">
                  <c:v>4310.0</c:v>
                </c:pt>
                <c:pt idx="178">
                  <c:v>4310.0</c:v>
                </c:pt>
                <c:pt idx="179">
                  <c:v>4310.0</c:v>
                </c:pt>
                <c:pt idx="180">
                  <c:v>4310.0</c:v>
                </c:pt>
                <c:pt idx="181">
                  <c:v>4310.0</c:v>
                </c:pt>
                <c:pt idx="182">
                  <c:v>4310.0</c:v>
                </c:pt>
                <c:pt idx="183">
                  <c:v>4310.0</c:v>
                </c:pt>
                <c:pt idx="184">
                  <c:v>4310.0</c:v>
                </c:pt>
                <c:pt idx="185">
                  <c:v>4310.0</c:v>
                </c:pt>
                <c:pt idx="186">
                  <c:v>4310.0</c:v>
                </c:pt>
                <c:pt idx="187">
                  <c:v>4310.0</c:v>
                </c:pt>
                <c:pt idx="188">
                  <c:v>4310.0</c:v>
                </c:pt>
                <c:pt idx="189">
                  <c:v>4310.0</c:v>
                </c:pt>
                <c:pt idx="190">
                  <c:v>4310.0</c:v>
                </c:pt>
                <c:pt idx="191">
                  <c:v>4310.0</c:v>
                </c:pt>
                <c:pt idx="192">
                  <c:v>4310.0</c:v>
                </c:pt>
                <c:pt idx="193">
                  <c:v>4310.0</c:v>
                </c:pt>
                <c:pt idx="194">
                  <c:v>4310.0</c:v>
                </c:pt>
                <c:pt idx="195">
                  <c:v>4310.0</c:v>
                </c:pt>
                <c:pt idx="196">
                  <c:v>4310.0</c:v>
                </c:pt>
                <c:pt idx="197">
                  <c:v>4310.0</c:v>
                </c:pt>
                <c:pt idx="198">
                  <c:v>4310.0</c:v>
                </c:pt>
                <c:pt idx="199">
                  <c:v>4310.0</c:v>
                </c:pt>
                <c:pt idx="200">
                  <c:v>4310.0</c:v>
                </c:pt>
                <c:pt idx="201">
                  <c:v>4310.0</c:v>
                </c:pt>
                <c:pt idx="260">
                  <c:v>4450.0</c:v>
                </c:pt>
                <c:pt idx="261">
                  <c:v>4450.0</c:v>
                </c:pt>
                <c:pt idx="262">
                  <c:v>4450.0</c:v>
                </c:pt>
                <c:pt idx="263">
                  <c:v>4450.0</c:v>
                </c:pt>
                <c:pt idx="264">
                  <c:v>4450.0</c:v>
                </c:pt>
                <c:pt idx="265">
                  <c:v>4450.0</c:v>
                </c:pt>
                <c:pt idx="266">
                  <c:v>4450.0</c:v>
                </c:pt>
                <c:pt idx="267">
                  <c:v>4450.0</c:v>
                </c:pt>
                <c:pt idx="268">
                  <c:v>4450.0</c:v>
                </c:pt>
                <c:pt idx="269">
                  <c:v>4450.0</c:v>
                </c:pt>
                <c:pt idx="270">
                  <c:v>4450.0</c:v>
                </c:pt>
                <c:pt idx="271">
                  <c:v>4450.0</c:v>
                </c:pt>
                <c:pt idx="272">
                  <c:v>4450.0</c:v>
                </c:pt>
                <c:pt idx="273">
                  <c:v>4450.0</c:v>
                </c:pt>
                <c:pt idx="274">
                  <c:v>4450.0</c:v>
                </c:pt>
                <c:pt idx="275">
                  <c:v>4450.0</c:v>
                </c:pt>
                <c:pt idx="276">
                  <c:v>4450.0</c:v>
                </c:pt>
                <c:pt idx="277">
                  <c:v>4450.0</c:v>
                </c:pt>
                <c:pt idx="278">
                  <c:v>4450.0</c:v>
                </c:pt>
                <c:pt idx="279">
                  <c:v>4450.0</c:v>
                </c:pt>
                <c:pt idx="280">
                  <c:v>4450.0</c:v>
                </c:pt>
                <c:pt idx="281">
                  <c:v>4450.0</c:v>
                </c:pt>
                <c:pt idx="282">
                  <c:v>4450.0</c:v>
                </c:pt>
                <c:pt idx="283">
                  <c:v>4450.0</c:v>
                </c:pt>
                <c:pt idx="284">
                  <c:v>4450.0</c:v>
                </c:pt>
                <c:pt idx="285">
                  <c:v>4450.0</c:v>
                </c:pt>
                <c:pt idx="286">
                  <c:v>4450.0</c:v>
                </c:pt>
                <c:pt idx="287">
                  <c:v>4450.0</c:v>
                </c:pt>
                <c:pt idx="288">
                  <c:v>4450.0</c:v>
                </c:pt>
                <c:pt idx="289">
                  <c:v>4450.0</c:v>
                </c:pt>
                <c:pt idx="290">
                  <c:v>4450.0</c:v>
                </c:pt>
                <c:pt idx="291">
                  <c:v>4450.0</c:v>
                </c:pt>
                <c:pt idx="292">
                  <c:v>4450.0</c:v>
                </c:pt>
                <c:pt idx="293">
                  <c:v>4450.0</c:v>
                </c:pt>
                <c:pt idx="294">
                  <c:v>4450.0</c:v>
                </c:pt>
                <c:pt idx="295">
                  <c:v>4450.0</c:v>
                </c:pt>
                <c:pt idx="296">
                  <c:v>4450.0</c:v>
                </c:pt>
                <c:pt idx="297">
                  <c:v>4450.0</c:v>
                </c:pt>
                <c:pt idx="298">
                  <c:v>4450.0</c:v>
                </c:pt>
                <c:pt idx="299">
                  <c:v>4450.0</c:v>
                </c:pt>
                <c:pt idx="300">
                  <c:v>4450.0</c:v>
                </c:pt>
                <c:pt idx="301">
                  <c:v>4450.0</c:v>
                </c:pt>
                <c:pt idx="302">
                  <c:v>4450.0</c:v>
                </c:pt>
                <c:pt idx="303">
                  <c:v>4450.0</c:v>
                </c:pt>
                <c:pt idx="304">
                  <c:v>4450.0</c:v>
                </c:pt>
                <c:pt idx="305">
                  <c:v>4450.0</c:v>
                </c:pt>
                <c:pt idx="306">
                  <c:v>4450.0</c:v>
                </c:pt>
                <c:pt idx="307">
                  <c:v>4450.0</c:v>
                </c:pt>
                <c:pt idx="308">
                  <c:v>4450.0</c:v>
                </c:pt>
                <c:pt idx="309">
                  <c:v>4450.0</c:v>
                </c:pt>
                <c:pt idx="310">
                  <c:v>4450.0</c:v>
                </c:pt>
                <c:pt idx="311">
                  <c:v>4450.0</c:v>
                </c:pt>
                <c:pt idx="312">
                  <c:v>4450.0</c:v>
                </c:pt>
                <c:pt idx="313">
                  <c:v>4450.0</c:v>
                </c:pt>
                <c:pt idx="314">
                  <c:v>4450.0</c:v>
                </c:pt>
                <c:pt idx="315">
                  <c:v>4450.0</c:v>
                </c:pt>
                <c:pt idx="316">
                  <c:v>4450.0</c:v>
                </c:pt>
                <c:pt idx="317">
                  <c:v>4450.0</c:v>
                </c:pt>
                <c:pt idx="318">
                  <c:v>4450.0</c:v>
                </c:pt>
                <c:pt idx="319">
                  <c:v>4450.0</c:v>
                </c:pt>
                <c:pt idx="320">
                  <c:v>4450.0</c:v>
                </c:pt>
                <c:pt idx="321">
                  <c:v>4450.0</c:v>
                </c:pt>
                <c:pt idx="322">
                  <c:v>4450.0</c:v>
                </c:pt>
                <c:pt idx="323">
                  <c:v>4450.0</c:v>
                </c:pt>
                <c:pt idx="324">
                  <c:v>4450.0</c:v>
                </c:pt>
                <c:pt idx="325">
                  <c:v>4450.0</c:v>
                </c:pt>
                <c:pt idx="326">
                  <c:v>4450.0</c:v>
                </c:pt>
                <c:pt idx="327">
                  <c:v>4450.0</c:v>
                </c:pt>
                <c:pt idx="328">
                  <c:v>4450.0</c:v>
                </c:pt>
                <c:pt idx="329">
                  <c:v>4450.0</c:v>
                </c:pt>
                <c:pt idx="330">
                  <c:v>4450.0</c:v>
                </c:pt>
                <c:pt idx="331">
                  <c:v>4450.0</c:v>
                </c:pt>
                <c:pt idx="332">
                  <c:v>4450.0</c:v>
                </c:pt>
                <c:pt idx="333">
                  <c:v>4450.0</c:v>
                </c:pt>
                <c:pt idx="334">
                  <c:v>4450.0</c:v>
                </c:pt>
                <c:pt idx="335">
                  <c:v>4450.0</c:v>
                </c:pt>
                <c:pt idx="336">
                  <c:v>4450.0</c:v>
                </c:pt>
                <c:pt idx="337">
                  <c:v>4450.0</c:v>
                </c:pt>
                <c:pt idx="338">
                  <c:v>4450.0</c:v>
                </c:pt>
                <c:pt idx="339">
                  <c:v>4450.0</c:v>
                </c:pt>
                <c:pt idx="340">
                  <c:v>4450.0</c:v>
                </c:pt>
                <c:pt idx="341">
                  <c:v>4450.0</c:v>
                </c:pt>
                <c:pt idx="342">
                  <c:v>4450.0</c:v>
                </c:pt>
                <c:pt idx="343">
                  <c:v>4450.0</c:v>
                </c:pt>
                <c:pt idx="344">
                  <c:v>4450.0</c:v>
                </c:pt>
                <c:pt idx="345">
                  <c:v>4450.0</c:v>
                </c:pt>
                <c:pt idx="346">
                  <c:v>4450.0</c:v>
                </c:pt>
                <c:pt idx="347">
                  <c:v>4450.0</c:v>
                </c:pt>
                <c:pt idx="348">
                  <c:v>4450.0</c:v>
                </c:pt>
                <c:pt idx="349">
                  <c:v>4450.0</c:v>
                </c:pt>
                <c:pt idx="350">
                  <c:v>4450.0</c:v>
                </c:pt>
                <c:pt idx="351">
                  <c:v>4450.0</c:v>
                </c:pt>
                <c:pt idx="352">
                  <c:v>4450.0</c:v>
                </c:pt>
                <c:pt idx="353">
                  <c:v>4450.0</c:v>
                </c:pt>
                <c:pt idx="354">
                  <c:v>4450.0</c:v>
                </c:pt>
                <c:pt idx="355">
                  <c:v>4450.0</c:v>
                </c:pt>
                <c:pt idx="356">
                  <c:v>4450.0</c:v>
                </c:pt>
                <c:pt idx="357">
                  <c:v>4450.0</c:v>
                </c:pt>
                <c:pt idx="358">
                  <c:v>4450.0</c:v>
                </c:pt>
                <c:pt idx="359">
                  <c:v>4450.0</c:v>
                </c:pt>
                <c:pt idx="360">
                  <c:v>4450.0</c:v>
                </c:pt>
                <c:pt idx="361">
                  <c:v>4450.0</c:v>
                </c:pt>
                <c:pt idx="362">
                  <c:v>4450.0</c:v>
                </c:pt>
                <c:pt idx="363">
                  <c:v>4450.0</c:v>
                </c:pt>
                <c:pt idx="364">
                  <c:v>4450.0</c:v>
                </c:pt>
                <c:pt idx="365">
                  <c:v>4450.0</c:v>
                </c:pt>
                <c:pt idx="366">
                  <c:v>4450.0</c:v>
                </c:pt>
                <c:pt idx="367">
                  <c:v>4450.0</c:v>
                </c:pt>
                <c:pt idx="368">
                  <c:v>4450.0</c:v>
                </c:pt>
                <c:pt idx="369">
                  <c:v>4450.0</c:v>
                </c:pt>
                <c:pt idx="370">
                  <c:v>4450.0</c:v>
                </c:pt>
                <c:pt idx="371">
                  <c:v>4450.0</c:v>
                </c:pt>
                <c:pt idx="372">
                  <c:v>4450.0</c:v>
                </c:pt>
                <c:pt idx="373">
                  <c:v>4450.0</c:v>
                </c:pt>
                <c:pt idx="374">
                  <c:v>4450.0</c:v>
                </c:pt>
                <c:pt idx="375">
                  <c:v>4450.0</c:v>
                </c:pt>
                <c:pt idx="376">
                  <c:v>4450.0</c:v>
                </c:pt>
                <c:pt idx="377">
                  <c:v>4450.0</c:v>
                </c:pt>
                <c:pt idx="378">
                  <c:v>4450.0</c:v>
                </c:pt>
                <c:pt idx="379">
                  <c:v>4450.0</c:v>
                </c:pt>
                <c:pt idx="380">
                  <c:v>4450.0</c:v>
                </c:pt>
                <c:pt idx="381">
                  <c:v>4450.0</c:v>
                </c:pt>
                <c:pt idx="382">
                  <c:v>4450.0</c:v>
                </c:pt>
                <c:pt idx="383">
                  <c:v>4450.0</c:v>
                </c:pt>
                <c:pt idx="384">
                  <c:v>4450.0</c:v>
                </c:pt>
                <c:pt idx="385">
                  <c:v>4450.0</c:v>
                </c:pt>
                <c:pt idx="386">
                  <c:v>4450.0</c:v>
                </c:pt>
                <c:pt idx="387">
                  <c:v>4450.0</c:v>
                </c:pt>
                <c:pt idx="388">
                  <c:v>4450.0</c:v>
                </c:pt>
                <c:pt idx="389">
                  <c:v>4450.0</c:v>
                </c:pt>
                <c:pt idx="390">
                  <c:v>4450.0</c:v>
                </c:pt>
                <c:pt idx="391">
                  <c:v>4450.0</c:v>
                </c:pt>
                <c:pt idx="392">
                  <c:v>4450.0</c:v>
                </c:pt>
                <c:pt idx="393">
                  <c:v>4450.0</c:v>
                </c:pt>
                <c:pt idx="394">
                  <c:v>4450.0</c:v>
                </c:pt>
                <c:pt idx="395">
                  <c:v>4450.0</c:v>
                </c:pt>
                <c:pt idx="396">
                  <c:v>4450.0</c:v>
                </c:pt>
                <c:pt idx="397">
                  <c:v>4450.0</c:v>
                </c:pt>
                <c:pt idx="398">
                  <c:v>4450.0</c:v>
                </c:pt>
                <c:pt idx="399">
                  <c:v>4450.0</c:v>
                </c:pt>
                <c:pt idx="400">
                  <c:v>4450.0</c:v>
                </c:pt>
                <c:pt idx="401">
                  <c:v>4450.0</c:v>
                </c:pt>
                <c:pt idx="402">
                  <c:v>4450.0</c:v>
                </c:pt>
                <c:pt idx="403">
                  <c:v>4450.0</c:v>
                </c:pt>
                <c:pt idx="404">
                  <c:v>4450.0</c:v>
                </c:pt>
                <c:pt idx="405">
                  <c:v>4450.0</c:v>
                </c:pt>
                <c:pt idx="406">
                  <c:v>4450.0</c:v>
                </c:pt>
                <c:pt idx="407">
                  <c:v>4450.0</c:v>
                </c:pt>
                <c:pt idx="408">
                  <c:v>4450.0</c:v>
                </c:pt>
                <c:pt idx="409">
                  <c:v>4450.0</c:v>
                </c:pt>
                <c:pt idx="410">
                  <c:v>4450.0</c:v>
                </c:pt>
                <c:pt idx="411">
                  <c:v>4450.0</c:v>
                </c:pt>
                <c:pt idx="412">
                  <c:v>4450.0</c:v>
                </c:pt>
                <c:pt idx="413">
                  <c:v>4450.0</c:v>
                </c:pt>
                <c:pt idx="414">
                  <c:v>4450.0</c:v>
                </c:pt>
                <c:pt idx="415">
                  <c:v>4450.0</c:v>
                </c:pt>
                <c:pt idx="416">
                  <c:v>4450.0</c:v>
                </c:pt>
                <c:pt idx="417">
                  <c:v>4450.0</c:v>
                </c:pt>
                <c:pt idx="418">
                  <c:v>4450.0</c:v>
                </c:pt>
                <c:pt idx="419">
                  <c:v>4450.0</c:v>
                </c:pt>
                <c:pt idx="420">
                  <c:v>4450.0</c:v>
                </c:pt>
                <c:pt idx="421">
                  <c:v>4450.0</c:v>
                </c:pt>
                <c:pt idx="422">
                  <c:v>4450.0</c:v>
                </c:pt>
                <c:pt idx="423">
                  <c:v>4450.0</c:v>
                </c:pt>
                <c:pt idx="424">
                  <c:v>4450.0</c:v>
                </c:pt>
                <c:pt idx="425">
                  <c:v>4450.0</c:v>
                </c:pt>
                <c:pt idx="426">
                  <c:v>4450.0</c:v>
                </c:pt>
                <c:pt idx="427">
                  <c:v>4450.0</c:v>
                </c:pt>
                <c:pt idx="428">
                  <c:v>4450.0</c:v>
                </c:pt>
                <c:pt idx="429">
                  <c:v>4450.0</c:v>
                </c:pt>
                <c:pt idx="430">
                  <c:v>4450.0</c:v>
                </c:pt>
                <c:pt idx="431">
                  <c:v>4450.0</c:v>
                </c:pt>
                <c:pt idx="432">
                  <c:v>4450.0</c:v>
                </c:pt>
                <c:pt idx="433">
                  <c:v>4450.0</c:v>
                </c:pt>
                <c:pt idx="434">
                  <c:v>4450.0</c:v>
                </c:pt>
                <c:pt idx="435">
                  <c:v>4450.0</c:v>
                </c:pt>
                <c:pt idx="436">
                  <c:v>4450.0</c:v>
                </c:pt>
                <c:pt idx="437">
                  <c:v>4450.0</c:v>
                </c:pt>
                <c:pt idx="438">
                  <c:v>4450.0</c:v>
                </c:pt>
                <c:pt idx="439">
                  <c:v>4450.0</c:v>
                </c:pt>
                <c:pt idx="440">
                  <c:v>4450.0</c:v>
                </c:pt>
                <c:pt idx="441">
                  <c:v>4450.0</c:v>
                </c:pt>
                <c:pt idx="442">
                  <c:v>4450.0</c:v>
                </c:pt>
                <c:pt idx="443">
                  <c:v>4450.0</c:v>
                </c:pt>
                <c:pt idx="444">
                  <c:v>4450.0</c:v>
                </c:pt>
                <c:pt idx="445">
                  <c:v>4450.0</c:v>
                </c:pt>
                <c:pt idx="446">
                  <c:v>4450.0</c:v>
                </c:pt>
                <c:pt idx="447">
                  <c:v>4450.0</c:v>
                </c:pt>
                <c:pt idx="448">
                  <c:v>4450.0</c:v>
                </c:pt>
                <c:pt idx="449">
                  <c:v>4450.0</c:v>
                </c:pt>
                <c:pt idx="450">
                  <c:v>4450.0</c:v>
                </c:pt>
                <c:pt idx="451">
                  <c:v>4450.0</c:v>
                </c:pt>
                <c:pt idx="452">
                  <c:v>4450.0</c:v>
                </c:pt>
                <c:pt idx="453">
                  <c:v>4450.0</c:v>
                </c:pt>
                <c:pt idx="454">
                  <c:v>4450.0</c:v>
                </c:pt>
                <c:pt idx="455">
                  <c:v>4450.0</c:v>
                </c:pt>
                <c:pt idx="456">
                  <c:v>4450.0</c:v>
                </c:pt>
                <c:pt idx="457">
                  <c:v>4450.0</c:v>
                </c:pt>
                <c:pt idx="458">
                  <c:v>4450.0</c:v>
                </c:pt>
                <c:pt idx="459">
                  <c:v>4450.0</c:v>
                </c:pt>
                <c:pt idx="460">
                  <c:v>4450.0</c:v>
                </c:pt>
                <c:pt idx="461">
                  <c:v>4450.0</c:v>
                </c:pt>
                <c:pt idx="462">
                  <c:v>4450.0</c:v>
                </c:pt>
                <c:pt idx="463">
                  <c:v>4450.0</c:v>
                </c:pt>
                <c:pt idx="464">
                  <c:v>4450.0</c:v>
                </c:pt>
                <c:pt idx="465">
                  <c:v>4450.0</c:v>
                </c:pt>
                <c:pt idx="466">
                  <c:v>4450.0</c:v>
                </c:pt>
                <c:pt idx="467">
                  <c:v>4450.0</c:v>
                </c:pt>
                <c:pt idx="468">
                  <c:v>4450.0</c:v>
                </c:pt>
                <c:pt idx="469">
                  <c:v>4450.0</c:v>
                </c:pt>
                <c:pt idx="470">
                  <c:v>4450.0</c:v>
                </c:pt>
                <c:pt idx="471">
                  <c:v>4450.0</c:v>
                </c:pt>
                <c:pt idx="472">
                  <c:v>4450.0</c:v>
                </c:pt>
                <c:pt idx="473">
                  <c:v>4450.0</c:v>
                </c:pt>
                <c:pt idx="474">
                  <c:v>4450.0</c:v>
                </c:pt>
                <c:pt idx="475">
                  <c:v>4450.0</c:v>
                </c:pt>
                <c:pt idx="476">
                  <c:v>4450.0</c:v>
                </c:pt>
                <c:pt idx="477">
                  <c:v>4450.0</c:v>
                </c:pt>
                <c:pt idx="478">
                  <c:v>4450.0</c:v>
                </c:pt>
                <c:pt idx="479">
                  <c:v>4450.0</c:v>
                </c:pt>
                <c:pt idx="480">
                  <c:v>4450.0</c:v>
                </c:pt>
                <c:pt idx="481">
                  <c:v>4450.0</c:v>
                </c:pt>
                <c:pt idx="482">
                  <c:v>4450.0</c:v>
                </c:pt>
                <c:pt idx="483">
                  <c:v>4450.0</c:v>
                </c:pt>
                <c:pt idx="484">
                  <c:v>4450.0</c:v>
                </c:pt>
                <c:pt idx="485">
                  <c:v>4450.0</c:v>
                </c:pt>
                <c:pt idx="486">
                  <c:v>4450.0</c:v>
                </c:pt>
                <c:pt idx="487">
                  <c:v>4450.0</c:v>
                </c:pt>
                <c:pt idx="488">
                  <c:v>4450.0</c:v>
                </c:pt>
                <c:pt idx="489">
                  <c:v>4450.0</c:v>
                </c:pt>
                <c:pt idx="490">
                  <c:v>4450.0</c:v>
                </c:pt>
                <c:pt idx="491">
                  <c:v>4450.0</c:v>
                </c:pt>
                <c:pt idx="492">
                  <c:v>4450.0</c:v>
                </c:pt>
                <c:pt idx="493">
                  <c:v>4450.0</c:v>
                </c:pt>
                <c:pt idx="494">
                  <c:v>4450.0</c:v>
                </c:pt>
                <c:pt idx="495">
                  <c:v>4450.0</c:v>
                </c:pt>
                <c:pt idx="496">
                  <c:v>4450.0</c:v>
                </c:pt>
                <c:pt idx="497">
                  <c:v>4450.0</c:v>
                </c:pt>
                <c:pt idx="498">
                  <c:v>4450.0</c:v>
                </c:pt>
                <c:pt idx="499">
                  <c:v>4450.0</c:v>
                </c:pt>
                <c:pt idx="500">
                  <c:v>4450.0</c:v>
                </c:pt>
                <c:pt idx="501">
                  <c:v>4450.0</c:v>
                </c:pt>
                <c:pt idx="502">
                  <c:v>4450.0</c:v>
                </c:pt>
                <c:pt idx="503">
                  <c:v>4450.0</c:v>
                </c:pt>
                <c:pt idx="504">
                  <c:v>4450.0</c:v>
                </c:pt>
                <c:pt idx="505">
                  <c:v>4450.0</c:v>
                </c:pt>
                <c:pt idx="506">
                  <c:v>4450.0</c:v>
                </c:pt>
                <c:pt idx="507">
                  <c:v>4450.0</c:v>
                </c:pt>
                <c:pt idx="508">
                  <c:v>4450.0</c:v>
                </c:pt>
                <c:pt idx="509">
                  <c:v>4450.0</c:v>
                </c:pt>
                <c:pt idx="510">
                  <c:v>4450.0</c:v>
                </c:pt>
                <c:pt idx="511">
                  <c:v>4450.0</c:v>
                </c:pt>
                <c:pt idx="570">
                  <c:v>4700.0</c:v>
                </c:pt>
                <c:pt idx="571">
                  <c:v>4700.0</c:v>
                </c:pt>
                <c:pt idx="572">
                  <c:v>4700.0</c:v>
                </c:pt>
                <c:pt idx="573">
                  <c:v>4700.0</c:v>
                </c:pt>
                <c:pt idx="574">
                  <c:v>4700.0</c:v>
                </c:pt>
                <c:pt idx="575">
                  <c:v>4700.0</c:v>
                </c:pt>
                <c:pt idx="576">
                  <c:v>4700.0</c:v>
                </c:pt>
                <c:pt idx="577">
                  <c:v>4700.0</c:v>
                </c:pt>
                <c:pt idx="578">
                  <c:v>4700.0</c:v>
                </c:pt>
                <c:pt idx="579">
                  <c:v>4700.0</c:v>
                </c:pt>
                <c:pt idx="580">
                  <c:v>4700.0</c:v>
                </c:pt>
                <c:pt idx="581">
                  <c:v>4700.0</c:v>
                </c:pt>
                <c:pt idx="582">
                  <c:v>4700.0</c:v>
                </c:pt>
                <c:pt idx="583">
                  <c:v>4700.0</c:v>
                </c:pt>
                <c:pt idx="584">
                  <c:v>4700.0</c:v>
                </c:pt>
                <c:pt idx="585">
                  <c:v>4700.0</c:v>
                </c:pt>
                <c:pt idx="586">
                  <c:v>4700.0</c:v>
                </c:pt>
                <c:pt idx="587">
                  <c:v>4700.0</c:v>
                </c:pt>
                <c:pt idx="588">
                  <c:v>4700.0</c:v>
                </c:pt>
                <c:pt idx="589">
                  <c:v>4700.0</c:v>
                </c:pt>
                <c:pt idx="590">
                  <c:v>4700.0</c:v>
                </c:pt>
                <c:pt idx="591">
                  <c:v>4700.0</c:v>
                </c:pt>
                <c:pt idx="592">
                  <c:v>4700.0</c:v>
                </c:pt>
                <c:pt idx="593">
                  <c:v>4700.0</c:v>
                </c:pt>
                <c:pt idx="594">
                  <c:v>4700.0</c:v>
                </c:pt>
                <c:pt idx="595">
                  <c:v>4700.0</c:v>
                </c:pt>
                <c:pt idx="596">
                  <c:v>4700.0</c:v>
                </c:pt>
                <c:pt idx="597">
                  <c:v>4700.0</c:v>
                </c:pt>
                <c:pt idx="598">
                  <c:v>4700.0</c:v>
                </c:pt>
                <c:pt idx="599">
                  <c:v>4700.0</c:v>
                </c:pt>
                <c:pt idx="600">
                  <c:v>4700.0</c:v>
                </c:pt>
                <c:pt idx="601">
                  <c:v>4700.0</c:v>
                </c:pt>
                <c:pt idx="602">
                  <c:v>4700.0</c:v>
                </c:pt>
                <c:pt idx="603">
                  <c:v>4700.0</c:v>
                </c:pt>
                <c:pt idx="604">
                  <c:v>4700.0</c:v>
                </c:pt>
                <c:pt idx="605">
                  <c:v>4700.0</c:v>
                </c:pt>
                <c:pt idx="606">
                  <c:v>4700.0</c:v>
                </c:pt>
                <c:pt idx="607">
                  <c:v>4700.0</c:v>
                </c:pt>
                <c:pt idx="608">
                  <c:v>4700.0</c:v>
                </c:pt>
                <c:pt idx="609">
                  <c:v>4700.0</c:v>
                </c:pt>
                <c:pt idx="610">
                  <c:v>4700.0</c:v>
                </c:pt>
                <c:pt idx="611">
                  <c:v>4700.0</c:v>
                </c:pt>
                <c:pt idx="612">
                  <c:v>4700.0</c:v>
                </c:pt>
                <c:pt idx="613">
                  <c:v>4700.0</c:v>
                </c:pt>
                <c:pt idx="614">
                  <c:v>4700.0</c:v>
                </c:pt>
                <c:pt idx="615">
                  <c:v>4700.0</c:v>
                </c:pt>
                <c:pt idx="616">
                  <c:v>4700.0</c:v>
                </c:pt>
                <c:pt idx="617">
                  <c:v>4700.0</c:v>
                </c:pt>
                <c:pt idx="618">
                  <c:v>4700.0</c:v>
                </c:pt>
                <c:pt idx="619">
                  <c:v>4700.0</c:v>
                </c:pt>
                <c:pt idx="620">
                  <c:v>4700.0</c:v>
                </c:pt>
                <c:pt idx="621">
                  <c:v>4700.0</c:v>
                </c:pt>
                <c:pt idx="622">
                  <c:v>4700.0</c:v>
                </c:pt>
                <c:pt idx="623">
                  <c:v>4700.0</c:v>
                </c:pt>
                <c:pt idx="624">
                  <c:v>4700.0</c:v>
                </c:pt>
                <c:pt idx="625">
                  <c:v>4700.0</c:v>
                </c:pt>
                <c:pt idx="626">
                  <c:v>4700.0</c:v>
                </c:pt>
                <c:pt idx="627">
                  <c:v>4700.0</c:v>
                </c:pt>
                <c:pt idx="628">
                  <c:v>4700.0</c:v>
                </c:pt>
                <c:pt idx="629">
                  <c:v>4700.0</c:v>
                </c:pt>
                <c:pt idx="630">
                  <c:v>4700.0</c:v>
                </c:pt>
                <c:pt idx="631">
                  <c:v>4700.0</c:v>
                </c:pt>
                <c:pt idx="632">
                  <c:v>4700.0</c:v>
                </c:pt>
                <c:pt idx="633">
                  <c:v>4700.0</c:v>
                </c:pt>
                <c:pt idx="634">
                  <c:v>4700.0</c:v>
                </c:pt>
                <c:pt idx="635">
                  <c:v>4700.0</c:v>
                </c:pt>
                <c:pt idx="636">
                  <c:v>4700.0</c:v>
                </c:pt>
                <c:pt idx="637">
                  <c:v>4700.0</c:v>
                </c:pt>
                <c:pt idx="638">
                  <c:v>4700.0</c:v>
                </c:pt>
                <c:pt idx="639">
                  <c:v>4700.0</c:v>
                </c:pt>
                <c:pt idx="640">
                  <c:v>4700.0</c:v>
                </c:pt>
                <c:pt idx="641">
                  <c:v>4700.0</c:v>
                </c:pt>
                <c:pt idx="642">
                  <c:v>4700.0</c:v>
                </c:pt>
                <c:pt idx="643">
                  <c:v>4700.0</c:v>
                </c:pt>
                <c:pt idx="644">
                  <c:v>4700.0</c:v>
                </c:pt>
                <c:pt idx="645">
                  <c:v>4700.0</c:v>
                </c:pt>
                <c:pt idx="646">
                  <c:v>4700.0</c:v>
                </c:pt>
                <c:pt idx="647">
                  <c:v>4700.0</c:v>
                </c:pt>
                <c:pt idx="648">
                  <c:v>4700.0</c:v>
                </c:pt>
                <c:pt idx="649">
                  <c:v>4700.0</c:v>
                </c:pt>
                <c:pt idx="650">
                  <c:v>4700.0</c:v>
                </c:pt>
                <c:pt idx="651">
                  <c:v>4700.0</c:v>
                </c:pt>
                <c:pt idx="652">
                  <c:v>4700.0</c:v>
                </c:pt>
                <c:pt idx="653">
                  <c:v>4700.0</c:v>
                </c:pt>
                <c:pt idx="654">
                  <c:v>4700.0</c:v>
                </c:pt>
                <c:pt idx="655">
                  <c:v>4700.0</c:v>
                </c:pt>
                <c:pt idx="656">
                  <c:v>4700.0</c:v>
                </c:pt>
                <c:pt idx="657">
                  <c:v>4700.0</c:v>
                </c:pt>
                <c:pt idx="658">
                  <c:v>4700.0</c:v>
                </c:pt>
                <c:pt idx="659">
                  <c:v>4700.0</c:v>
                </c:pt>
                <c:pt idx="660">
                  <c:v>4700.0</c:v>
                </c:pt>
                <c:pt idx="661">
                  <c:v>4700.0</c:v>
                </c:pt>
                <c:pt idx="662">
                  <c:v>4700.0</c:v>
                </c:pt>
                <c:pt idx="663">
                  <c:v>4700.0</c:v>
                </c:pt>
                <c:pt idx="664">
                  <c:v>4700.0</c:v>
                </c:pt>
                <c:pt idx="665">
                  <c:v>4700.0</c:v>
                </c:pt>
                <c:pt idx="666">
                  <c:v>4700.0</c:v>
                </c:pt>
                <c:pt idx="667">
                  <c:v>4700.0</c:v>
                </c:pt>
                <c:pt idx="668">
                  <c:v>4700.0</c:v>
                </c:pt>
                <c:pt idx="669">
                  <c:v>4700.0</c:v>
                </c:pt>
                <c:pt idx="670">
                  <c:v>4700.0</c:v>
                </c:pt>
                <c:pt idx="671">
                  <c:v>4700.0</c:v>
                </c:pt>
                <c:pt idx="672">
                  <c:v>4700.0</c:v>
                </c:pt>
                <c:pt idx="673">
                  <c:v>4700.0</c:v>
                </c:pt>
                <c:pt idx="674">
                  <c:v>4700.0</c:v>
                </c:pt>
                <c:pt idx="675">
                  <c:v>4700.0</c:v>
                </c:pt>
                <c:pt idx="676">
                  <c:v>4700.0</c:v>
                </c:pt>
                <c:pt idx="677">
                  <c:v>4700.0</c:v>
                </c:pt>
                <c:pt idx="678">
                  <c:v>4700.0</c:v>
                </c:pt>
                <c:pt idx="679">
                  <c:v>4700.0</c:v>
                </c:pt>
                <c:pt idx="680">
                  <c:v>4700.0</c:v>
                </c:pt>
                <c:pt idx="681">
                  <c:v>4700.0</c:v>
                </c:pt>
                <c:pt idx="682">
                  <c:v>4700.0</c:v>
                </c:pt>
                <c:pt idx="683">
                  <c:v>4700.0</c:v>
                </c:pt>
                <c:pt idx="684">
                  <c:v>4700.0</c:v>
                </c:pt>
                <c:pt idx="685">
                  <c:v>4700.0</c:v>
                </c:pt>
                <c:pt idx="686">
                  <c:v>4700.0</c:v>
                </c:pt>
                <c:pt idx="687">
                  <c:v>4700.0</c:v>
                </c:pt>
                <c:pt idx="688">
                  <c:v>4700.0</c:v>
                </c:pt>
                <c:pt idx="689">
                  <c:v>4700.0</c:v>
                </c:pt>
                <c:pt idx="690">
                  <c:v>4700.0</c:v>
                </c:pt>
                <c:pt idx="691">
                  <c:v>4700.0</c:v>
                </c:pt>
                <c:pt idx="692">
                  <c:v>4700.0</c:v>
                </c:pt>
                <c:pt idx="693">
                  <c:v>4700.0</c:v>
                </c:pt>
                <c:pt idx="694">
                  <c:v>4700.0</c:v>
                </c:pt>
                <c:pt idx="695">
                  <c:v>4700.0</c:v>
                </c:pt>
                <c:pt idx="696">
                  <c:v>4700.0</c:v>
                </c:pt>
                <c:pt idx="697">
                  <c:v>4700.0</c:v>
                </c:pt>
                <c:pt idx="698">
                  <c:v>4700.0</c:v>
                </c:pt>
                <c:pt idx="699">
                  <c:v>4700.0</c:v>
                </c:pt>
                <c:pt idx="700">
                  <c:v>4700.0</c:v>
                </c:pt>
                <c:pt idx="701">
                  <c:v>4700.0</c:v>
                </c:pt>
                <c:pt idx="702">
                  <c:v>4700.0</c:v>
                </c:pt>
                <c:pt idx="703">
                  <c:v>4700.0</c:v>
                </c:pt>
                <c:pt idx="704">
                  <c:v>4700.0</c:v>
                </c:pt>
                <c:pt idx="705">
                  <c:v>4700.0</c:v>
                </c:pt>
                <c:pt idx="706">
                  <c:v>4700.0</c:v>
                </c:pt>
                <c:pt idx="707">
                  <c:v>4700.0</c:v>
                </c:pt>
                <c:pt idx="708">
                  <c:v>4700.0</c:v>
                </c:pt>
                <c:pt idx="709">
                  <c:v>4700.0</c:v>
                </c:pt>
                <c:pt idx="710">
                  <c:v>4700.0</c:v>
                </c:pt>
                <c:pt idx="711">
                  <c:v>4700.0</c:v>
                </c:pt>
                <c:pt idx="712">
                  <c:v>4700.0</c:v>
                </c:pt>
                <c:pt idx="713">
                  <c:v>4700.0</c:v>
                </c:pt>
                <c:pt idx="714">
                  <c:v>4700.0</c:v>
                </c:pt>
                <c:pt idx="715">
                  <c:v>4700.0</c:v>
                </c:pt>
                <c:pt idx="716">
                  <c:v>4700.0</c:v>
                </c:pt>
                <c:pt idx="717">
                  <c:v>4700.0</c:v>
                </c:pt>
                <c:pt idx="718">
                  <c:v>4700.0</c:v>
                </c:pt>
                <c:pt idx="719">
                  <c:v>4700.0</c:v>
                </c:pt>
                <c:pt idx="720">
                  <c:v>4700.0</c:v>
                </c:pt>
                <c:pt idx="721">
                  <c:v>4700.0</c:v>
                </c:pt>
                <c:pt idx="722">
                  <c:v>4700.0</c:v>
                </c:pt>
                <c:pt idx="723">
                  <c:v>4700.0</c:v>
                </c:pt>
                <c:pt idx="724">
                  <c:v>4700.0</c:v>
                </c:pt>
                <c:pt idx="725">
                  <c:v>4700.0</c:v>
                </c:pt>
                <c:pt idx="726">
                  <c:v>4700.0</c:v>
                </c:pt>
                <c:pt idx="727">
                  <c:v>4700.0</c:v>
                </c:pt>
                <c:pt idx="728">
                  <c:v>4700.0</c:v>
                </c:pt>
                <c:pt idx="729">
                  <c:v>4700.0</c:v>
                </c:pt>
                <c:pt idx="730">
                  <c:v>4700.0</c:v>
                </c:pt>
                <c:pt idx="731">
                  <c:v>4700.0</c:v>
                </c:pt>
                <c:pt idx="732">
                  <c:v>4700.0</c:v>
                </c:pt>
                <c:pt idx="733">
                  <c:v>4700.0</c:v>
                </c:pt>
                <c:pt idx="734">
                  <c:v>4700.0</c:v>
                </c:pt>
                <c:pt idx="735">
                  <c:v>4700.0</c:v>
                </c:pt>
                <c:pt idx="736">
                  <c:v>4700.0</c:v>
                </c:pt>
                <c:pt idx="737">
                  <c:v>4700.0</c:v>
                </c:pt>
                <c:pt idx="738">
                  <c:v>4700.0</c:v>
                </c:pt>
                <c:pt idx="739">
                  <c:v>4700.0</c:v>
                </c:pt>
                <c:pt idx="740">
                  <c:v>4700.0</c:v>
                </c:pt>
                <c:pt idx="741">
                  <c:v>4700.0</c:v>
                </c:pt>
                <c:pt idx="742">
                  <c:v>4700.0</c:v>
                </c:pt>
                <c:pt idx="743">
                  <c:v>4700.0</c:v>
                </c:pt>
                <c:pt idx="744">
                  <c:v>4700.0</c:v>
                </c:pt>
                <c:pt idx="745">
                  <c:v>4700.0</c:v>
                </c:pt>
                <c:pt idx="746">
                  <c:v>4700.0</c:v>
                </c:pt>
                <c:pt idx="747">
                  <c:v>4700.0</c:v>
                </c:pt>
                <c:pt idx="748">
                  <c:v>4700.0</c:v>
                </c:pt>
                <c:pt idx="749">
                  <c:v>4700.0</c:v>
                </c:pt>
                <c:pt idx="750">
                  <c:v>4700.0</c:v>
                </c:pt>
                <c:pt idx="751">
                  <c:v>4700.0</c:v>
                </c:pt>
                <c:pt idx="752">
                  <c:v>4700.0</c:v>
                </c:pt>
                <c:pt idx="753">
                  <c:v>4700.0</c:v>
                </c:pt>
                <c:pt idx="754">
                  <c:v>4700.0</c:v>
                </c:pt>
                <c:pt idx="755">
                  <c:v>4700.0</c:v>
                </c:pt>
                <c:pt idx="756">
                  <c:v>4700.0</c:v>
                </c:pt>
                <c:pt idx="757">
                  <c:v>4700.0</c:v>
                </c:pt>
                <c:pt idx="758">
                  <c:v>4700.0</c:v>
                </c:pt>
                <c:pt idx="759">
                  <c:v>4700.0</c:v>
                </c:pt>
                <c:pt idx="760">
                  <c:v>4700.0</c:v>
                </c:pt>
                <c:pt idx="761">
                  <c:v>4700.0</c:v>
                </c:pt>
                <c:pt idx="762">
                  <c:v>4700.0</c:v>
                </c:pt>
                <c:pt idx="763">
                  <c:v>4700.0</c:v>
                </c:pt>
                <c:pt idx="764">
                  <c:v>4700.0</c:v>
                </c:pt>
                <c:pt idx="765">
                  <c:v>4700.0</c:v>
                </c:pt>
                <c:pt idx="766">
                  <c:v>4700.0</c:v>
                </c:pt>
                <c:pt idx="767">
                  <c:v>4700.0</c:v>
                </c:pt>
                <c:pt idx="768">
                  <c:v>4700.0</c:v>
                </c:pt>
                <c:pt idx="769">
                  <c:v>4700.0</c:v>
                </c:pt>
                <c:pt idx="770">
                  <c:v>4700.0</c:v>
                </c:pt>
                <c:pt idx="771">
                  <c:v>4700.0</c:v>
                </c:pt>
                <c:pt idx="772">
                  <c:v>4700.0</c:v>
                </c:pt>
                <c:pt idx="773">
                  <c:v>4700.0</c:v>
                </c:pt>
                <c:pt idx="774">
                  <c:v>4700.0</c:v>
                </c:pt>
                <c:pt idx="775">
                  <c:v>4700.0</c:v>
                </c:pt>
                <c:pt idx="776">
                  <c:v>4700.0</c:v>
                </c:pt>
                <c:pt idx="777">
                  <c:v>4700.0</c:v>
                </c:pt>
                <c:pt idx="778">
                  <c:v>4700.0</c:v>
                </c:pt>
                <c:pt idx="779">
                  <c:v>4700.0</c:v>
                </c:pt>
                <c:pt idx="780">
                  <c:v>4700.0</c:v>
                </c:pt>
                <c:pt idx="781">
                  <c:v>4700.0</c:v>
                </c:pt>
                <c:pt idx="782">
                  <c:v>4700.0</c:v>
                </c:pt>
                <c:pt idx="783">
                  <c:v>4700.0</c:v>
                </c:pt>
                <c:pt idx="784">
                  <c:v>4700.0</c:v>
                </c:pt>
                <c:pt idx="785">
                  <c:v>4700.0</c:v>
                </c:pt>
                <c:pt idx="786">
                  <c:v>4700.0</c:v>
                </c:pt>
                <c:pt idx="787">
                  <c:v>4700.0</c:v>
                </c:pt>
                <c:pt idx="788">
                  <c:v>4700.0</c:v>
                </c:pt>
                <c:pt idx="789">
                  <c:v>4700.0</c:v>
                </c:pt>
                <c:pt idx="790">
                  <c:v>4700.0</c:v>
                </c:pt>
                <c:pt idx="791">
                  <c:v>4700.0</c:v>
                </c:pt>
                <c:pt idx="792">
                  <c:v>4700.0</c:v>
                </c:pt>
                <c:pt idx="793">
                  <c:v>4700.0</c:v>
                </c:pt>
                <c:pt idx="794">
                  <c:v>4700.0</c:v>
                </c:pt>
                <c:pt idx="795">
                  <c:v>4700.0</c:v>
                </c:pt>
                <c:pt idx="796">
                  <c:v>4700.0</c:v>
                </c:pt>
                <c:pt idx="797">
                  <c:v>4700.0</c:v>
                </c:pt>
                <c:pt idx="798">
                  <c:v>4700.0</c:v>
                </c:pt>
                <c:pt idx="799">
                  <c:v>4700.0</c:v>
                </c:pt>
                <c:pt idx="800">
                  <c:v>4700.0</c:v>
                </c:pt>
                <c:pt idx="801">
                  <c:v>4700.0</c:v>
                </c:pt>
                <c:pt idx="802">
                  <c:v>4700.0</c:v>
                </c:pt>
                <c:pt idx="803">
                  <c:v>4700.0</c:v>
                </c:pt>
                <c:pt idx="804">
                  <c:v>4700.0</c:v>
                </c:pt>
                <c:pt idx="805">
                  <c:v>4700.0</c:v>
                </c:pt>
                <c:pt idx="806">
                  <c:v>4700.0</c:v>
                </c:pt>
                <c:pt idx="807">
                  <c:v>4700.0</c:v>
                </c:pt>
                <c:pt idx="808">
                  <c:v>4700.0</c:v>
                </c:pt>
                <c:pt idx="809">
                  <c:v>4700.0</c:v>
                </c:pt>
                <c:pt idx="810">
                  <c:v>4700.0</c:v>
                </c:pt>
                <c:pt idx="811">
                  <c:v>4700.0</c:v>
                </c:pt>
                <c:pt idx="812">
                  <c:v>4700.0</c:v>
                </c:pt>
                <c:pt idx="813">
                  <c:v>4700.0</c:v>
                </c:pt>
                <c:pt idx="814">
                  <c:v>4700.0</c:v>
                </c:pt>
                <c:pt idx="815">
                  <c:v>4700.0</c:v>
                </c:pt>
                <c:pt idx="816">
                  <c:v>4700.0</c:v>
                </c:pt>
                <c:pt idx="817">
                  <c:v>4700.0</c:v>
                </c:pt>
                <c:pt idx="818">
                  <c:v>4700.0</c:v>
                </c:pt>
                <c:pt idx="819">
                  <c:v>4700.0</c:v>
                </c:pt>
                <c:pt idx="820">
                  <c:v>4700.0</c:v>
                </c:pt>
                <c:pt idx="821">
                  <c:v>4700.0</c:v>
                </c:pt>
                <c:pt idx="822">
                  <c:v>4700.0</c:v>
                </c:pt>
                <c:pt idx="823">
                  <c:v>4700.0</c:v>
                </c:pt>
                <c:pt idx="892">
                  <c:v>4650.0</c:v>
                </c:pt>
                <c:pt idx="893">
                  <c:v>4650.0</c:v>
                </c:pt>
                <c:pt idx="894">
                  <c:v>4650.0</c:v>
                </c:pt>
                <c:pt idx="895">
                  <c:v>4650.0</c:v>
                </c:pt>
                <c:pt idx="896">
                  <c:v>4650.0</c:v>
                </c:pt>
                <c:pt idx="897">
                  <c:v>4650.0</c:v>
                </c:pt>
                <c:pt idx="898">
                  <c:v>4650.0</c:v>
                </c:pt>
                <c:pt idx="899">
                  <c:v>4650.0</c:v>
                </c:pt>
                <c:pt idx="900">
                  <c:v>4650.0</c:v>
                </c:pt>
                <c:pt idx="901">
                  <c:v>4650.0</c:v>
                </c:pt>
                <c:pt idx="902">
                  <c:v>4650.0</c:v>
                </c:pt>
                <c:pt idx="903">
                  <c:v>4650.0</c:v>
                </c:pt>
                <c:pt idx="904">
                  <c:v>4650.0</c:v>
                </c:pt>
                <c:pt idx="905">
                  <c:v>4650.0</c:v>
                </c:pt>
                <c:pt idx="906">
                  <c:v>4650.0</c:v>
                </c:pt>
                <c:pt idx="907">
                  <c:v>4650.0</c:v>
                </c:pt>
                <c:pt idx="908">
                  <c:v>4650.0</c:v>
                </c:pt>
                <c:pt idx="909">
                  <c:v>4650.0</c:v>
                </c:pt>
                <c:pt idx="910">
                  <c:v>4650.0</c:v>
                </c:pt>
                <c:pt idx="911">
                  <c:v>4650.0</c:v>
                </c:pt>
                <c:pt idx="912">
                  <c:v>4650.0</c:v>
                </c:pt>
                <c:pt idx="913">
                  <c:v>4650.0</c:v>
                </c:pt>
                <c:pt idx="914">
                  <c:v>4650.0</c:v>
                </c:pt>
                <c:pt idx="915">
                  <c:v>4650.0</c:v>
                </c:pt>
                <c:pt idx="916">
                  <c:v>4650.0</c:v>
                </c:pt>
                <c:pt idx="917">
                  <c:v>4650.0</c:v>
                </c:pt>
                <c:pt idx="918">
                  <c:v>4650.0</c:v>
                </c:pt>
                <c:pt idx="919">
                  <c:v>4650.0</c:v>
                </c:pt>
                <c:pt idx="920">
                  <c:v>4650.0</c:v>
                </c:pt>
                <c:pt idx="921">
                  <c:v>4650.0</c:v>
                </c:pt>
                <c:pt idx="922">
                  <c:v>4650.0</c:v>
                </c:pt>
                <c:pt idx="923">
                  <c:v>4650.0</c:v>
                </c:pt>
                <c:pt idx="924">
                  <c:v>4650.0</c:v>
                </c:pt>
                <c:pt idx="925">
                  <c:v>4650.0</c:v>
                </c:pt>
                <c:pt idx="926">
                  <c:v>4650.0</c:v>
                </c:pt>
                <c:pt idx="927">
                  <c:v>4650.0</c:v>
                </c:pt>
                <c:pt idx="928">
                  <c:v>4650.0</c:v>
                </c:pt>
                <c:pt idx="929">
                  <c:v>4650.0</c:v>
                </c:pt>
                <c:pt idx="930">
                  <c:v>4650.0</c:v>
                </c:pt>
                <c:pt idx="931">
                  <c:v>4650.0</c:v>
                </c:pt>
                <c:pt idx="932">
                  <c:v>4650.0</c:v>
                </c:pt>
                <c:pt idx="933">
                  <c:v>4650.0</c:v>
                </c:pt>
                <c:pt idx="934">
                  <c:v>4650.0</c:v>
                </c:pt>
                <c:pt idx="935">
                  <c:v>4650.0</c:v>
                </c:pt>
                <c:pt idx="936">
                  <c:v>4650.0</c:v>
                </c:pt>
                <c:pt idx="937">
                  <c:v>4650.0</c:v>
                </c:pt>
                <c:pt idx="938">
                  <c:v>4650.0</c:v>
                </c:pt>
                <c:pt idx="939">
                  <c:v>4650.0</c:v>
                </c:pt>
                <c:pt idx="940">
                  <c:v>4650.0</c:v>
                </c:pt>
                <c:pt idx="941">
                  <c:v>4650.0</c:v>
                </c:pt>
                <c:pt idx="942">
                  <c:v>4650.0</c:v>
                </c:pt>
                <c:pt idx="943">
                  <c:v>4650.0</c:v>
                </c:pt>
                <c:pt idx="944">
                  <c:v>4650.0</c:v>
                </c:pt>
                <c:pt idx="945">
                  <c:v>4650.0</c:v>
                </c:pt>
                <c:pt idx="946">
                  <c:v>4650.0</c:v>
                </c:pt>
                <c:pt idx="947">
                  <c:v>4650.0</c:v>
                </c:pt>
                <c:pt idx="948">
                  <c:v>4650.0</c:v>
                </c:pt>
                <c:pt idx="949">
                  <c:v>4650.0</c:v>
                </c:pt>
                <c:pt idx="950">
                  <c:v>4650.0</c:v>
                </c:pt>
                <c:pt idx="951">
                  <c:v>4650.0</c:v>
                </c:pt>
                <c:pt idx="952">
                  <c:v>4650.0</c:v>
                </c:pt>
                <c:pt idx="953">
                  <c:v>4650.0</c:v>
                </c:pt>
                <c:pt idx="954">
                  <c:v>4650.0</c:v>
                </c:pt>
                <c:pt idx="955">
                  <c:v>4650.0</c:v>
                </c:pt>
                <c:pt idx="956">
                  <c:v>4650.0</c:v>
                </c:pt>
                <c:pt idx="957">
                  <c:v>4650.0</c:v>
                </c:pt>
                <c:pt idx="958">
                  <c:v>4650.0</c:v>
                </c:pt>
                <c:pt idx="959">
                  <c:v>4650.0</c:v>
                </c:pt>
                <c:pt idx="960">
                  <c:v>4650.0</c:v>
                </c:pt>
                <c:pt idx="961">
                  <c:v>4650.0</c:v>
                </c:pt>
                <c:pt idx="962">
                  <c:v>4650.0</c:v>
                </c:pt>
                <c:pt idx="963">
                  <c:v>4650.0</c:v>
                </c:pt>
                <c:pt idx="964">
                  <c:v>4650.0</c:v>
                </c:pt>
                <c:pt idx="965">
                  <c:v>4650.0</c:v>
                </c:pt>
                <c:pt idx="966">
                  <c:v>4650.0</c:v>
                </c:pt>
                <c:pt idx="967">
                  <c:v>4650.0</c:v>
                </c:pt>
                <c:pt idx="968">
                  <c:v>4650.0</c:v>
                </c:pt>
                <c:pt idx="969">
                  <c:v>4650.0</c:v>
                </c:pt>
                <c:pt idx="970">
                  <c:v>4650.0</c:v>
                </c:pt>
                <c:pt idx="971">
                  <c:v>4650.0</c:v>
                </c:pt>
                <c:pt idx="972">
                  <c:v>4650.0</c:v>
                </c:pt>
                <c:pt idx="973">
                  <c:v>4650.0</c:v>
                </c:pt>
                <c:pt idx="974">
                  <c:v>4650.0</c:v>
                </c:pt>
                <c:pt idx="975">
                  <c:v>4650.0</c:v>
                </c:pt>
                <c:pt idx="976">
                  <c:v>4650.0</c:v>
                </c:pt>
                <c:pt idx="977">
                  <c:v>4650.0</c:v>
                </c:pt>
                <c:pt idx="978">
                  <c:v>4650.0</c:v>
                </c:pt>
                <c:pt idx="979">
                  <c:v>4650.0</c:v>
                </c:pt>
                <c:pt idx="980">
                  <c:v>4650.0</c:v>
                </c:pt>
                <c:pt idx="981">
                  <c:v>4650.0</c:v>
                </c:pt>
                <c:pt idx="982">
                  <c:v>4650.0</c:v>
                </c:pt>
                <c:pt idx="983">
                  <c:v>4650.0</c:v>
                </c:pt>
                <c:pt idx="984">
                  <c:v>4650.0</c:v>
                </c:pt>
                <c:pt idx="985">
                  <c:v>4650.0</c:v>
                </c:pt>
                <c:pt idx="986">
                  <c:v>4650.0</c:v>
                </c:pt>
                <c:pt idx="987">
                  <c:v>4650.0</c:v>
                </c:pt>
                <c:pt idx="988">
                  <c:v>4650.0</c:v>
                </c:pt>
                <c:pt idx="989">
                  <c:v>4650.0</c:v>
                </c:pt>
                <c:pt idx="990">
                  <c:v>4650.0</c:v>
                </c:pt>
                <c:pt idx="991">
                  <c:v>4650.0</c:v>
                </c:pt>
                <c:pt idx="992">
                  <c:v>4650.0</c:v>
                </c:pt>
                <c:pt idx="993">
                  <c:v>4650.0</c:v>
                </c:pt>
                <c:pt idx="994">
                  <c:v>4650.0</c:v>
                </c:pt>
                <c:pt idx="995">
                  <c:v>4650.0</c:v>
                </c:pt>
                <c:pt idx="996">
                  <c:v>4650.0</c:v>
                </c:pt>
                <c:pt idx="997">
                  <c:v>4650.0</c:v>
                </c:pt>
                <c:pt idx="998">
                  <c:v>4650.0</c:v>
                </c:pt>
                <c:pt idx="999">
                  <c:v>4650.0</c:v>
                </c:pt>
                <c:pt idx="1000">
                  <c:v>4650.0</c:v>
                </c:pt>
                <c:pt idx="1001">
                  <c:v>4650.0</c:v>
                </c:pt>
                <c:pt idx="1002">
                  <c:v>4650.0</c:v>
                </c:pt>
                <c:pt idx="1003">
                  <c:v>4650.0</c:v>
                </c:pt>
                <c:pt idx="1004">
                  <c:v>4650.0</c:v>
                </c:pt>
                <c:pt idx="1005">
                  <c:v>4650.0</c:v>
                </c:pt>
                <c:pt idx="1006">
                  <c:v>4650.0</c:v>
                </c:pt>
                <c:pt idx="1007">
                  <c:v>4650.0</c:v>
                </c:pt>
                <c:pt idx="1008">
                  <c:v>4650.0</c:v>
                </c:pt>
                <c:pt idx="1009">
                  <c:v>4650.0</c:v>
                </c:pt>
                <c:pt idx="1010">
                  <c:v>4650.0</c:v>
                </c:pt>
                <c:pt idx="1011">
                  <c:v>4650.0</c:v>
                </c:pt>
                <c:pt idx="1012">
                  <c:v>4650.0</c:v>
                </c:pt>
                <c:pt idx="1013">
                  <c:v>4650.0</c:v>
                </c:pt>
                <c:pt idx="1014">
                  <c:v>4650.0</c:v>
                </c:pt>
                <c:pt idx="1015">
                  <c:v>4650.0</c:v>
                </c:pt>
                <c:pt idx="1016">
                  <c:v>4650.0</c:v>
                </c:pt>
                <c:pt idx="1017">
                  <c:v>4650.0</c:v>
                </c:pt>
                <c:pt idx="1018">
                  <c:v>4650.0</c:v>
                </c:pt>
                <c:pt idx="1019">
                  <c:v>4650.0</c:v>
                </c:pt>
                <c:pt idx="1020">
                  <c:v>4650.0</c:v>
                </c:pt>
                <c:pt idx="1021">
                  <c:v>4650.0</c:v>
                </c:pt>
                <c:pt idx="1022">
                  <c:v>4650.0</c:v>
                </c:pt>
                <c:pt idx="1023">
                  <c:v>4650.0</c:v>
                </c:pt>
                <c:pt idx="1024">
                  <c:v>4650.0</c:v>
                </c:pt>
                <c:pt idx="1025">
                  <c:v>4650.0</c:v>
                </c:pt>
                <c:pt idx="1026">
                  <c:v>4650.0</c:v>
                </c:pt>
                <c:pt idx="1027">
                  <c:v>4650.0</c:v>
                </c:pt>
                <c:pt idx="1028">
                  <c:v>4650.0</c:v>
                </c:pt>
                <c:pt idx="1029">
                  <c:v>4650.0</c:v>
                </c:pt>
                <c:pt idx="1030">
                  <c:v>4650.0</c:v>
                </c:pt>
                <c:pt idx="1031">
                  <c:v>4650.0</c:v>
                </c:pt>
                <c:pt idx="1032">
                  <c:v>4650.0</c:v>
                </c:pt>
                <c:pt idx="1033">
                  <c:v>4650.0</c:v>
                </c:pt>
                <c:pt idx="1034">
                  <c:v>4650.0</c:v>
                </c:pt>
                <c:pt idx="1035">
                  <c:v>4650.0</c:v>
                </c:pt>
                <c:pt idx="1036">
                  <c:v>4650.0</c:v>
                </c:pt>
                <c:pt idx="1037">
                  <c:v>4650.0</c:v>
                </c:pt>
                <c:pt idx="1038">
                  <c:v>4650.0</c:v>
                </c:pt>
                <c:pt idx="1039">
                  <c:v>4650.0</c:v>
                </c:pt>
                <c:pt idx="1040">
                  <c:v>4650.0</c:v>
                </c:pt>
                <c:pt idx="1041">
                  <c:v>4650.0</c:v>
                </c:pt>
                <c:pt idx="1042">
                  <c:v>4650.0</c:v>
                </c:pt>
                <c:pt idx="1043">
                  <c:v>4650.0</c:v>
                </c:pt>
                <c:pt idx="1044">
                  <c:v>4650.0</c:v>
                </c:pt>
                <c:pt idx="1045">
                  <c:v>4650.0</c:v>
                </c:pt>
                <c:pt idx="1046">
                  <c:v>4650.0</c:v>
                </c:pt>
                <c:pt idx="1047">
                  <c:v>4650.0</c:v>
                </c:pt>
                <c:pt idx="1048">
                  <c:v>4650.0</c:v>
                </c:pt>
                <c:pt idx="1049">
                  <c:v>4650.0</c:v>
                </c:pt>
                <c:pt idx="1050">
                  <c:v>4650.0</c:v>
                </c:pt>
                <c:pt idx="1051">
                  <c:v>4650.0</c:v>
                </c:pt>
                <c:pt idx="1052">
                  <c:v>4650.0</c:v>
                </c:pt>
                <c:pt idx="1053">
                  <c:v>4650.0</c:v>
                </c:pt>
                <c:pt idx="1054">
                  <c:v>4650.0</c:v>
                </c:pt>
                <c:pt idx="1055">
                  <c:v>4650.0</c:v>
                </c:pt>
                <c:pt idx="1056">
                  <c:v>4650.0</c:v>
                </c:pt>
                <c:pt idx="1057">
                  <c:v>4650.0</c:v>
                </c:pt>
                <c:pt idx="1058">
                  <c:v>4650.0</c:v>
                </c:pt>
                <c:pt idx="1059">
                  <c:v>4650.0</c:v>
                </c:pt>
                <c:pt idx="1060">
                  <c:v>4650.0</c:v>
                </c:pt>
                <c:pt idx="1061">
                  <c:v>4650.0</c:v>
                </c:pt>
                <c:pt idx="1062">
                  <c:v>4650.0</c:v>
                </c:pt>
                <c:pt idx="1063">
                  <c:v>4650.0</c:v>
                </c:pt>
                <c:pt idx="1064">
                  <c:v>4650.0</c:v>
                </c:pt>
                <c:pt idx="1065">
                  <c:v>4650.0</c:v>
                </c:pt>
                <c:pt idx="1066">
                  <c:v>4650.0</c:v>
                </c:pt>
                <c:pt idx="1067">
                  <c:v>4650.0</c:v>
                </c:pt>
                <c:pt idx="1068">
                  <c:v>4650.0</c:v>
                </c:pt>
                <c:pt idx="1069">
                  <c:v>4650.0</c:v>
                </c:pt>
                <c:pt idx="1070">
                  <c:v>4650.0</c:v>
                </c:pt>
                <c:pt idx="1071">
                  <c:v>4650.0</c:v>
                </c:pt>
                <c:pt idx="1072">
                  <c:v>4650.0</c:v>
                </c:pt>
                <c:pt idx="1073">
                  <c:v>4650.0</c:v>
                </c:pt>
                <c:pt idx="1074">
                  <c:v>4650.0</c:v>
                </c:pt>
                <c:pt idx="1075">
                  <c:v>4650.0</c:v>
                </c:pt>
                <c:pt idx="1076">
                  <c:v>4650.0</c:v>
                </c:pt>
                <c:pt idx="1077">
                  <c:v>4650.0</c:v>
                </c:pt>
                <c:pt idx="1078">
                  <c:v>4650.0</c:v>
                </c:pt>
                <c:pt idx="1079">
                  <c:v>4650.0</c:v>
                </c:pt>
                <c:pt idx="1080">
                  <c:v>4650.0</c:v>
                </c:pt>
                <c:pt idx="1081">
                  <c:v>4650.0</c:v>
                </c:pt>
                <c:pt idx="1082">
                  <c:v>4650.0</c:v>
                </c:pt>
                <c:pt idx="1083">
                  <c:v>4650.0</c:v>
                </c:pt>
                <c:pt idx="1084">
                  <c:v>4650.0</c:v>
                </c:pt>
                <c:pt idx="1085">
                  <c:v>4650.0</c:v>
                </c:pt>
                <c:pt idx="1086">
                  <c:v>4650.0</c:v>
                </c:pt>
                <c:pt idx="1087">
                  <c:v>4650.0</c:v>
                </c:pt>
                <c:pt idx="1088">
                  <c:v>4650.0</c:v>
                </c:pt>
                <c:pt idx="1089">
                  <c:v>4650.0</c:v>
                </c:pt>
                <c:pt idx="1090">
                  <c:v>4650.0</c:v>
                </c:pt>
                <c:pt idx="1091">
                  <c:v>4650.0</c:v>
                </c:pt>
                <c:pt idx="1092">
                  <c:v>4650.0</c:v>
                </c:pt>
                <c:pt idx="1093">
                  <c:v>4650.0</c:v>
                </c:pt>
                <c:pt idx="1094">
                  <c:v>4650.0</c:v>
                </c:pt>
                <c:pt idx="1095">
                  <c:v>4650.0</c:v>
                </c:pt>
                <c:pt idx="1096">
                  <c:v>4650.0</c:v>
                </c:pt>
                <c:pt idx="1097">
                  <c:v>4650.0</c:v>
                </c:pt>
                <c:pt idx="1098">
                  <c:v>4650.0</c:v>
                </c:pt>
                <c:pt idx="1099">
                  <c:v>4650.0</c:v>
                </c:pt>
                <c:pt idx="1100">
                  <c:v>4650.0</c:v>
                </c:pt>
                <c:pt idx="1101">
                  <c:v>4650.0</c:v>
                </c:pt>
                <c:pt idx="1102">
                  <c:v>4650.0</c:v>
                </c:pt>
                <c:pt idx="1103">
                  <c:v>4650.0</c:v>
                </c:pt>
                <c:pt idx="1104">
                  <c:v>4650.0</c:v>
                </c:pt>
                <c:pt idx="1105">
                  <c:v>4650.0</c:v>
                </c:pt>
                <c:pt idx="1106">
                  <c:v>4650.0</c:v>
                </c:pt>
                <c:pt idx="1107">
                  <c:v>4650.0</c:v>
                </c:pt>
                <c:pt idx="1108">
                  <c:v>4650.0</c:v>
                </c:pt>
                <c:pt idx="1109">
                  <c:v>4650.0</c:v>
                </c:pt>
                <c:pt idx="1110">
                  <c:v>4650.0</c:v>
                </c:pt>
                <c:pt idx="1111">
                  <c:v>4650.0</c:v>
                </c:pt>
                <c:pt idx="1112">
                  <c:v>4650.0</c:v>
                </c:pt>
                <c:pt idx="1113">
                  <c:v>4650.0</c:v>
                </c:pt>
                <c:pt idx="1114">
                  <c:v>4650.0</c:v>
                </c:pt>
                <c:pt idx="1115">
                  <c:v>4650.0</c:v>
                </c:pt>
                <c:pt idx="1116">
                  <c:v>4650.0</c:v>
                </c:pt>
                <c:pt idx="1117">
                  <c:v>4650.0</c:v>
                </c:pt>
                <c:pt idx="1118">
                  <c:v>4650.0</c:v>
                </c:pt>
                <c:pt idx="1119">
                  <c:v>4650.0</c:v>
                </c:pt>
                <c:pt idx="1120">
                  <c:v>4650.0</c:v>
                </c:pt>
                <c:pt idx="1121">
                  <c:v>4650.0</c:v>
                </c:pt>
                <c:pt idx="1122">
                  <c:v>4650.0</c:v>
                </c:pt>
                <c:pt idx="1123">
                  <c:v>4650.0</c:v>
                </c:pt>
                <c:pt idx="1124">
                  <c:v>4650.0</c:v>
                </c:pt>
                <c:pt idx="1125">
                  <c:v>4650.0</c:v>
                </c:pt>
                <c:pt idx="1180">
                  <c:v>4500.0</c:v>
                </c:pt>
                <c:pt idx="1181">
                  <c:v>4500.0</c:v>
                </c:pt>
                <c:pt idx="1182">
                  <c:v>4500.0</c:v>
                </c:pt>
                <c:pt idx="1183">
                  <c:v>4500.0</c:v>
                </c:pt>
                <c:pt idx="1184">
                  <c:v>4500.0</c:v>
                </c:pt>
                <c:pt idx="1185">
                  <c:v>4500.0</c:v>
                </c:pt>
                <c:pt idx="1186">
                  <c:v>4500.0</c:v>
                </c:pt>
                <c:pt idx="1187">
                  <c:v>4500.0</c:v>
                </c:pt>
                <c:pt idx="1188">
                  <c:v>4500.0</c:v>
                </c:pt>
                <c:pt idx="1189">
                  <c:v>4500.0</c:v>
                </c:pt>
                <c:pt idx="1190">
                  <c:v>4500.0</c:v>
                </c:pt>
                <c:pt idx="1191">
                  <c:v>4500.0</c:v>
                </c:pt>
                <c:pt idx="1192">
                  <c:v>4500.0</c:v>
                </c:pt>
                <c:pt idx="1193">
                  <c:v>4500.0</c:v>
                </c:pt>
                <c:pt idx="1194">
                  <c:v>4500.0</c:v>
                </c:pt>
                <c:pt idx="1195">
                  <c:v>4500.0</c:v>
                </c:pt>
                <c:pt idx="1196">
                  <c:v>4500.0</c:v>
                </c:pt>
                <c:pt idx="1197">
                  <c:v>4500.0</c:v>
                </c:pt>
                <c:pt idx="1198">
                  <c:v>4500.0</c:v>
                </c:pt>
                <c:pt idx="1199">
                  <c:v>4500.0</c:v>
                </c:pt>
                <c:pt idx="1200">
                  <c:v>4500.0</c:v>
                </c:pt>
                <c:pt idx="1201">
                  <c:v>4500.0</c:v>
                </c:pt>
                <c:pt idx="1202">
                  <c:v>4500.0</c:v>
                </c:pt>
                <c:pt idx="1203">
                  <c:v>4500.0</c:v>
                </c:pt>
                <c:pt idx="1204">
                  <c:v>4500.0</c:v>
                </c:pt>
                <c:pt idx="1205">
                  <c:v>4500.0</c:v>
                </c:pt>
                <c:pt idx="1206">
                  <c:v>4500.0</c:v>
                </c:pt>
                <c:pt idx="1207">
                  <c:v>4500.0</c:v>
                </c:pt>
                <c:pt idx="1208">
                  <c:v>4500.0</c:v>
                </c:pt>
                <c:pt idx="1209">
                  <c:v>4500.0</c:v>
                </c:pt>
                <c:pt idx="1210">
                  <c:v>4500.0</c:v>
                </c:pt>
                <c:pt idx="1211">
                  <c:v>4500.0</c:v>
                </c:pt>
                <c:pt idx="1212">
                  <c:v>4500.0</c:v>
                </c:pt>
                <c:pt idx="1213">
                  <c:v>4500.0</c:v>
                </c:pt>
                <c:pt idx="1214">
                  <c:v>4500.0</c:v>
                </c:pt>
                <c:pt idx="1215">
                  <c:v>4500.0</c:v>
                </c:pt>
                <c:pt idx="1216">
                  <c:v>4500.0</c:v>
                </c:pt>
                <c:pt idx="1217">
                  <c:v>4500.0</c:v>
                </c:pt>
                <c:pt idx="1218">
                  <c:v>4500.0</c:v>
                </c:pt>
                <c:pt idx="1219">
                  <c:v>4500.0</c:v>
                </c:pt>
                <c:pt idx="1220">
                  <c:v>4500.0</c:v>
                </c:pt>
                <c:pt idx="1221">
                  <c:v>4500.0</c:v>
                </c:pt>
                <c:pt idx="1222">
                  <c:v>4500.0</c:v>
                </c:pt>
                <c:pt idx="1223">
                  <c:v>4500.0</c:v>
                </c:pt>
                <c:pt idx="1224">
                  <c:v>4500.0</c:v>
                </c:pt>
                <c:pt idx="1225">
                  <c:v>4500.0</c:v>
                </c:pt>
                <c:pt idx="1226">
                  <c:v>4500.0</c:v>
                </c:pt>
                <c:pt idx="1227">
                  <c:v>4500.0</c:v>
                </c:pt>
                <c:pt idx="1228">
                  <c:v>4500.0</c:v>
                </c:pt>
                <c:pt idx="1229">
                  <c:v>4500.0</c:v>
                </c:pt>
                <c:pt idx="1230">
                  <c:v>4500.0</c:v>
                </c:pt>
                <c:pt idx="1231">
                  <c:v>4500.0</c:v>
                </c:pt>
                <c:pt idx="1232">
                  <c:v>4500.0</c:v>
                </c:pt>
                <c:pt idx="1233">
                  <c:v>4500.0</c:v>
                </c:pt>
                <c:pt idx="1234">
                  <c:v>4500.0</c:v>
                </c:pt>
                <c:pt idx="1235">
                  <c:v>4500.0</c:v>
                </c:pt>
                <c:pt idx="1236">
                  <c:v>4500.0</c:v>
                </c:pt>
                <c:pt idx="1237">
                  <c:v>4500.0</c:v>
                </c:pt>
                <c:pt idx="1238">
                  <c:v>4500.0</c:v>
                </c:pt>
                <c:pt idx="1239">
                  <c:v>4500.0</c:v>
                </c:pt>
                <c:pt idx="1240">
                  <c:v>4500.0</c:v>
                </c:pt>
                <c:pt idx="1241">
                  <c:v>4500.0</c:v>
                </c:pt>
                <c:pt idx="1242">
                  <c:v>4500.0</c:v>
                </c:pt>
                <c:pt idx="1243">
                  <c:v>4500.0</c:v>
                </c:pt>
                <c:pt idx="1244">
                  <c:v>4500.0</c:v>
                </c:pt>
                <c:pt idx="1245">
                  <c:v>4500.0</c:v>
                </c:pt>
                <c:pt idx="1246">
                  <c:v>4500.0</c:v>
                </c:pt>
                <c:pt idx="1247">
                  <c:v>4500.0</c:v>
                </c:pt>
                <c:pt idx="1248">
                  <c:v>4500.0</c:v>
                </c:pt>
                <c:pt idx="1249">
                  <c:v>4500.0</c:v>
                </c:pt>
                <c:pt idx="1250">
                  <c:v>4500.0</c:v>
                </c:pt>
                <c:pt idx="1251">
                  <c:v>4500.0</c:v>
                </c:pt>
                <c:pt idx="1252">
                  <c:v>4500.0</c:v>
                </c:pt>
                <c:pt idx="1253">
                  <c:v>4500.0</c:v>
                </c:pt>
                <c:pt idx="1254">
                  <c:v>4500.0</c:v>
                </c:pt>
                <c:pt idx="1255">
                  <c:v>4500.0</c:v>
                </c:pt>
                <c:pt idx="1256">
                  <c:v>4500.0</c:v>
                </c:pt>
                <c:pt idx="1257">
                  <c:v>4500.0</c:v>
                </c:pt>
                <c:pt idx="1258">
                  <c:v>4500.0</c:v>
                </c:pt>
                <c:pt idx="1259">
                  <c:v>4500.0</c:v>
                </c:pt>
                <c:pt idx="1260">
                  <c:v>4500.0</c:v>
                </c:pt>
                <c:pt idx="1261">
                  <c:v>4500.0</c:v>
                </c:pt>
                <c:pt idx="1262">
                  <c:v>4500.0</c:v>
                </c:pt>
                <c:pt idx="1263">
                  <c:v>4500.0</c:v>
                </c:pt>
                <c:pt idx="1264">
                  <c:v>4500.0</c:v>
                </c:pt>
                <c:pt idx="1265">
                  <c:v>4500.0</c:v>
                </c:pt>
                <c:pt idx="1266">
                  <c:v>4500.0</c:v>
                </c:pt>
                <c:pt idx="1267">
                  <c:v>4500.0</c:v>
                </c:pt>
                <c:pt idx="1268">
                  <c:v>4500.0</c:v>
                </c:pt>
                <c:pt idx="1269">
                  <c:v>4500.0</c:v>
                </c:pt>
                <c:pt idx="1270">
                  <c:v>4500.0</c:v>
                </c:pt>
                <c:pt idx="1271">
                  <c:v>4500.0</c:v>
                </c:pt>
                <c:pt idx="1272">
                  <c:v>4500.0</c:v>
                </c:pt>
                <c:pt idx="1273">
                  <c:v>4500.0</c:v>
                </c:pt>
                <c:pt idx="1274">
                  <c:v>4500.0</c:v>
                </c:pt>
                <c:pt idx="1275">
                  <c:v>4500.0</c:v>
                </c:pt>
                <c:pt idx="1276">
                  <c:v>4500.0</c:v>
                </c:pt>
                <c:pt idx="1277">
                  <c:v>4500.0</c:v>
                </c:pt>
                <c:pt idx="1278">
                  <c:v>4500.0</c:v>
                </c:pt>
                <c:pt idx="1279">
                  <c:v>4500.0</c:v>
                </c:pt>
                <c:pt idx="1280">
                  <c:v>4500.0</c:v>
                </c:pt>
                <c:pt idx="1281">
                  <c:v>4500.0</c:v>
                </c:pt>
                <c:pt idx="1282">
                  <c:v>4500.0</c:v>
                </c:pt>
                <c:pt idx="1283">
                  <c:v>4500.0</c:v>
                </c:pt>
                <c:pt idx="1284">
                  <c:v>4500.0</c:v>
                </c:pt>
                <c:pt idx="1285">
                  <c:v>4500.0</c:v>
                </c:pt>
                <c:pt idx="1286">
                  <c:v>4500.0</c:v>
                </c:pt>
                <c:pt idx="1287">
                  <c:v>4500.0</c:v>
                </c:pt>
                <c:pt idx="1288">
                  <c:v>4500.0</c:v>
                </c:pt>
                <c:pt idx="1289">
                  <c:v>4500.0</c:v>
                </c:pt>
                <c:pt idx="1290">
                  <c:v>4500.0</c:v>
                </c:pt>
                <c:pt idx="1291">
                  <c:v>4500.0</c:v>
                </c:pt>
                <c:pt idx="1292">
                  <c:v>4500.0</c:v>
                </c:pt>
                <c:pt idx="1293">
                  <c:v>4500.0</c:v>
                </c:pt>
                <c:pt idx="1294">
                  <c:v>4500.0</c:v>
                </c:pt>
                <c:pt idx="1295">
                  <c:v>4500.0</c:v>
                </c:pt>
                <c:pt idx="1296">
                  <c:v>4500.0</c:v>
                </c:pt>
                <c:pt idx="1297">
                  <c:v>4500.0</c:v>
                </c:pt>
                <c:pt idx="1298">
                  <c:v>4500.0</c:v>
                </c:pt>
                <c:pt idx="1299">
                  <c:v>4500.0</c:v>
                </c:pt>
                <c:pt idx="1300">
                  <c:v>4500.0</c:v>
                </c:pt>
                <c:pt idx="1301">
                  <c:v>4500.0</c:v>
                </c:pt>
                <c:pt idx="1302">
                  <c:v>4500.0</c:v>
                </c:pt>
                <c:pt idx="1303">
                  <c:v>4500.0</c:v>
                </c:pt>
                <c:pt idx="1304">
                  <c:v>4500.0</c:v>
                </c:pt>
                <c:pt idx="1305">
                  <c:v>4500.0</c:v>
                </c:pt>
                <c:pt idx="1306">
                  <c:v>4500.0</c:v>
                </c:pt>
                <c:pt idx="1307">
                  <c:v>4500.0</c:v>
                </c:pt>
                <c:pt idx="1308">
                  <c:v>4500.0</c:v>
                </c:pt>
                <c:pt idx="1309">
                  <c:v>4500.0</c:v>
                </c:pt>
                <c:pt idx="1310">
                  <c:v>4500.0</c:v>
                </c:pt>
                <c:pt idx="1311">
                  <c:v>4500.0</c:v>
                </c:pt>
                <c:pt idx="1312">
                  <c:v>4500.0</c:v>
                </c:pt>
                <c:pt idx="1313">
                  <c:v>4500.0</c:v>
                </c:pt>
                <c:pt idx="1314">
                  <c:v>4500.0</c:v>
                </c:pt>
                <c:pt idx="1315">
                  <c:v>4500.0</c:v>
                </c:pt>
                <c:pt idx="1316">
                  <c:v>4500.0</c:v>
                </c:pt>
                <c:pt idx="1317">
                  <c:v>4500.0</c:v>
                </c:pt>
                <c:pt idx="1318">
                  <c:v>4500.0</c:v>
                </c:pt>
                <c:pt idx="1319">
                  <c:v>4500.0</c:v>
                </c:pt>
                <c:pt idx="1320">
                  <c:v>4500.0</c:v>
                </c:pt>
                <c:pt idx="1321">
                  <c:v>4500.0</c:v>
                </c:pt>
                <c:pt idx="1322">
                  <c:v>4500.0</c:v>
                </c:pt>
                <c:pt idx="1323">
                  <c:v>4500.0</c:v>
                </c:pt>
                <c:pt idx="1324">
                  <c:v>4500.0</c:v>
                </c:pt>
                <c:pt idx="1325">
                  <c:v>4500.0</c:v>
                </c:pt>
                <c:pt idx="1326">
                  <c:v>4500.0</c:v>
                </c:pt>
                <c:pt idx="1327">
                  <c:v>4500.0</c:v>
                </c:pt>
                <c:pt idx="1328">
                  <c:v>4500.0</c:v>
                </c:pt>
                <c:pt idx="1329">
                  <c:v>4500.0</c:v>
                </c:pt>
                <c:pt idx="1330">
                  <c:v>4500.0</c:v>
                </c:pt>
                <c:pt idx="1331">
                  <c:v>4500.0</c:v>
                </c:pt>
                <c:pt idx="1332">
                  <c:v>4500.0</c:v>
                </c:pt>
                <c:pt idx="1333">
                  <c:v>4500.0</c:v>
                </c:pt>
                <c:pt idx="1334">
                  <c:v>4500.0</c:v>
                </c:pt>
                <c:pt idx="1335">
                  <c:v>4500.0</c:v>
                </c:pt>
                <c:pt idx="1336">
                  <c:v>4500.0</c:v>
                </c:pt>
                <c:pt idx="1337">
                  <c:v>4500.0</c:v>
                </c:pt>
                <c:pt idx="1338">
                  <c:v>4500.0</c:v>
                </c:pt>
                <c:pt idx="1339">
                  <c:v>4500.0</c:v>
                </c:pt>
                <c:pt idx="1340">
                  <c:v>4500.0</c:v>
                </c:pt>
                <c:pt idx="1341">
                  <c:v>4500.0</c:v>
                </c:pt>
                <c:pt idx="1342">
                  <c:v>4500.0</c:v>
                </c:pt>
                <c:pt idx="1343">
                  <c:v>4500.0</c:v>
                </c:pt>
                <c:pt idx="1344">
                  <c:v>4500.0</c:v>
                </c:pt>
                <c:pt idx="1345">
                  <c:v>4500.0</c:v>
                </c:pt>
                <c:pt idx="1346">
                  <c:v>4500.0</c:v>
                </c:pt>
                <c:pt idx="1347">
                  <c:v>4500.0</c:v>
                </c:pt>
                <c:pt idx="1348">
                  <c:v>4500.0</c:v>
                </c:pt>
                <c:pt idx="1349">
                  <c:v>4500.0</c:v>
                </c:pt>
                <c:pt idx="1350">
                  <c:v>4500.0</c:v>
                </c:pt>
                <c:pt idx="1351">
                  <c:v>4500.0</c:v>
                </c:pt>
                <c:pt idx="1352">
                  <c:v>4500.0</c:v>
                </c:pt>
                <c:pt idx="1353">
                  <c:v>4500.0</c:v>
                </c:pt>
                <c:pt idx="1354">
                  <c:v>4500.0</c:v>
                </c:pt>
                <c:pt idx="1355">
                  <c:v>4500.0</c:v>
                </c:pt>
                <c:pt idx="1356">
                  <c:v>4500.0</c:v>
                </c:pt>
                <c:pt idx="1357">
                  <c:v>4500.0</c:v>
                </c:pt>
                <c:pt idx="1358">
                  <c:v>4500.0</c:v>
                </c:pt>
                <c:pt idx="1359">
                  <c:v>4500.0</c:v>
                </c:pt>
                <c:pt idx="1360">
                  <c:v>4500.0</c:v>
                </c:pt>
                <c:pt idx="1361">
                  <c:v>4500.0</c:v>
                </c:pt>
                <c:pt idx="1362">
                  <c:v>4500.0</c:v>
                </c:pt>
                <c:pt idx="1363">
                  <c:v>4500.0</c:v>
                </c:pt>
                <c:pt idx="1364">
                  <c:v>4500.0</c:v>
                </c:pt>
                <c:pt idx="1365">
                  <c:v>4500.0</c:v>
                </c:pt>
                <c:pt idx="1366">
                  <c:v>4500.0</c:v>
                </c:pt>
                <c:pt idx="1367">
                  <c:v>4500.0</c:v>
                </c:pt>
                <c:pt idx="1368">
                  <c:v>4500.0</c:v>
                </c:pt>
                <c:pt idx="1369">
                  <c:v>4500.0</c:v>
                </c:pt>
                <c:pt idx="1370">
                  <c:v>4500.0</c:v>
                </c:pt>
                <c:pt idx="1371">
                  <c:v>4500.0</c:v>
                </c:pt>
                <c:pt idx="1372">
                  <c:v>4500.0</c:v>
                </c:pt>
                <c:pt idx="1373">
                  <c:v>4500.0</c:v>
                </c:pt>
                <c:pt idx="1374">
                  <c:v>4500.0</c:v>
                </c:pt>
                <c:pt idx="1375">
                  <c:v>4500.0</c:v>
                </c:pt>
                <c:pt idx="1376">
                  <c:v>4500.0</c:v>
                </c:pt>
                <c:pt idx="1377">
                  <c:v>4500.0</c:v>
                </c:pt>
                <c:pt idx="1378">
                  <c:v>4500.0</c:v>
                </c:pt>
                <c:pt idx="1379">
                  <c:v>4500.0</c:v>
                </c:pt>
                <c:pt idx="1380">
                  <c:v>4500.0</c:v>
                </c:pt>
                <c:pt idx="1381">
                  <c:v>4500.0</c:v>
                </c:pt>
                <c:pt idx="1382">
                  <c:v>4500.0</c:v>
                </c:pt>
                <c:pt idx="1383">
                  <c:v>4500.0</c:v>
                </c:pt>
                <c:pt idx="1384">
                  <c:v>4500.0</c:v>
                </c:pt>
                <c:pt idx="1385">
                  <c:v>4500.0</c:v>
                </c:pt>
                <c:pt idx="1386">
                  <c:v>4500.0</c:v>
                </c:pt>
                <c:pt idx="1387">
                  <c:v>4500.0</c:v>
                </c:pt>
                <c:pt idx="1388">
                  <c:v>4500.0</c:v>
                </c:pt>
                <c:pt idx="1389">
                  <c:v>4500.0</c:v>
                </c:pt>
                <c:pt idx="1390">
                  <c:v>4500.0</c:v>
                </c:pt>
                <c:pt idx="1391">
                  <c:v>4500.0</c:v>
                </c:pt>
                <c:pt idx="1392">
                  <c:v>4500.0</c:v>
                </c:pt>
                <c:pt idx="1393">
                  <c:v>4500.0</c:v>
                </c:pt>
                <c:pt idx="1394">
                  <c:v>4500.0</c:v>
                </c:pt>
                <c:pt idx="1395">
                  <c:v>4500.0</c:v>
                </c:pt>
                <c:pt idx="1396">
                  <c:v>4500.0</c:v>
                </c:pt>
                <c:pt idx="1397">
                  <c:v>4500.0</c:v>
                </c:pt>
                <c:pt idx="1398">
                  <c:v>4500.0</c:v>
                </c:pt>
                <c:pt idx="1399">
                  <c:v>4500.0</c:v>
                </c:pt>
                <c:pt idx="1400">
                  <c:v>4500.0</c:v>
                </c:pt>
                <c:pt idx="1401">
                  <c:v>4500.0</c:v>
                </c:pt>
                <c:pt idx="1402">
                  <c:v>4500.0</c:v>
                </c:pt>
                <c:pt idx="1403">
                  <c:v>4500.0</c:v>
                </c:pt>
                <c:pt idx="1404">
                  <c:v>4500.0</c:v>
                </c:pt>
                <c:pt idx="1405">
                  <c:v>4500.0</c:v>
                </c:pt>
                <c:pt idx="1406">
                  <c:v>4500.0</c:v>
                </c:pt>
                <c:pt idx="1407">
                  <c:v>4500.0</c:v>
                </c:pt>
                <c:pt idx="1408">
                  <c:v>4500.0</c:v>
                </c:pt>
                <c:pt idx="1409">
                  <c:v>4500.0</c:v>
                </c:pt>
                <c:pt idx="1410">
                  <c:v>4500.0</c:v>
                </c:pt>
                <c:pt idx="1411">
                  <c:v>4500.0</c:v>
                </c:pt>
                <c:pt idx="1412">
                  <c:v>4500.0</c:v>
                </c:pt>
                <c:pt idx="1413">
                  <c:v>4500.0</c:v>
                </c:pt>
                <c:pt idx="1414">
                  <c:v>4500.0</c:v>
                </c:pt>
                <c:pt idx="1415">
                  <c:v>4500.0</c:v>
                </c:pt>
                <c:pt idx="1416">
                  <c:v>4500.0</c:v>
                </c:pt>
                <c:pt idx="1417">
                  <c:v>4500.0</c:v>
                </c:pt>
                <c:pt idx="1418">
                  <c:v>4500.0</c:v>
                </c:pt>
                <c:pt idx="1419">
                  <c:v>4500.0</c:v>
                </c:pt>
                <c:pt idx="1420">
                  <c:v>4500.0</c:v>
                </c:pt>
                <c:pt idx="1421">
                  <c:v>4500.0</c:v>
                </c:pt>
                <c:pt idx="1422">
                  <c:v>4500.0</c:v>
                </c:pt>
                <c:pt idx="1423">
                  <c:v>4500.0</c:v>
                </c:pt>
                <c:pt idx="1424">
                  <c:v>4500.0</c:v>
                </c:pt>
                <c:pt idx="1425">
                  <c:v>4500.0</c:v>
                </c:pt>
                <c:pt idx="1426">
                  <c:v>4500.0</c:v>
                </c:pt>
                <c:pt idx="1427">
                  <c:v>4500.0</c:v>
                </c:pt>
                <c:pt idx="1428">
                  <c:v>4500.0</c:v>
                </c:pt>
                <c:pt idx="1429">
                  <c:v>4500.0</c:v>
                </c:pt>
                <c:pt idx="1430">
                  <c:v>4500.0</c:v>
                </c:pt>
                <c:pt idx="1431">
                  <c:v>4500.0</c:v>
                </c:pt>
                <c:pt idx="1432">
                  <c:v>4500.0</c:v>
                </c:pt>
                <c:pt idx="1433">
                  <c:v>4500.0</c:v>
                </c:pt>
                <c:pt idx="1434">
                  <c:v>4500.0</c:v>
                </c:pt>
                <c:pt idx="1435">
                  <c:v>4500.0</c:v>
                </c:pt>
                <c:pt idx="1436">
                  <c:v>4500.0</c:v>
                </c:pt>
                <c:pt idx="1437">
                  <c:v>4500.0</c:v>
                </c:pt>
                <c:pt idx="1438">
                  <c:v>4500.0</c:v>
                </c:pt>
                <c:pt idx="1439">
                  <c:v>4500.0</c:v>
                </c:pt>
                <c:pt idx="1440">
                  <c:v>4500.0</c:v>
                </c:pt>
                <c:pt idx="1441">
                  <c:v>4500.0</c:v>
                </c:pt>
                <c:pt idx="1442">
                  <c:v>4500.0</c:v>
                </c:pt>
                <c:pt idx="1497">
                  <c:v>4350.0</c:v>
                </c:pt>
                <c:pt idx="1498">
                  <c:v>4350.0</c:v>
                </c:pt>
                <c:pt idx="1499">
                  <c:v>4350.0</c:v>
                </c:pt>
                <c:pt idx="1500">
                  <c:v>4350.0</c:v>
                </c:pt>
                <c:pt idx="1501">
                  <c:v>4350.0</c:v>
                </c:pt>
                <c:pt idx="1502">
                  <c:v>4350.0</c:v>
                </c:pt>
                <c:pt idx="1503">
                  <c:v>4350.0</c:v>
                </c:pt>
                <c:pt idx="1504">
                  <c:v>4350.0</c:v>
                </c:pt>
                <c:pt idx="1505">
                  <c:v>4350.0</c:v>
                </c:pt>
                <c:pt idx="1506">
                  <c:v>4350.0</c:v>
                </c:pt>
                <c:pt idx="1507">
                  <c:v>4350.0</c:v>
                </c:pt>
                <c:pt idx="1508">
                  <c:v>4350.0</c:v>
                </c:pt>
                <c:pt idx="1509">
                  <c:v>4350.0</c:v>
                </c:pt>
                <c:pt idx="1510">
                  <c:v>4350.0</c:v>
                </c:pt>
                <c:pt idx="1511">
                  <c:v>4350.0</c:v>
                </c:pt>
                <c:pt idx="1512">
                  <c:v>4350.0</c:v>
                </c:pt>
                <c:pt idx="1513">
                  <c:v>4350.0</c:v>
                </c:pt>
                <c:pt idx="1514">
                  <c:v>4350.0</c:v>
                </c:pt>
                <c:pt idx="1515">
                  <c:v>4350.0</c:v>
                </c:pt>
                <c:pt idx="1516">
                  <c:v>4350.0</c:v>
                </c:pt>
                <c:pt idx="1517">
                  <c:v>4350.0</c:v>
                </c:pt>
                <c:pt idx="1518">
                  <c:v>4350.0</c:v>
                </c:pt>
                <c:pt idx="1519">
                  <c:v>4350.0</c:v>
                </c:pt>
                <c:pt idx="1520">
                  <c:v>4350.0</c:v>
                </c:pt>
                <c:pt idx="1521">
                  <c:v>4350.0</c:v>
                </c:pt>
                <c:pt idx="1522">
                  <c:v>4350.0</c:v>
                </c:pt>
                <c:pt idx="1523">
                  <c:v>4350.0</c:v>
                </c:pt>
                <c:pt idx="1524">
                  <c:v>4350.0</c:v>
                </c:pt>
                <c:pt idx="1525">
                  <c:v>4350.0</c:v>
                </c:pt>
                <c:pt idx="1526">
                  <c:v>4350.0</c:v>
                </c:pt>
                <c:pt idx="1527">
                  <c:v>4350.0</c:v>
                </c:pt>
                <c:pt idx="1528">
                  <c:v>4350.0</c:v>
                </c:pt>
                <c:pt idx="1529">
                  <c:v>4350.0</c:v>
                </c:pt>
                <c:pt idx="1530">
                  <c:v>4350.0</c:v>
                </c:pt>
                <c:pt idx="1531">
                  <c:v>4350.0</c:v>
                </c:pt>
                <c:pt idx="1532">
                  <c:v>4350.0</c:v>
                </c:pt>
                <c:pt idx="1533">
                  <c:v>4350.0</c:v>
                </c:pt>
                <c:pt idx="1534">
                  <c:v>4350.0</c:v>
                </c:pt>
                <c:pt idx="1535">
                  <c:v>4350.0</c:v>
                </c:pt>
                <c:pt idx="1536">
                  <c:v>4350.0</c:v>
                </c:pt>
                <c:pt idx="1537">
                  <c:v>4350.0</c:v>
                </c:pt>
                <c:pt idx="1538">
                  <c:v>4350.0</c:v>
                </c:pt>
                <c:pt idx="1539">
                  <c:v>4350.0</c:v>
                </c:pt>
                <c:pt idx="1540">
                  <c:v>4350.0</c:v>
                </c:pt>
                <c:pt idx="1541">
                  <c:v>4350.0</c:v>
                </c:pt>
                <c:pt idx="1542">
                  <c:v>4350.0</c:v>
                </c:pt>
                <c:pt idx="1543">
                  <c:v>4350.0</c:v>
                </c:pt>
                <c:pt idx="1544">
                  <c:v>4350.0</c:v>
                </c:pt>
                <c:pt idx="1545">
                  <c:v>4350.0</c:v>
                </c:pt>
                <c:pt idx="1546">
                  <c:v>4350.0</c:v>
                </c:pt>
                <c:pt idx="1547">
                  <c:v>4350.0</c:v>
                </c:pt>
                <c:pt idx="1548">
                  <c:v>4350.0</c:v>
                </c:pt>
                <c:pt idx="1549">
                  <c:v>4350.0</c:v>
                </c:pt>
                <c:pt idx="1550">
                  <c:v>4350.0</c:v>
                </c:pt>
                <c:pt idx="1551">
                  <c:v>4350.0</c:v>
                </c:pt>
                <c:pt idx="1552">
                  <c:v>4350.0</c:v>
                </c:pt>
                <c:pt idx="1553">
                  <c:v>4350.0</c:v>
                </c:pt>
                <c:pt idx="1554">
                  <c:v>4350.0</c:v>
                </c:pt>
                <c:pt idx="1555">
                  <c:v>4350.0</c:v>
                </c:pt>
                <c:pt idx="1556">
                  <c:v>4350.0</c:v>
                </c:pt>
                <c:pt idx="1557">
                  <c:v>4350.0</c:v>
                </c:pt>
                <c:pt idx="1558">
                  <c:v>4350.0</c:v>
                </c:pt>
                <c:pt idx="1559">
                  <c:v>4350.0</c:v>
                </c:pt>
                <c:pt idx="1560">
                  <c:v>4350.0</c:v>
                </c:pt>
                <c:pt idx="1561">
                  <c:v>4350.0</c:v>
                </c:pt>
                <c:pt idx="1562">
                  <c:v>4350.0</c:v>
                </c:pt>
                <c:pt idx="1563">
                  <c:v>4350.0</c:v>
                </c:pt>
                <c:pt idx="1564">
                  <c:v>4350.0</c:v>
                </c:pt>
                <c:pt idx="1565">
                  <c:v>4350.0</c:v>
                </c:pt>
                <c:pt idx="1566">
                  <c:v>4350.0</c:v>
                </c:pt>
                <c:pt idx="1567">
                  <c:v>4350.0</c:v>
                </c:pt>
                <c:pt idx="1568">
                  <c:v>4350.0</c:v>
                </c:pt>
                <c:pt idx="1569">
                  <c:v>4350.0</c:v>
                </c:pt>
                <c:pt idx="1570">
                  <c:v>4350.0</c:v>
                </c:pt>
                <c:pt idx="1571">
                  <c:v>4350.0</c:v>
                </c:pt>
                <c:pt idx="1572">
                  <c:v>4350.0</c:v>
                </c:pt>
                <c:pt idx="1573">
                  <c:v>4350.0</c:v>
                </c:pt>
                <c:pt idx="1574">
                  <c:v>4350.0</c:v>
                </c:pt>
                <c:pt idx="1575">
                  <c:v>4350.0</c:v>
                </c:pt>
                <c:pt idx="1576">
                  <c:v>4350.0</c:v>
                </c:pt>
                <c:pt idx="1577">
                  <c:v>4350.0</c:v>
                </c:pt>
                <c:pt idx="1578">
                  <c:v>4350.0</c:v>
                </c:pt>
                <c:pt idx="1579">
                  <c:v>4350.0</c:v>
                </c:pt>
                <c:pt idx="1580">
                  <c:v>4350.0</c:v>
                </c:pt>
                <c:pt idx="1581">
                  <c:v>4350.0</c:v>
                </c:pt>
                <c:pt idx="1582">
                  <c:v>4350.0</c:v>
                </c:pt>
                <c:pt idx="1583">
                  <c:v>4350.0</c:v>
                </c:pt>
                <c:pt idx="1584">
                  <c:v>4350.0</c:v>
                </c:pt>
                <c:pt idx="1585">
                  <c:v>4350.0</c:v>
                </c:pt>
                <c:pt idx="1586">
                  <c:v>4350.0</c:v>
                </c:pt>
                <c:pt idx="1587">
                  <c:v>4350.0</c:v>
                </c:pt>
                <c:pt idx="1588">
                  <c:v>4350.0</c:v>
                </c:pt>
                <c:pt idx="1589">
                  <c:v>4350.0</c:v>
                </c:pt>
                <c:pt idx="1590">
                  <c:v>4350.0</c:v>
                </c:pt>
                <c:pt idx="1591">
                  <c:v>4350.0</c:v>
                </c:pt>
                <c:pt idx="1592">
                  <c:v>4350.0</c:v>
                </c:pt>
                <c:pt idx="1593">
                  <c:v>4350.0</c:v>
                </c:pt>
                <c:pt idx="1594">
                  <c:v>4350.0</c:v>
                </c:pt>
                <c:pt idx="1595">
                  <c:v>4350.0</c:v>
                </c:pt>
                <c:pt idx="1596">
                  <c:v>4350.0</c:v>
                </c:pt>
                <c:pt idx="1597">
                  <c:v>4350.0</c:v>
                </c:pt>
                <c:pt idx="1598">
                  <c:v>4350.0</c:v>
                </c:pt>
                <c:pt idx="1599">
                  <c:v>4350.0</c:v>
                </c:pt>
                <c:pt idx="1600">
                  <c:v>4350.0</c:v>
                </c:pt>
                <c:pt idx="1601">
                  <c:v>4350.0</c:v>
                </c:pt>
                <c:pt idx="1602">
                  <c:v>4350.0</c:v>
                </c:pt>
                <c:pt idx="1603">
                  <c:v>4350.0</c:v>
                </c:pt>
                <c:pt idx="1604">
                  <c:v>4350.0</c:v>
                </c:pt>
                <c:pt idx="1605">
                  <c:v>4350.0</c:v>
                </c:pt>
                <c:pt idx="1606">
                  <c:v>4350.0</c:v>
                </c:pt>
                <c:pt idx="1607">
                  <c:v>4350.0</c:v>
                </c:pt>
                <c:pt idx="1608">
                  <c:v>4350.0</c:v>
                </c:pt>
                <c:pt idx="1609">
                  <c:v>4350.0</c:v>
                </c:pt>
                <c:pt idx="1610">
                  <c:v>4350.0</c:v>
                </c:pt>
                <c:pt idx="1611">
                  <c:v>4350.0</c:v>
                </c:pt>
                <c:pt idx="1612">
                  <c:v>4350.0</c:v>
                </c:pt>
                <c:pt idx="1613">
                  <c:v>4350.0</c:v>
                </c:pt>
                <c:pt idx="1614">
                  <c:v>4350.0</c:v>
                </c:pt>
                <c:pt idx="1615">
                  <c:v>4350.0</c:v>
                </c:pt>
                <c:pt idx="1616">
                  <c:v>4350.0</c:v>
                </c:pt>
                <c:pt idx="1617">
                  <c:v>4350.0</c:v>
                </c:pt>
                <c:pt idx="1618">
                  <c:v>4350.0</c:v>
                </c:pt>
                <c:pt idx="1619">
                  <c:v>4350.0</c:v>
                </c:pt>
                <c:pt idx="1620">
                  <c:v>4350.0</c:v>
                </c:pt>
                <c:pt idx="1621">
                  <c:v>4350.0</c:v>
                </c:pt>
                <c:pt idx="1622">
                  <c:v>4350.0</c:v>
                </c:pt>
                <c:pt idx="1623">
                  <c:v>4350.0</c:v>
                </c:pt>
                <c:pt idx="1624">
                  <c:v>4350.0</c:v>
                </c:pt>
                <c:pt idx="1625">
                  <c:v>4350.0</c:v>
                </c:pt>
                <c:pt idx="1626">
                  <c:v>4350.0</c:v>
                </c:pt>
                <c:pt idx="1627">
                  <c:v>4350.0</c:v>
                </c:pt>
                <c:pt idx="1628">
                  <c:v>4350.0</c:v>
                </c:pt>
                <c:pt idx="1629">
                  <c:v>4350.0</c:v>
                </c:pt>
                <c:pt idx="1630">
                  <c:v>4350.0</c:v>
                </c:pt>
                <c:pt idx="1631">
                  <c:v>4350.0</c:v>
                </c:pt>
                <c:pt idx="1632">
                  <c:v>4350.0</c:v>
                </c:pt>
                <c:pt idx="1633">
                  <c:v>4350.0</c:v>
                </c:pt>
                <c:pt idx="1634">
                  <c:v>4350.0</c:v>
                </c:pt>
                <c:pt idx="1635">
                  <c:v>4350.0</c:v>
                </c:pt>
                <c:pt idx="1636">
                  <c:v>4350.0</c:v>
                </c:pt>
                <c:pt idx="1637">
                  <c:v>4350.0</c:v>
                </c:pt>
                <c:pt idx="1638">
                  <c:v>4350.0</c:v>
                </c:pt>
                <c:pt idx="1639">
                  <c:v>4350.0</c:v>
                </c:pt>
                <c:pt idx="1640">
                  <c:v>4350.0</c:v>
                </c:pt>
                <c:pt idx="1641">
                  <c:v>4350.0</c:v>
                </c:pt>
                <c:pt idx="1642">
                  <c:v>4350.0</c:v>
                </c:pt>
                <c:pt idx="1643">
                  <c:v>4350.0</c:v>
                </c:pt>
                <c:pt idx="1644">
                  <c:v>4350.0</c:v>
                </c:pt>
                <c:pt idx="1645">
                  <c:v>4350.0</c:v>
                </c:pt>
                <c:pt idx="1646">
                  <c:v>4350.0</c:v>
                </c:pt>
                <c:pt idx="1647">
                  <c:v>4350.0</c:v>
                </c:pt>
                <c:pt idx="1648">
                  <c:v>4350.0</c:v>
                </c:pt>
                <c:pt idx="1649">
                  <c:v>4350.0</c:v>
                </c:pt>
                <c:pt idx="1650">
                  <c:v>4350.0</c:v>
                </c:pt>
                <c:pt idx="1651">
                  <c:v>4350.0</c:v>
                </c:pt>
                <c:pt idx="1652">
                  <c:v>4350.0</c:v>
                </c:pt>
                <c:pt idx="1653">
                  <c:v>4350.0</c:v>
                </c:pt>
                <c:pt idx="1654">
                  <c:v>4350.0</c:v>
                </c:pt>
                <c:pt idx="1655">
                  <c:v>4350.0</c:v>
                </c:pt>
                <c:pt idx="1656">
                  <c:v>4350.0</c:v>
                </c:pt>
                <c:pt idx="1657">
                  <c:v>4350.0</c:v>
                </c:pt>
                <c:pt idx="1658">
                  <c:v>4350.0</c:v>
                </c:pt>
                <c:pt idx="1659">
                  <c:v>4350.0</c:v>
                </c:pt>
                <c:pt idx="1660">
                  <c:v>4350.0</c:v>
                </c:pt>
                <c:pt idx="1661">
                  <c:v>4350.0</c:v>
                </c:pt>
                <c:pt idx="1662">
                  <c:v>4350.0</c:v>
                </c:pt>
                <c:pt idx="1663">
                  <c:v>4350.0</c:v>
                </c:pt>
                <c:pt idx="1664">
                  <c:v>4350.0</c:v>
                </c:pt>
                <c:pt idx="1665">
                  <c:v>4350.0</c:v>
                </c:pt>
                <c:pt idx="1666">
                  <c:v>4350.0</c:v>
                </c:pt>
                <c:pt idx="1667">
                  <c:v>4350.0</c:v>
                </c:pt>
                <c:pt idx="1668">
                  <c:v>4350.0</c:v>
                </c:pt>
                <c:pt idx="1669">
                  <c:v>4350.0</c:v>
                </c:pt>
                <c:pt idx="1670">
                  <c:v>4350.0</c:v>
                </c:pt>
                <c:pt idx="1671">
                  <c:v>4350.0</c:v>
                </c:pt>
                <c:pt idx="1672">
                  <c:v>4350.0</c:v>
                </c:pt>
                <c:pt idx="1673">
                  <c:v>4350.0</c:v>
                </c:pt>
                <c:pt idx="1674">
                  <c:v>4350.0</c:v>
                </c:pt>
                <c:pt idx="1675">
                  <c:v>4350.0</c:v>
                </c:pt>
                <c:pt idx="1676">
                  <c:v>4350.0</c:v>
                </c:pt>
                <c:pt idx="1677">
                  <c:v>4350.0</c:v>
                </c:pt>
                <c:pt idx="1678">
                  <c:v>4350.0</c:v>
                </c:pt>
                <c:pt idx="1679">
                  <c:v>4350.0</c:v>
                </c:pt>
                <c:pt idx="1680">
                  <c:v>4350.0</c:v>
                </c:pt>
                <c:pt idx="1681">
                  <c:v>4350.0</c:v>
                </c:pt>
                <c:pt idx="1682">
                  <c:v>4350.0</c:v>
                </c:pt>
                <c:pt idx="1683">
                  <c:v>4350.0</c:v>
                </c:pt>
                <c:pt idx="1684">
                  <c:v>4350.0</c:v>
                </c:pt>
                <c:pt idx="1685">
                  <c:v>4350.0</c:v>
                </c:pt>
                <c:pt idx="1686">
                  <c:v>4350.0</c:v>
                </c:pt>
                <c:pt idx="1687">
                  <c:v>4350.0</c:v>
                </c:pt>
                <c:pt idx="1688">
                  <c:v>4350.0</c:v>
                </c:pt>
                <c:pt idx="1689">
                  <c:v>4350.0</c:v>
                </c:pt>
                <c:pt idx="1690">
                  <c:v>4350.0</c:v>
                </c:pt>
                <c:pt idx="1691">
                  <c:v>4350.0</c:v>
                </c:pt>
                <c:pt idx="1692">
                  <c:v>4350.0</c:v>
                </c:pt>
                <c:pt idx="1693">
                  <c:v>4350.0</c:v>
                </c:pt>
                <c:pt idx="1694">
                  <c:v>4350.0</c:v>
                </c:pt>
                <c:pt idx="1695">
                  <c:v>4350.0</c:v>
                </c:pt>
                <c:pt idx="1696">
                  <c:v>4350.0</c:v>
                </c:pt>
                <c:pt idx="1697">
                  <c:v>4350.0</c:v>
                </c:pt>
                <c:pt idx="1698">
                  <c:v>4350.0</c:v>
                </c:pt>
                <c:pt idx="1817">
                  <c:v>4150.0</c:v>
                </c:pt>
                <c:pt idx="1818">
                  <c:v>4150.0</c:v>
                </c:pt>
                <c:pt idx="1819">
                  <c:v>4150.0</c:v>
                </c:pt>
                <c:pt idx="1820">
                  <c:v>4150.0</c:v>
                </c:pt>
                <c:pt idx="1821">
                  <c:v>4150.0</c:v>
                </c:pt>
                <c:pt idx="1822">
                  <c:v>4150.0</c:v>
                </c:pt>
                <c:pt idx="1823">
                  <c:v>4150.0</c:v>
                </c:pt>
                <c:pt idx="1824">
                  <c:v>4150.0</c:v>
                </c:pt>
                <c:pt idx="1825">
                  <c:v>4150.0</c:v>
                </c:pt>
                <c:pt idx="1826">
                  <c:v>4150.0</c:v>
                </c:pt>
                <c:pt idx="1827">
                  <c:v>4150.0</c:v>
                </c:pt>
                <c:pt idx="1828">
                  <c:v>4150.0</c:v>
                </c:pt>
                <c:pt idx="1829">
                  <c:v>4150.0</c:v>
                </c:pt>
                <c:pt idx="1830">
                  <c:v>4150.0</c:v>
                </c:pt>
                <c:pt idx="1831">
                  <c:v>4150.0</c:v>
                </c:pt>
                <c:pt idx="1832">
                  <c:v>4150.0</c:v>
                </c:pt>
                <c:pt idx="1833">
                  <c:v>4150.0</c:v>
                </c:pt>
                <c:pt idx="1834">
                  <c:v>4150.0</c:v>
                </c:pt>
                <c:pt idx="1835">
                  <c:v>4150.0</c:v>
                </c:pt>
                <c:pt idx="1836">
                  <c:v>4150.0</c:v>
                </c:pt>
                <c:pt idx="1837">
                  <c:v>4150.0</c:v>
                </c:pt>
                <c:pt idx="1838">
                  <c:v>4150.0</c:v>
                </c:pt>
                <c:pt idx="1839">
                  <c:v>4150.0</c:v>
                </c:pt>
                <c:pt idx="1840">
                  <c:v>4150.0</c:v>
                </c:pt>
                <c:pt idx="1841">
                  <c:v>4150.0</c:v>
                </c:pt>
                <c:pt idx="1842">
                  <c:v>4150.0</c:v>
                </c:pt>
                <c:pt idx="1843">
                  <c:v>4150.0</c:v>
                </c:pt>
                <c:pt idx="1844">
                  <c:v>4150.0</c:v>
                </c:pt>
                <c:pt idx="1845">
                  <c:v>4150.0</c:v>
                </c:pt>
                <c:pt idx="1846">
                  <c:v>4150.0</c:v>
                </c:pt>
                <c:pt idx="1847">
                  <c:v>4150.0</c:v>
                </c:pt>
                <c:pt idx="1848">
                  <c:v>4150.0</c:v>
                </c:pt>
                <c:pt idx="1849">
                  <c:v>4150.0</c:v>
                </c:pt>
                <c:pt idx="1850">
                  <c:v>4150.0</c:v>
                </c:pt>
                <c:pt idx="1851">
                  <c:v>4150.0</c:v>
                </c:pt>
                <c:pt idx="1852">
                  <c:v>4150.0</c:v>
                </c:pt>
                <c:pt idx="1853">
                  <c:v>4150.0</c:v>
                </c:pt>
                <c:pt idx="1854">
                  <c:v>4150.0</c:v>
                </c:pt>
                <c:pt idx="1855">
                  <c:v>4150.0</c:v>
                </c:pt>
                <c:pt idx="1856">
                  <c:v>4150.0</c:v>
                </c:pt>
                <c:pt idx="1857">
                  <c:v>4150.0</c:v>
                </c:pt>
                <c:pt idx="1858">
                  <c:v>4150.0</c:v>
                </c:pt>
                <c:pt idx="1859">
                  <c:v>4150.0</c:v>
                </c:pt>
                <c:pt idx="1860">
                  <c:v>4150.0</c:v>
                </c:pt>
                <c:pt idx="1861">
                  <c:v>4150.0</c:v>
                </c:pt>
                <c:pt idx="1862">
                  <c:v>4150.0</c:v>
                </c:pt>
                <c:pt idx="1863">
                  <c:v>4150.0</c:v>
                </c:pt>
                <c:pt idx="1864">
                  <c:v>4150.0</c:v>
                </c:pt>
                <c:pt idx="1865">
                  <c:v>4150.0</c:v>
                </c:pt>
                <c:pt idx="1866">
                  <c:v>4150.0</c:v>
                </c:pt>
                <c:pt idx="1867">
                  <c:v>4150.0</c:v>
                </c:pt>
                <c:pt idx="1868">
                  <c:v>4150.0</c:v>
                </c:pt>
                <c:pt idx="1869">
                  <c:v>4150.0</c:v>
                </c:pt>
                <c:pt idx="1870">
                  <c:v>4150.0</c:v>
                </c:pt>
                <c:pt idx="1871">
                  <c:v>4150.0</c:v>
                </c:pt>
                <c:pt idx="1872">
                  <c:v>4150.0</c:v>
                </c:pt>
                <c:pt idx="1873">
                  <c:v>4150.0</c:v>
                </c:pt>
                <c:pt idx="1874">
                  <c:v>4150.0</c:v>
                </c:pt>
                <c:pt idx="1875">
                  <c:v>4150.0</c:v>
                </c:pt>
                <c:pt idx="1876">
                  <c:v>4150.0</c:v>
                </c:pt>
                <c:pt idx="1877">
                  <c:v>4150.0</c:v>
                </c:pt>
                <c:pt idx="1878">
                  <c:v>4150.0</c:v>
                </c:pt>
                <c:pt idx="1879">
                  <c:v>4150.0</c:v>
                </c:pt>
                <c:pt idx="1880">
                  <c:v>4150.0</c:v>
                </c:pt>
                <c:pt idx="1881">
                  <c:v>4150.0</c:v>
                </c:pt>
                <c:pt idx="1882">
                  <c:v>4150.0</c:v>
                </c:pt>
                <c:pt idx="1883">
                  <c:v>4150.0</c:v>
                </c:pt>
                <c:pt idx="1884">
                  <c:v>4150.0</c:v>
                </c:pt>
                <c:pt idx="1885">
                  <c:v>4150.0</c:v>
                </c:pt>
                <c:pt idx="1886">
                  <c:v>4150.0</c:v>
                </c:pt>
                <c:pt idx="1887">
                  <c:v>4150.0</c:v>
                </c:pt>
                <c:pt idx="1888">
                  <c:v>4150.0</c:v>
                </c:pt>
                <c:pt idx="1889">
                  <c:v>4150.0</c:v>
                </c:pt>
                <c:pt idx="1890">
                  <c:v>4150.0</c:v>
                </c:pt>
                <c:pt idx="1891">
                  <c:v>4150.0</c:v>
                </c:pt>
                <c:pt idx="1892">
                  <c:v>4150.0</c:v>
                </c:pt>
                <c:pt idx="1893">
                  <c:v>4150.0</c:v>
                </c:pt>
                <c:pt idx="1894">
                  <c:v>4150.0</c:v>
                </c:pt>
                <c:pt idx="1895">
                  <c:v>4150.0</c:v>
                </c:pt>
                <c:pt idx="1896">
                  <c:v>4150.0</c:v>
                </c:pt>
                <c:pt idx="1897">
                  <c:v>4150.0</c:v>
                </c:pt>
                <c:pt idx="1898">
                  <c:v>4150.0</c:v>
                </c:pt>
                <c:pt idx="1899">
                  <c:v>4150.0</c:v>
                </c:pt>
                <c:pt idx="1900">
                  <c:v>4150.0</c:v>
                </c:pt>
                <c:pt idx="1901">
                  <c:v>4150.0</c:v>
                </c:pt>
                <c:pt idx="1902">
                  <c:v>4150.0</c:v>
                </c:pt>
                <c:pt idx="1903">
                  <c:v>4150.0</c:v>
                </c:pt>
                <c:pt idx="1904">
                  <c:v>4150.0</c:v>
                </c:pt>
                <c:pt idx="1905">
                  <c:v>4150.0</c:v>
                </c:pt>
                <c:pt idx="1906">
                  <c:v>4150.0</c:v>
                </c:pt>
                <c:pt idx="1907">
                  <c:v>4150.0</c:v>
                </c:pt>
                <c:pt idx="1908">
                  <c:v>4150.0</c:v>
                </c:pt>
                <c:pt idx="1909">
                  <c:v>4150.0</c:v>
                </c:pt>
                <c:pt idx="1910">
                  <c:v>4150.0</c:v>
                </c:pt>
                <c:pt idx="1911">
                  <c:v>4150.0</c:v>
                </c:pt>
                <c:pt idx="1912">
                  <c:v>4150.0</c:v>
                </c:pt>
                <c:pt idx="1913">
                  <c:v>4150.0</c:v>
                </c:pt>
                <c:pt idx="1914">
                  <c:v>4150.0</c:v>
                </c:pt>
                <c:pt idx="1915">
                  <c:v>4150.0</c:v>
                </c:pt>
                <c:pt idx="1916">
                  <c:v>4150.0</c:v>
                </c:pt>
                <c:pt idx="1917">
                  <c:v>4150.0</c:v>
                </c:pt>
                <c:pt idx="1918">
                  <c:v>4150.0</c:v>
                </c:pt>
                <c:pt idx="1919">
                  <c:v>4150.0</c:v>
                </c:pt>
                <c:pt idx="1920">
                  <c:v>4150.0</c:v>
                </c:pt>
                <c:pt idx="1921">
                  <c:v>4150.0</c:v>
                </c:pt>
                <c:pt idx="1922">
                  <c:v>4150.0</c:v>
                </c:pt>
                <c:pt idx="1923">
                  <c:v>4150.0</c:v>
                </c:pt>
                <c:pt idx="1924">
                  <c:v>4150.0</c:v>
                </c:pt>
                <c:pt idx="1925">
                  <c:v>4150.0</c:v>
                </c:pt>
                <c:pt idx="1926">
                  <c:v>4150.0</c:v>
                </c:pt>
                <c:pt idx="1927">
                  <c:v>4150.0</c:v>
                </c:pt>
                <c:pt idx="1928">
                  <c:v>4150.0</c:v>
                </c:pt>
                <c:pt idx="1929">
                  <c:v>4150.0</c:v>
                </c:pt>
                <c:pt idx="1930">
                  <c:v>4150.0</c:v>
                </c:pt>
                <c:pt idx="1931">
                  <c:v>4150.0</c:v>
                </c:pt>
                <c:pt idx="1932">
                  <c:v>4150.0</c:v>
                </c:pt>
                <c:pt idx="1933">
                  <c:v>4150.0</c:v>
                </c:pt>
                <c:pt idx="1934">
                  <c:v>4150.0</c:v>
                </c:pt>
                <c:pt idx="1935">
                  <c:v>4150.0</c:v>
                </c:pt>
                <c:pt idx="1936">
                  <c:v>4150.0</c:v>
                </c:pt>
                <c:pt idx="1937">
                  <c:v>4150.0</c:v>
                </c:pt>
                <c:pt idx="1938">
                  <c:v>4150.0</c:v>
                </c:pt>
                <c:pt idx="1939">
                  <c:v>4150.0</c:v>
                </c:pt>
                <c:pt idx="1940">
                  <c:v>4150.0</c:v>
                </c:pt>
                <c:pt idx="1941">
                  <c:v>4150.0</c:v>
                </c:pt>
                <c:pt idx="1942">
                  <c:v>4150.0</c:v>
                </c:pt>
                <c:pt idx="1943">
                  <c:v>4150.0</c:v>
                </c:pt>
                <c:pt idx="1944">
                  <c:v>4150.0</c:v>
                </c:pt>
                <c:pt idx="1945">
                  <c:v>4150.0</c:v>
                </c:pt>
                <c:pt idx="1946">
                  <c:v>4150.0</c:v>
                </c:pt>
                <c:pt idx="1947">
                  <c:v>4150.0</c:v>
                </c:pt>
                <c:pt idx="1948">
                  <c:v>4150.0</c:v>
                </c:pt>
                <c:pt idx="1949">
                  <c:v>4150.0</c:v>
                </c:pt>
                <c:pt idx="1950">
                  <c:v>4150.0</c:v>
                </c:pt>
                <c:pt idx="1951">
                  <c:v>4150.0</c:v>
                </c:pt>
                <c:pt idx="1952">
                  <c:v>4150.0</c:v>
                </c:pt>
                <c:pt idx="1953">
                  <c:v>4150.0</c:v>
                </c:pt>
                <c:pt idx="1954">
                  <c:v>4150.0</c:v>
                </c:pt>
                <c:pt idx="1955">
                  <c:v>4150.0</c:v>
                </c:pt>
                <c:pt idx="1956">
                  <c:v>4150.0</c:v>
                </c:pt>
                <c:pt idx="1957">
                  <c:v>4150.0</c:v>
                </c:pt>
                <c:pt idx="1958">
                  <c:v>4150.0</c:v>
                </c:pt>
                <c:pt idx="1959">
                  <c:v>4150.0</c:v>
                </c:pt>
                <c:pt idx="1960">
                  <c:v>4150.0</c:v>
                </c:pt>
                <c:pt idx="1961">
                  <c:v>4150.0</c:v>
                </c:pt>
                <c:pt idx="1962">
                  <c:v>4150.0</c:v>
                </c:pt>
                <c:pt idx="1963">
                  <c:v>4150.0</c:v>
                </c:pt>
                <c:pt idx="1964">
                  <c:v>4150.0</c:v>
                </c:pt>
                <c:pt idx="1965">
                  <c:v>4150.0</c:v>
                </c:pt>
                <c:pt idx="1966">
                  <c:v>4150.0</c:v>
                </c:pt>
                <c:pt idx="1967">
                  <c:v>4150.0</c:v>
                </c:pt>
                <c:pt idx="1968">
                  <c:v>4150.0</c:v>
                </c:pt>
                <c:pt idx="1969">
                  <c:v>4150.0</c:v>
                </c:pt>
                <c:pt idx="1970">
                  <c:v>4150.0</c:v>
                </c:pt>
                <c:pt idx="1971">
                  <c:v>4150.0</c:v>
                </c:pt>
                <c:pt idx="1972">
                  <c:v>4150.0</c:v>
                </c:pt>
                <c:pt idx="1973">
                  <c:v>4150.0</c:v>
                </c:pt>
                <c:pt idx="1974">
                  <c:v>4150.0</c:v>
                </c:pt>
                <c:pt idx="1975">
                  <c:v>4150.0</c:v>
                </c:pt>
                <c:pt idx="1976">
                  <c:v>4150.0</c:v>
                </c:pt>
                <c:pt idx="1977">
                  <c:v>4150.0</c:v>
                </c:pt>
                <c:pt idx="1978">
                  <c:v>4150.0</c:v>
                </c:pt>
                <c:pt idx="1979">
                  <c:v>4150.0</c:v>
                </c:pt>
                <c:pt idx="1980">
                  <c:v>4150.0</c:v>
                </c:pt>
                <c:pt idx="1981">
                  <c:v>4150.0</c:v>
                </c:pt>
                <c:pt idx="1982">
                  <c:v>4150.0</c:v>
                </c:pt>
                <c:pt idx="1983">
                  <c:v>4150.0</c:v>
                </c:pt>
                <c:pt idx="1984">
                  <c:v>4150.0</c:v>
                </c:pt>
                <c:pt idx="1985">
                  <c:v>4150.0</c:v>
                </c:pt>
                <c:pt idx="1986">
                  <c:v>4150.0</c:v>
                </c:pt>
                <c:pt idx="1987">
                  <c:v>4150.0</c:v>
                </c:pt>
                <c:pt idx="1988">
                  <c:v>4150.0</c:v>
                </c:pt>
                <c:pt idx="1989">
                  <c:v>4150.0</c:v>
                </c:pt>
                <c:pt idx="1990">
                  <c:v>4150.0</c:v>
                </c:pt>
                <c:pt idx="1991">
                  <c:v>4150.0</c:v>
                </c:pt>
                <c:pt idx="1992">
                  <c:v>4150.0</c:v>
                </c:pt>
                <c:pt idx="1993">
                  <c:v>4150.0</c:v>
                </c:pt>
                <c:pt idx="1994">
                  <c:v>4150.0</c:v>
                </c:pt>
                <c:pt idx="1995">
                  <c:v>4150.0</c:v>
                </c:pt>
                <c:pt idx="1996">
                  <c:v>4150.0</c:v>
                </c:pt>
                <c:pt idx="1997">
                  <c:v>4150.0</c:v>
                </c:pt>
                <c:pt idx="1998">
                  <c:v>4150.0</c:v>
                </c:pt>
                <c:pt idx="1999">
                  <c:v>4150.0</c:v>
                </c:pt>
                <c:pt idx="2000">
                  <c:v>4150.0</c:v>
                </c:pt>
                <c:pt idx="2001">
                  <c:v>4150.0</c:v>
                </c:pt>
                <c:pt idx="2002">
                  <c:v>4150.0</c:v>
                </c:pt>
                <c:pt idx="2003">
                  <c:v>4150.0</c:v>
                </c:pt>
                <c:pt idx="2004">
                  <c:v>4150.0</c:v>
                </c:pt>
                <c:pt idx="2005">
                  <c:v>4150.0</c:v>
                </c:pt>
                <c:pt idx="2006">
                  <c:v>4150.0</c:v>
                </c:pt>
                <c:pt idx="2007">
                  <c:v>4150.0</c:v>
                </c:pt>
                <c:pt idx="2008">
                  <c:v>4150.0</c:v>
                </c:pt>
                <c:pt idx="2009">
                  <c:v>4150.0</c:v>
                </c:pt>
                <c:pt idx="2010">
                  <c:v>4150.0</c:v>
                </c:pt>
                <c:pt idx="2011">
                  <c:v>4150.0</c:v>
                </c:pt>
                <c:pt idx="2012">
                  <c:v>4150.0</c:v>
                </c:pt>
                <c:pt idx="2013">
                  <c:v>4150.0</c:v>
                </c:pt>
                <c:pt idx="2014">
                  <c:v>4150.0</c:v>
                </c:pt>
                <c:pt idx="2015">
                  <c:v>4150.0</c:v>
                </c:pt>
                <c:pt idx="2016">
                  <c:v>4150.0</c:v>
                </c:pt>
                <c:pt idx="2017">
                  <c:v>4150.0</c:v>
                </c:pt>
                <c:pt idx="2018">
                  <c:v>4150.0</c:v>
                </c:pt>
                <c:pt idx="2019">
                  <c:v>4150.0</c:v>
                </c:pt>
                <c:pt idx="2020">
                  <c:v>4150.0</c:v>
                </c:pt>
                <c:pt idx="2021">
                  <c:v>4150.0</c:v>
                </c:pt>
                <c:pt idx="2022">
                  <c:v>4150.0</c:v>
                </c:pt>
                <c:pt idx="2023">
                  <c:v>4150.0</c:v>
                </c:pt>
                <c:pt idx="2024">
                  <c:v>4150.0</c:v>
                </c:pt>
                <c:pt idx="2025">
                  <c:v>4150.0</c:v>
                </c:pt>
                <c:pt idx="2026">
                  <c:v>4150.0</c:v>
                </c:pt>
                <c:pt idx="2027">
                  <c:v>4150.0</c:v>
                </c:pt>
                <c:pt idx="2028">
                  <c:v>4150.0</c:v>
                </c:pt>
                <c:pt idx="2029">
                  <c:v>4150.0</c:v>
                </c:pt>
                <c:pt idx="2030">
                  <c:v>4150.0</c:v>
                </c:pt>
                <c:pt idx="2031">
                  <c:v>4150.0</c:v>
                </c:pt>
                <c:pt idx="2032">
                  <c:v>4150.0</c:v>
                </c:pt>
                <c:pt idx="2033">
                  <c:v>4150.0</c:v>
                </c:pt>
                <c:pt idx="2034">
                  <c:v>4150.0</c:v>
                </c:pt>
                <c:pt idx="2035">
                  <c:v>4150.0</c:v>
                </c:pt>
                <c:pt idx="2036">
                  <c:v>4150.0</c:v>
                </c:pt>
                <c:pt idx="2037">
                  <c:v>4150.0</c:v>
                </c:pt>
                <c:pt idx="2038">
                  <c:v>4150.0</c:v>
                </c:pt>
                <c:pt idx="2039">
                  <c:v>4150.0</c:v>
                </c:pt>
                <c:pt idx="2040">
                  <c:v>4150.0</c:v>
                </c:pt>
                <c:pt idx="2041">
                  <c:v>4150.0</c:v>
                </c:pt>
                <c:pt idx="2042">
                  <c:v>4150.0</c:v>
                </c:pt>
                <c:pt idx="2043">
                  <c:v>4150.0</c:v>
                </c:pt>
                <c:pt idx="2044">
                  <c:v>4150.0</c:v>
                </c:pt>
                <c:pt idx="2045">
                  <c:v>4150.0</c:v>
                </c:pt>
                <c:pt idx="2046">
                  <c:v>4150.0</c:v>
                </c:pt>
                <c:pt idx="2047">
                  <c:v>4150.0</c:v>
                </c:pt>
                <c:pt idx="2048">
                  <c:v>4150.0</c:v>
                </c:pt>
                <c:pt idx="2049">
                  <c:v>4150.0</c:v>
                </c:pt>
                <c:pt idx="2050">
                  <c:v>4150.0</c:v>
                </c:pt>
                <c:pt idx="2051">
                  <c:v>4150.0</c:v>
                </c:pt>
                <c:pt idx="2052">
                  <c:v>4150.0</c:v>
                </c:pt>
                <c:pt idx="2053">
                  <c:v>4150.0</c:v>
                </c:pt>
                <c:pt idx="2054">
                  <c:v>4150.0</c:v>
                </c:pt>
                <c:pt idx="2055">
                  <c:v>4150.0</c:v>
                </c:pt>
                <c:pt idx="2056">
                  <c:v>4150.0</c:v>
                </c:pt>
                <c:pt idx="2057">
                  <c:v>4150.0</c:v>
                </c:pt>
                <c:pt idx="2058">
                  <c:v>4150.0</c:v>
                </c:pt>
                <c:pt idx="2059">
                  <c:v>4150.0</c:v>
                </c:pt>
                <c:pt idx="2060">
                  <c:v>4150.0</c:v>
                </c:pt>
                <c:pt idx="2061">
                  <c:v>4150.0</c:v>
                </c:pt>
                <c:pt idx="2062">
                  <c:v>4150.0</c:v>
                </c:pt>
                <c:pt idx="2063">
                  <c:v>4150.0</c:v>
                </c:pt>
                <c:pt idx="2064">
                  <c:v>4150.0</c:v>
                </c:pt>
                <c:pt idx="2065">
                  <c:v>4150.0</c:v>
                </c:pt>
                <c:pt idx="2066">
                  <c:v>4150.0</c:v>
                </c:pt>
                <c:pt idx="2067">
                  <c:v>4150.0</c:v>
                </c:pt>
                <c:pt idx="2068">
                  <c:v>4150.0</c:v>
                </c:pt>
                <c:pt idx="2069">
                  <c:v>4150.0</c:v>
                </c:pt>
                <c:pt idx="2070">
                  <c:v>4150.0</c:v>
                </c:pt>
                <c:pt idx="2071">
                  <c:v>4150.0</c:v>
                </c:pt>
                <c:pt idx="2072">
                  <c:v>4150.0</c:v>
                </c:pt>
                <c:pt idx="2073">
                  <c:v>4150.0</c:v>
                </c:pt>
                <c:pt idx="2074">
                  <c:v>4150.0</c:v>
                </c:pt>
                <c:pt idx="2075">
                  <c:v>4150.0</c:v>
                </c:pt>
                <c:pt idx="2076">
                  <c:v>4150.0</c:v>
                </c:pt>
                <c:pt idx="2077">
                  <c:v>4150.0</c:v>
                </c:pt>
                <c:pt idx="2078">
                  <c:v>4150.0</c:v>
                </c:pt>
                <c:pt idx="2079">
                  <c:v>4150.0</c:v>
                </c:pt>
                <c:pt idx="2080">
                  <c:v>4150.0</c:v>
                </c:pt>
                <c:pt idx="2081">
                  <c:v>4150.0</c:v>
                </c:pt>
                <c:pt idx="2082">
                  <c:v>4150.0</c:v>
                </c:pt>
                <c:pt idx="2083">
                  <c:v>4150.0</c:v>
                </c:pt>
                <c:pt idx="2084">
                  <c:v>4150.0</c:v>
                </c:pt>
                <c:pt idx="2085">
                  <c:v>4150.0</c:v>
                </c:pt>
                <c:pt idx="2086">
                  <c:v>4150.0</c:v>
                </c:pt>
                <c:pt idx="2087">
                  <c:v>4150.0</c:v>
                </c:pt>
                <c:pt idx="2088">
                  <c:v>4150.0</c:v>
                </c:pt>
                <c:pt idx="2089">
                  <c:v>4150.0</c:v>
                </c:pt>
                <c:pt idx="2090">
                  <c:v>4150.0</c:v>
                </c:pt>
                <c:pt idx="2091">
                  <c:v>4150.0</c:v>
                </c:pt>
                <c:pt idx="2092">
                  <c:v>4150.0</c:v>
                </c:pt>
                <c:pt idx="2093">
                  <c:v>4150.0</c:v>
                </c:pt>
                <c:pt idx="2094">
                  <c:v>4150.0</c:v>
                </c:pt>
                <c:pt idx="2095">
                  <c:v>4150.0</c:v>
                </c:pt>
                <c:pt idx="2096">
                  <c:v>4150.0</c:v>
                </c:pt>
                <c:pt idx="2097">
                  <c:v>4150.0</c:v>
                </c:pt>
                <c:pt idx="2098">
                  <c:v>4150.0</c:v>
                </c:pt>
                <c:pt idx="2099">
                  <c:v>4150.0</c:v>
                </c:pt>
                <c:pt idx="2100">
                  <c:v>4150.0</c:v>
                </c:pt>
                <c:pt idx="2101">
                  <c:v>4150.0</c:v>
                </c:pt>
                <c:pt idx="2102">
                  <c:v>4150.0</c:v>
                </c:pt>
                <c:pt idx="2103">
                  <c:v>4150.0</c:v>
                </c:pt>
                <c:pt idx="2104">
                  <c:v>4150.0</c:v>
                </c:pt>
                <c:pt idx="2105">
                  <c:v>4150.0</c:v>
                </c:pt>
                <c:pt idx="2106">
                  <c:v>4150.0</c:v>
                </c:pt>
                <c:pt idx="2107">
                  <c:v>4150.0</c:v>
                </c:pt>
                <c:pt idx="2108">
                  <c:v>4150.0</c:v>
                </c:pt>
                <c:pt idx="2109">
                  <c:v>4150.0</c:v>
                </c:pt>
                <c:pt idx="2110">
                  <c:v>4150.0</c:v>
                </c:pt>
                <c:pt idx="2111">
                  <c:v>4150.0</c:v>
                </c:pt>
                <c:pt idx="2112">
                  <c:v>4150.0</c:v>
                </c:pt>
                <c:pt idx="2113">
                  <c:v>4150.0</c:v>
                </c:pt>
                <c:pt idx="2114">
                  <c:v>4150.0</c:v>
                </c:pt>
                <c:pt idx="2115">
                  <c:v>4150.0</c:v>
                </c:pt>
                <c:pt idx="2116">
                  <c:v>4150.0</c:v>
                </c:pt>
                <c:pt idx="2117">
                  <c:v>4150.0</c:v>
                </c:pt>
                <c:pt idx="2118">
                  <c:v>4150.0</c:v>
                </c:pt>
                <c:pt idx="2119">
                  <c:v>4150.0</c:v>
                </c:pt>
                <c:pt idx="2120">
                  <c:v>4150.0</c:v>
                </c:pt>
                <c:pt idx="2121">
                  <c:v>4150.0</c:v>
                </c:pt>
                <c:pt idx="2122">
                  <c:v>4150.0</c:v>
                </c:pt>
                <c:pt idx="2123">
                  <c:v>4150.0</c:v>
                </c:pt>
                <c:pt idx="2124">
                  <c:v>4150.0</c:v>
                </c:pt>
                <c:pt idx="2125">
                  <c:v>4150.0</c:v>
                </c:pt>
                <c:pt idx="2126">
                  <c:v>4150.0</c:v>
                </c:pt>
                <c:pt idx="2127">
                  <c:v>4150.0</c:v>
                </c:pt>
                <c:pt idx="2128">
                  <c:v>4150.0</c:v>
                </c:pt>
                <c:pt idx="2129">
                  <c:v>4150.0</c:v>
                </c:pt>
                <c:pt idx="2130">
                  <c:v>4150.0</c:v>
                </c:pt>
                <c:pt idx="2131">
                  <c:v>4150.0</c:v>
                </c:pt>
                <c:pt idx="2132">
                  <c:v>4150.0</c:v>
                </c:pt>
                <c:pt idx="2133">
                  <c:v>4150.0</c:v>
                </c:pt>
                <c:pt idx="2134">
                  <c:v>4150.0</c:v>
                </c:pt>
                <c:pt idx="2135">
                  <c:v>4150.0</c:v>
                </c:pt>
                <c:pt idx="2136">
                  <c:v>4150.0</c:v>
                </c:pt>
                <c:pt idx="2137">
                  <c:v>4150.0</c:v>
                </c:pt>
                <c:pt idx="2138">
                  <c:v>4150.0</c:v>
                </c:pt>
                <c:pt idx="2197">
                  <c:v>4000.0</c:v>
                </c:pt>
                <c:pt idx="2198">
                  <c:v>4000.0</c:v>
                </c:pt>
                <c:pt idx="2199">
                  <c:v>4000.0</c:v>
                </c:pt>
                <c:pt idx="2200">
                  <c:v>4000.0</c:v>
                </c:pt>
                <c:pt idx="2201">
                  <c:v>4000.0</c:v>
                </c:pt>
                <c:pt idx="2202">
                  <c:v>4000.0</c:v>
                </c:pt>
                <c:pt idx="2203">
                  <c:v>4000.0</c:v>
                </c:pt>
                <c:pt idx="2204">
                  <c:v>4000.0</c:v>
                </c:pt>
                <c:pt idx="2205">
                  <c:v>4000.0</c:v>
                </c:pt>
                <c:pt idx="2206">
                  <c:v>4000.0</c:v>
                </c:pt>
                <c:pt idx="2207">
                  <c:v>4000.0</c:v>
                </c:pt>
                <c:pt idx="2208">
                  <c:v>4000.0</c:v>
                </c:pt>
                <c:pt idx="2209">
                  <c:v>4000.0</c:v>
                </c:pt>
                <c:pt idx="2210">
                  <c:v>4000.0</c:v>
                </c:pt>
                <c:pt idx="2211">
                  <c:v>4000.0</c:v>
                </c:pt>
                <c:pt idx="2212">
                  <c:v>4000.0</c:v>
                </c:pt>
                <c:pt idx="2213">
                  <c:v>4000.0</c:v>
                </c:pt>
                <c:pt idx="2214">
                  <c:v>4000.0</c:v>
                </c:pt>
                <c:pt idx="2215">
                  <c:v>4000.0</c:v>
                </c:pt>
                <c:pt idx="2216">
                  <c:v>4000.0</c:v>
                </c:pt>
                <c:pt idx="2217">
                  <c:v>4000.0</c:v>
                </c:pt>
                <c:pt idx="2218">
                  <c:v>4000.0</c:v>
                </c:pt>
                <c:pt idx="2219">
                  <c:v>4000.0</c:v>
                </c:pt>
                <c:pt idx="2220">
                  <c:v>4000.0</c:v>
                </c:pt>
                <c:pt idx="2221">
                  <c:v>4000.0</c:v>
                </c:pt>
                <c:pt idx="2222">
                  <c:v>4000.0</c:v>
                </c:pt>
                <c:pt idx="2223">
                  <c:v>4000.0</c:v>
                </c:pt>
                <c:pt idx="2224">
                  <c:v>4000.0</c:v>
                </c:pt>
                <c:pt idx="2225">
                  <c:v>4000.0</c:v>
                </c:pt>
                <c:pt idx="2226">
                  <c:v>4000.0</c:v>
                </c:pt>
                <c:pt idx="2227">
                  <c:v>4000.0</c:v>
                </c:pt>
                <c:pt idx="2228">
                  <c:v>4000.0</c:v>
                </c:pt>
                <c:pt idx="2229">
                  <c:v>4000.0</c:v>
                </c:pt>
                <c:pt idx="2230">
                  <c:v>4000.0</c:v>
                </c:pt>
                <c:pt idx="2231">
                  <c:v>4000.0</c:v>
                </c:pt>
                <c:pt idx="2232">
                  <c:v>4000.0</c:v>
                </c:pt>
                <c:pt idx="2233">
                  <c:v>4000.0</c:v>
                </c:pt>
                <c:pt idx="2234">
                  <c:v>4000.0</c:v>
                </c:pt>
                <c:pt idx="2235">
                  <c:v>4000.0</c:v>
                </c:pt>
                <c:pt idx="2236">
                  <c:v>4000.0</c:v>
                </c:pt>
                <c:pt idx="2237">
                  <c:v>4000.0</c:v>
                </c:pt>
                <c:pt idx="2238">
                  <c:v>4000.0</c:v>
                </c:pt>
                <c:pt idx="2239">
                  <c:v>4000.0</c:v>
                </c:pt>
                <c:pt idx="2240">
                  <c:v>4000.0</c:v>
                </c:pt>
                <c:pt idx="2241">
                  <c:v>4000.0</c:v>
                </c:pt>
                <c:pt idx="2242">
                  <c:v>4000.0</c:v>
                </c:pt>
                <c:pt idx="2243">
                  <c:v>4000.0</c:v>
                </c:pt>
                <c:pt idx="2244">
                  <c:v>4000.0</c:v>
                </c:pt>
                <c:pt idx="2245">
                  <c:v>4000.0</c:v>
                </c:pt>
                <c:pt idx="2246">
                  <c:v>4000.0</c:v>
                </c:pt>
                <c:pt idx="2247">
                  <c:v>4000.0</c:v>
                </c:pt>
                <c:pt idx="2248">
                  <c:v>4000.0</c:v>
                </c:pt>
                <c:pt idx="2249">
                  <c:v>4000.0</c:v>
                </c:pt>
                <c:pt idx="2250">
                  <c:v>4000.0</c:v>
                </c:pt>
                <c:pt idx="2251">
                  <c:v>4000.0</c:v>
                </c:pt>
                <c:pt idx="2252">
                  <c:v>4000.0</c:v>
                </c:pt>
                <c:pt idx="2253">
                  <c:v>4000.0</c:v>
                </c:pt>
                <c:pt idx="2254">
                  <c:v>4000.0</c:v>
                </c:pt>
                <c:pt idx="2255">
                  <c:v>4000.0</c:v>
                </c:pt>
                <c:pt idx="2256">
                  <c:v>4000.0</c:v>
                </c:pt>
                <c:pt idx="2257">
                  <c:v>4000.0</c:v>
                </c:pt>
                <c:pt idx="2258">
                  <c:v>4000.0</c:v>
                </c:pt>
                <c:pt idx="2259">
                  <c:v>4000.0</c:v>
                </c:pt>
                <c:pt idx="2260">
                  <c:v>4000.0</c:v>
                </c:pt>
                <c:pt idx="2261">
                  <c:v>4000.0</c:v>
                </c:pt>
                <c:pt idx="2262">
                  <c:v>4000.0</c:v>
                </c:pt>
                <c:pt idx="2263">
                  <c:v>4000.0</c:v>
                </c:pt>
                <c:pt idx="2264">
                  <c:v>4000.0</c:v>
                </c:pt>
                <c:pt idx="2265">
                  <c:v>4000.0</c:v>
                </c:pt>
                <c:pt idx="2266">
                  <c:v>4000.0</c:v>
                </c:pt>
                <c:pt idx="2267">
                  <c:v>4000.0</c:v>
                </c:pt>
                <c:pt idx="2268">
                  <c:v>4000.0</c:v>
                </c:pt>
                <c:pt idx="2269">
                  <c:v>4000.0</c:v>
                </c:pt>
                <c:pt idx="2270">
                  <c:v>4000.0</c:v>
                </c:pt>
                <c:pt idx="2271">
                  <c:v>4000.0</c:v>
                </c:pt>
                <c:pt idx="2272">
                  <c:v>4000.0</c:v>
                </c:pt>
                <c:pt idx="2273">
                  <c:v>4000.0</c:v>
                </c:pt>
                <c:pt idx="2274">
                  <c:v>4000.0</c:v>
                </c:pt>
                <c:pt idx="2275">
                  <c:v>4000.0</c:v>
                </c:pt>
                <c:pt idx="2276">
                  <c:v>4000.0</c:v>
                </c:pt>
                <c:pt idx="2277">
                  <c:v>4000.0</c:v>
                </c:pt>
                <c:pt idx="2278">
                  <c:v>4000.0</c:v>
                </c:pt>
                <c:pt idx="2279">
                  <c:v>4000.0</c:v>
                </c:pt>
                <c:pt idx="2280">
                  <c:v>4000.0</c:v>
                </c:pt>
                <c:pt idx="2281">
                  <c:v>4000.0</c:v>
                </c:pt>
                <c:pt idx="2282">
                  <c:v>4000.0</c:v>
                </c:pt>
                <c:pt idx="2283">
                  <c:v>4000.0</c:v>
                </c:pt>
                <c:pt idx="2284">
                  <c:v>4000.0</c:v>
                </c:pt>
                <c:pt idx="2285">
                  <c:v>4000.0</c:v>
                </c:pt>
                <c:pt idx="2286">
                  <c:v>4000.0</c:v>
                </c:pt>
                <c:pt idx="2287">
                  <c:v>4000.0</c:v>
                </c:pt>
                <c:pt idx="2288">
                  <c:v>4000.0</c:v>
                </c:pt>
                <c:pt idx="2289">
                  <c:v>4000.0</c:v>
                </c:pt>
                <c:pt idx="2290">
                  <c:v>4000.0</c:v>
                </c:pt>
                <c:pt idx="2291">
                  <c:v>4000.0</c:v>
                </c:pt>
                <c:pt idx="2292">
                  <c:v>4000.0</c:v>
                </c:pt>
                <c:pt idx="2293">
                  <c:v>4000.0</c:v>
                </c:pt>
                <c:pt idx="2294">
                  <c:v>4000.0</c:v>
                </c:pt>
                <c:pt idx="2295">
                  <c:v>4000.0</c:v>
                </c:pt>
                <c:pt idx="2296">
                  <c:v>4000.0</c:v>
                </c:pt>
                <c:pt idx="2297">
                  <c:v>4000.0</c:v>
                </c:pt>
                <c:pt idx="2298">
                  <c:v>4000.0</c:v>
                </c:pt>
                <c:pt idx="2299">
                  <c:v>4000.0</c:v>
                </c:pt>
                <c:pt idx="2300">
                  <c:v>4000.0</c:v>
                </c:pt>
                <c:pt idx="2301">
                  <c:v>4000.0</c:v>
                </c:pt>
                <c:pt idx="2302">
                  <c:v>4000.0</c:v>
                </c:pt>
                <c:pt idx="2303">
                  <c:v>4000.0</c:v>
                </c:pt>
                <c:pt idx="2304">
                  <c:v>4000.0</c:v>
                </c:pt>
                <c:pt idx="2305">
                  <c:v>4000.0</c:v>
                </c:pt>
                <c:pt idx="2306">
                  <c:v>4000.0</c:v>
                </c:pt>
                <c:pt idx="2307">
                  <c:v>4000.0</c:v>
                </c:pt>
                <c:pt idx="2308">
                  <c:v>4000.0</c:v>
                </c:pt>
                <c:pt idx="2309">
                  <c:v>4000.0</c:v>
                </c:pt>
                <c:pt idx="2310">
                  <c:v>4000.0</c:v>
                </c:pt>
                <c:pt idx="2311">
                  <c:v>4000.0</c:v>
                </c:pt>
                <c:pt idx="2312">
                  <c:v>4000.0</c:v>
                </c:pt>
                <c:pt idx="2313">
                  <c:v>4000.0</c:v>
                </c:pt>
                <c:pt idx="2314">
                  <c:v>4000.0</c:v>
                </c:pt>
                <c:pt idx="2315">
                  <c:v>4000.0</c:v>
                </c:pt>
                <c:pt idx="2316">
                  <c:v>4000.0</c:v>
                </c:pt>
                <c:pt idx="2317">
                  <c:v>4000.0</c:v>
                </c:pt>
                <c:pt idx="2318">
                  <c:v>4000.0</c:v>
                </c:pt>
                <c:pt idx="2319">
                  <c:v>4000.0</c:v>
                </c:pt>
                <c:pt idx="2320">
                  <c:v>4000.0</c:v>
                </c:pt>
                <c:pt idx="2321">
                  <c:v>4000.0</c:v>
                </c:pt>
                <c:pt idx="2322">
                  <c:v>4000.0</c:v>
                </c:pt>
                <c:pt idx="2323">
                  <c:v>4000.0</c:v>
                </c:pt>
                <c:pt idx="2324">
                  <c:v>4000.0</c:v>
                </c:pt>
                <c:pt idx="2325">
                  <c:v>4000.0</c:v>
                </c:pt>
                <c:pt idx="2326">
                  <c:v>4000.0</c:v>
                </c:pt>
                <c:pt idx="2327">
                  <c:v>4000.0</c:v>
                </c:pt>
                <c:pt idx="2328">
                  <c:v>4000.0</c:v>
                </c:pt>
                <c:pt idx="2329">
                  <c:v>4000.0</c:v>
                </c:pt>
                <c:pt idx="2330">
                  <c:v>4000.0</c:v>
                </c:pt>
                <c:pt idx="2331">
                  <c:v>4000.0</c:v>
                </c:pt>
                <c:pt idx="2332">
                  <c:v>4000.0</c:v>
                </c:pt>
                <c:pt idx="2333">
                  <c:v>4000.0</c:v>
                </c:pt>
                <c:pt idx="2334">
                  <c:v>4000.0</c:v>
                </c:pt>
                <c:pt idx="2335">
                  <c:v>4000.0</c:v>
                </c:pt>
                <c:pt idx="2336">
                  <c:v>4000.0</c:v>
                </c:pt>
                <c:pt idx="2337">
                  <c:v>4000.0</c:v>
                </c:pt>
                <c:pt idx="2338">
                  <c:v>4000.0</c:v>
                </c:pt>
                <c:pt idx="2339">
                  <c:v>4000.0</c:v>
                </c:pt>
                <c:pt idx="2340">
                  <c:v>4000.0</c:v>
                </c:pt>
                <c:pt idx="2341">
                  <c:v>4000.0</c:v>
                </c:pt>
                <c:pt idx="2342">
                  <c:v>4000.0</c:v>
                </c:pt>
                <c:pt idx="2343">
                  <c:v>4000.0</c:v>
                </c:pt>
                <c:pt idx="2344">
                  <c:v>4000.0</c:v>
                </c:pt>
                <c:pt idx="2345">
                  <c:v>4000.0</c:v>
                </c:pt>
                <c:pt idx="2346">
                  <c:v>4000.0</c:v>
                </c:pt>
                <c:pt idx="2347">
                  <c:v>4000.0</c:v>
                </c:pt>
                <c:pt idx="2348">
                  <c:v>4000.0</c:v>
                </c:pt>
                <c:pt idx="2349">
                  <c:v>4000.0</c:v>
                </c:pt>
                <c:pt idx="2350">
                  <c:v>4000.0</c:v>
                </c:pt>
                <c:pt idx="2351">
                  <c:v>4000.0</c:v>
                </c:pt>
                <c:pt idx="2352">
                  <c:v>4000.0</c:v>
                </c:pt>
                <c:pt idx="2353">
                  <c:v>4000.0</c:v>
                </c:pt>
                <c:pt idx="2354">
                  <c:v>4000.0</c:v>
                </c:pt>
                <c:pt idx="2355">
                  <c:v>4000.0</c:v>
                </c:pt>
                <c:pt idx="2356">
                  <c:v>4000.0</c:v>
                </c:pt>
                <c:pt idx="2357">
                  <c:v>4000.0</c:v>
                </c:pt>
                <c:pt idx="2358">
                  <c:v>4000.0</c:v>
                </c:pt>
                <c:pt idx="2359">
                  <c:v>4000.0</c:v>
                </c:pt>
                <c:pt idx="2360">
                  <c:v>4000.0</c:v>
                </c:pt>
                <c:pt idx="2361">
                  <c:v>4000.0</c:v>
                </c:pt>
                <c:pt idx="2362">
                  <c:v>4000.0</c:v>
                </c:pt>
                <c:pt idx="2363">
                  <c:v>4000.0</c:v>
                </c:pt>
                <c:pt idx="2364">
                  <c:v>4000.0</c:v>
                </c:pt>
                <c:pt idx="2365">
                  <c:v>4000.0</c:v>
                </c:pt>
                <c:pt idx="2366">
                  <c:v>4000.0</c:v>
                </c:pt>
                <c:pt idx="2367">
                  <c:v>4000.0</c:v>
                </c:pt>
                <c:pt idx="2368">
                  <c:v>4000.0</c:v>
                </c:pt>
                <c:pt idx="2369">
                  <c:v>4000.0</c:v>
                </c:pt>
                <c:pt idx="2370">
                  <c:v>4000.0</c:v>
                </c:pt>
                <c:pt idx="2371">
                  <c:v>4000.0</c:v>
                </c:pt>
                <c:pt idx="2372">
                  <c:v>4000.0</c:v>
                </c:pt>
                <c:pt idx="2373">
                  <c:v>4000.0</c:v>
                </c:pt>
                <c:pt idx="2374">
                  <c:v>4000.0</c:v>
                </c:pt>
                <c:pt idx="2375">
                  <c:v>4000.0</c:v>
                </c:pt>
                <c:pt idx="2376">
                  <c:v>4000.0</c:v>
                </c:pt>
                <c:pt idx="2377">
                  <c:v>4000.0</c:v>
                </c:pt>
                <c:pt idx="2378">
                  <c:v>4000.0</c:v>
                </c:pt>
                <c:pt idx="2379">
                  <c:v>4000.0</c:v>
                </c:pt>
                <c:pt idx="2380">
                  <c:v>4000.0</c:v>
                </c:pt>
                <c:pt idx="2381">
                  <c:v>4000.0</c:v>
                </c:pt>
                <c:pt idx="2382">
                  <c:v>4000.0</c:v>
                </c:pt>
                <c:pt idx="2383">
                  <c:v>4000.0</c:v>
                </c:pt>
                <c:pt idx="2384">
                  <c:v>4000.0</c:v>
                </c:pt>
                <c:pt idx="2385">
                  <c:v>4000.0</c:v>
                </c:pt>
                <c:pt idx="2386">
                  <c:v>4000.0</c:v>
                </c:pt>
                <c:pt idx="2387">
                  <c:v>4000.0</c:v>
                </c:pt>
                <c:pt idx="2388">
                  <c:v>4000.0</c:v>
                </c:pt>
                <c:pt idx="2389">
                  <c:v>4000.0</c:v>
                </c:pt>
                <c:pt idx="2390">
                  <c:v>4000.0</c:v>
                </c:pt>
                <c:pt idx="2391">
                  <c:v>4000.0</c:v>
                </c:pt>
                <c:pt idx="2392">
                  <c:v>4000.0</c:v>
                </c:pt>
                <c:pt idx="2393">
                  <c:v>4000.0</c:v>
                </c:pt>
                <c:pt idx="2394">
                  <c:v>4000.0</c:v>
                </c:pt>
                <c:pt idx="2395">
                  <c:v>4000.0</c:v>
                </c:pt>
                <c:pt idx="2396">
                  <c:v>4000.0</c:v>
                </c:pt>
                <c:pt idx="2397">
                  <c:v>4000.0</c:v>
                </c:pt>
                <c:pt idx="2398">
                  <c:v>4000.0</c:v>
                </c:pt>
                <c:pt idx="2399">
                  <c:v>4000.0</c:v>
                </c:pt>
                <c:pt idx="2400">
                  <c:v>4000.0</c:v>
                </c:pt>
                <c:pt idx="2401">
                  <c:v>4000.0</c:v>
                </c:pt>
                <c:pt idx="2402">
                  <c:v>4000.0</c:v>
                </c:pt>
                <c:pt idx="2403">
                  <c:v>4000.0</c:v>
                </c:pt>
                <c:pt idx="2404">
                  <c:v>4000.0</c:v>
                </c:pt>
                <c:pt idx="2405">
                  <c:v>4000.0</c:v>
                </c:pt>
                <c:pt idx="2406">
                  <c:v>4000.0</c:v>
                </c:pt>
                <c:pt idx="2407">
                  <c:v>4000.0</c:v>
                </c:pt>
                <c:pt idx="2408">
                  <c:v>4000.0</c:v>
                </c:pt>
                <c:pt idx="2409">
                  <c:v>4000.0</c:v>
                </c:pt>
                <c:pt idx="2410">
                  <c:v>4000.0</c:v>
                </c:pt>
                <c:pt idx="2411">
                  <c:v>4000.0</c:v>
                </c:pt>
                <c:pt idx="2412">
                  <c:v>4000.0</c:v>
                </c:pt>
                <c:pt idx="2413">
                  <c:v>4000.0</c:v>
                </c:pt>
                <c:pt idx="2414">
                  <c:v>4000.0</c:v>
                </c:pt>
                <c:pt idx="2415">
                  <c:v>4000.0</c:v>
                </c:pt>
                <c:pt idx="2416">
                  <c:v>4000.0</c:v>
                </c:pt>
                <c:pt idx="2417">
                  <c:v>4000.0</c:v>
                </c:pt>
                <c:pt idx="2418">
                  <c:v>4000.0</c:v>
                </c:pt>
                <c:pt idx="2419">
                  <c:v>4000.0</c:v>
                </c:pt>
                <c:pt idx="2420">
                  <c:v>4000.0</c:v>
                </c:pt>
                <c:pt idx="2421">
                  <c:v>4000.0</c:v>
                </c:pt>
                <c:pt idx="2422">
                  <c:v>4000.0</c:v>
                </c:pt>
                <c:pt idx="2423">
                  <c:v>4000.0</c:v>
                </c:pt>
                <c:pt idx="2424">
                  <c:v>4000.0</c:v>
                </c:pt>
                <c:pt idx="2425">
                  <c:v>4000.0</c:v>
                </c:pt>
                <c:pt idx="2426">
                  <c:v>4000.0</c:v>
                </c:pt>
                <c:pt idx="2427">
                  <c:v>4000.0</c:v>
                </c:pt>
                <c:pt idx="2428">
                  <c:v>4000.0</c:v>
                </c:pt>
                <c:pt idx="2429">
                  <c:v>4000.0</c:v>
                </c:pt>
                <c:pt idx="2430">
                  <c:v>4000.0</c:v>
                </c:pt>
                <c:pt idx="2431">
                  <c:v>4000.0</c:v>
                </c:pt>
                <c:pt idx="2432">
                  <c:v>4000.0</c:v>
                </c:pt>
                <c:pt idx="2433">
                  <c:v>4000.0</c:v>
                </c:pt>
                <c:pt idx="2434">
                  <c:v>4000.0</c:v>
                </c:pt>
                <c:pt idx="2435">
                  <c:v>4000.0</c:v>
                </c:pt>
                <c:pt idx="2436">
                  <c:v>4000.0</c:v>
                </c:pt>
                <c:pt idx="2437">
                  <c:v>4000.0</c:v>
                </c:pt>
                <c:pt idx="2438">
                  <c:v>4000.0</c:v>
                </c:pt>
                <c:pt idx="2439">
                  <c:v>4000.0</c:v>
                </c:pt>
                <c:pt idx="2440">
                  <c:v>4000.0</c:v>
                </c:pt>
                <c:pt idx="2441">
                  <c:v>4000.0</c:v>
                </c:pt>
                <c:pt idx="2442">
                  <c:v>4000.0</c:v>
                </c:pt>
                <c:pt idx="2443">
                  <c:v>4000.0</c:v>
                </c:pt>
                <c:pt idx="2444">
                  <c:v>4000.0</c:v>
                </c:pt>
                <c:pt idx="2445">
                  <c:v>4000.0</c:v>
                </c:pt>
                <c:pt idx="2446">
                  <c:v>4000.0</c:v>
                </c:pt>
                <c:pt idx="2447">
                  <c:v>4000.0</c:v>
                </c:pt>
                <c:pt idx="2448">
                  <c:v>4000.0</c:v>
                </c:pt>
                <c:pt idx="2507">
                  <c:v>3900.0</c:v>
                </c:pt>
                <c:pt idx="2508">
                  <c:v>3900.0</c:v>
                </c:pt>
                <c:pt idx="2509">
                  <c:v>3900.0</c:v>
                </c:pt>
                <c:pt idx="2510">
                  <c:v>3900.0</c:v>
                </c:pt>
                <c:pt idx="2511">
                  <c:v>3900.0</c:v>
                </c:pt>
                <c:pt idx="2512">
                  <c:v>3900.0</c:v>
                </c:pt>
                <c:pt idx="2513">
                  <c:v>3900.0</c:v>
                </c:pt>
                <c:pt idx="2514">
                  <c:v>3900.0</c:v>
                </c:pt>
                <c:pt idx="2515">
                  <c:v>3900.0</c:v>
                </c:pt>
                <c:pt idx="2516">
                  <c:v>3900.0</c:v>
                </c:pt>
                <c:pt idx="2517">
                  <c:v>3900.0</c:v>
                </c:pt>
                <c:pt idx="2518">
                  <c:v>3900.0</c:v>
                </c:pt>
                <c:pt idx="2519">
                  <c:v>3900.0</c:v>
                </c:pt>
                <c:pt idx="2520">
                  <c:v>3900.0</c:v>
                </c:pt>
                <c:pt idx="2521">
                  <c:v>3900.0</c:v>
                </c:pt>
                <c:pt idx="2522">
                  <c:v>3900.0</c:v>
                </c:pt>
                <c:pt idx="2523">
                  <c:v>3900.0</c:v>
                </c:pt>
                <c:pt idx="2524">
                  <c:v>3900.0</c:v>
                </c:pt>
                <c:pt idx="2525">
                  <c:v>3900.0</c:v>
                </c:pt>
                <c:pt idx="2526">
                  <c:v>3900.0</c:v>
                </c:pt>
                <c:pt idx="2527">
                  <c:v>3900.0</c:v>
                </c:pt>
                <c:pt idx="2528">
                  <c:v>3900.0</c:v>
                </c:pt>
                <c:pt idx="2529">
                  <c:v>3900.0</c:v>
                </c:pt>
                <c:pt idx="2530">
                  <c:v>3900.0</c:v>
                </c:pt>
                <c:pt idx="2531">
                  <c:v>3900.0</c:v>
                </c:pt>
                <c:pt idx="2532">
                  <c:v>3900.0</c:v>
                </c:pt>
                <c:pt idx="2533">
                  <c:v>3900.0</c:v>
                </c:pt>
                <c:pt idx="2534">
                  <c:v>3900.0</c:v>
                </c:pt>
                <c:pt idx="2535">
                  <c:v>3900.0</c:v>
                </c:pt>
                <c:pt idx="2536">
                  <c:v>3900.0</c:v>
                </c:pt>
                <c:pt idx="2537">
                  <c:v>3900.0</c:v>
                </c:pt>
                <c:pt idx="2538">
                  <c:v>3900.0</c:v>
                </c:pt>
                <c:pt idx="2539">
                  <c:v>3900.0</c:v>
                </c:pt>
                <c:pt idx="2540">
                  <c:v>3900.0</c:v>
                </c:pt>
                <c:pt idx="2541">
                  <c:v>3900.0</c:v>
                </c:pt>
                <c:pt idx="2542">
                  <c:v>3900.0</c:v>
                </c:pt>
                <c:pt idx="2543">
                  <c:v>3900.0</c:v>
                </c:pt>
                <c:pt idx="2544">
                  <c:v>3900.0</c:v>
                </c:pt>
                <c:pt idx="2545">
                  <c:v>3900.0</c:v>
                </c:pt>
                <c:pt idx="2546">
                  <c:v>3900.0</c:v>
                </c:pt>
                <c:pt idx="2547">
                  <c:v>3900.0</c:v>
                </c:pt>
                <c:pt idx="2548">
                  <c:v>3900.0</c:v>
                </c:pt>
                <c:pt idx="2549">
                  <c:v>3900.0</c:v>
                </c:pt>
                <c:pt idx="2550">
                  <c:v>3900.0</c:v>
                </c:pt>
                <c:pt idx="2551">
                  <c:v>3900.0</c:v>
                </c:pt>
                <c:pt idx="2552">
                  <c:v>3900.0</c:v>
                </c:pt>
                <c:pt idx="2553">
                  <c:v>3900.0</c:v>
                </c:pt>
                <c:pt idx="2554">
                  <c:v>3900.0</c:v>
                </c:pt>
                <c:pt idx="2555">
                  <c:v>3900.0</c:v>
                </c:pt>
                <c:pt idx="2556">
                  <c:v>3900.0</c:v>
                </c:pt>
                <c:pt idx="2557">
                  <c:v>3900.0</c:v>
                </c:pt>
                <c:pt idx="2558">
                  <c:v>3900.0</c:v>
                </c:pt>
                <c:pt idx="2559">
                  <c:v>3900.0</c:v>
                </c:pt>
                <c:pt idx="2560">
                  <c:v>3900.0</c:v>
                </c:pt>
                <c:pt idx="2561">
                  <c:v>3900.0</c:v>
                </c:pt>
                <c:pt idx="2562">
                  <c:v>3900.0</c:v>
                </c:pt>
                <c:pt idx="2563">
                  <c:v>3900.0</c:v>
                </c:pt>
                <c:pt idx="2564">
                  <c:v>3900.0</c:v>
                </c:pt>
                <c:pt idx="2565">
                  <c:v>3900.0</c:v>
                </c:pt>
                <c:pt idx="2566">
                  <c:v>3900.0</c:v>
                </c:pt>
                <c:pt idx="2567">
                  <c:v>3900.0</c:v>
                </c:pt>
                <c:pt idx="2568">
                  <c:v>3900.0</c:v>
                </c:pt>
                <c:pt idx="2569">
                  <c:v>3900.0</c:v>
                </c:pt>
                <c:pt idx="2570">
                  <c:v>3900.0</c:v>
                </c:pt>
                <c:pt idx="2571">
                  <c:v>3900.0</c:v>
                </c:pt>
                <c:pt idx="2572">
                  <c:v>3900.0</c:v>
                </c:pt>
                <c:pt idx="2573">
                  <c:v>3900.0</c:v>
                </c:pt>
                <c:pt idx="2574">
                  <c:v>3900.0</c:v>
                </c:pt>
                <c:pt idx="2575">
                  <c:v>3900.0</c:v>
                </c:pt>
                <c:pt idx="2576">
                  <c:v>3900.0</c:v>
                </c:pt>
                <c:pt idx="2577">
                  <c:v>3900.0</c:v>
                </c:pt>
                <c:pt idx="2578">
                  <c:v>3900.0</c:v>
                </c:pt>
                <c:pt idx="2579">
                  <c:v>3900.0</c:v>
                </c:pt>
                <c:pt idx="2580">
                  <c:v>3900.0</c:v>
                </c:pt>
                <c:pt idx="2581">
                  <c:v>3900.0</c:v>
                </c:pt>
                <c:pt idx="2582">
                  <c:v>3900.0</c:v>
                </c:pt>
                <c:pt idx="2583">
                  <c:v>3900.0</c:v>
                </c:pt>
                <c:pt idx="2584">
                  <c:v>3900.0</c:v>
                </c:pt>
                <c:pt idx="2585">
                  <c:v>3900.0</c:v>
                </c:pt>
                <c:pt idx="2586">
                  <c:v>3900.0</c:v>
                </c:pt>
                <c:pt idx="2587">
                  <c:v>3900.0</c:v>
                </c:pt>
                <c:pt idx="2588">
                  <c:v>3900.0</c:v>
                </c:pt>
                <c:pt idx="2589">
                  <c:v>3900.0</c:v>
                </c:pt>
                <c:pt idx="2590">
                  <c:v>3900.0</c:v>
                </c:pt>
                <c:pt idx="2591">
                  <c:v>3900.0</c:v>
                </c:pt>
                <c:pt idx="2592">
                  <c:v>3900.0</c:v>
                </c:pt>
                <c:pt idx="2593">
                  <c:v>3900.0</c:v>
                </c:pt>
                <c:pt idx="2594">
                  <c:v>3900.0</c:v>
                </c:pt>
                <c:pt idx="2595">
                  <c:v>3900.0</c:v>
                </c:pt>
                <c:pt idx="2596">
                  <c:v>3900.0</c:v>
                </c:pt>
                <c:pt idx="2597">
                  <c:v>3900.0</c:v>
                </c:pt>
                <c:pt idx="2598">
                  <c:v>3900.0</c:v>
                </c:pt>
                <c:pt idx="2599">
                  <c:v>3900.0</c:v>
                </c:pt>
                <c:pt idx="2600">
                  <c:v>3900.0</c:v>
                </c:pt>
                <c:pt idx="2601">
                  <c:v>3900.0</c:v>
                </c:pt>
                <c:pt idx="2602">
                  <c:v>3900.0</c:v>
                </c:pt>
                <c:pt idx="2603">
                  <c:v>3900.0</c:v>
                </c:pt>
                <c:pt idx="2604">
                  <c:v>3900.0</c:v>
                </c:pt>
                <c:pt idx="2605">
                  <c:v>3900.0</c:v>
                </c:pt>
                <c:pt idx="2606">
                  <c:v>3900.0</c:v>
                </c:pt>
                <c:pt idx="2607">
                  <c:v>3900.0</c:v>
                </c:pt>
                <c:pt idx="2608">
                  <c:v>3900.0</c:v>
                </c:pt>
                <c:pt idx="2609">
                  <c:v>3900.0</c:v>
                </c:pt>
                <c:pt idx="2610">
                  <c:v>3900.0</c:v>
                </c:pt>
                <c:pt idx="2611">
                  <c:v>3900.0</c:v>
                </c:pt>
                <c:pt idx="2612">
                  <c:v>3900.0</c:v>
                </c:pt>
                <c:pt idx="2613">
                  <c:v>3900.0</c:v>
                </c:pt>
                <c:pt idx="2614">
                  <c:v>3900.0</c:v>
                </c:pt>
                <c:pt idx="2615">
                  <c:v>3900.0</c:v>
                </c:pt>
                <c:pt idx="2616">
                  <c:v>3900.0</c:v>
                </c:pt>
                <c:pt idx="2617">
                  <c:v>3900.0</c:v>
                </c:pt>
                <c:pt idx="2618">
                  <c:v>3900.0</c:v>
                </c:pt>
                <c:pt idx="2619">
                  <c:v>3900.0</c:v>
                </c:pt>
                <c:pt idx="2620">
                  <c:v>3900.0</c:v>
                </c:pt>
                <c:pt idx="2621">
                  <c:v>3900.0</c:v>
                </c:pt>
                <c:pt idx="2622">
                  <c:v>3900.0</c:v>
                </c:pt>
                <c:pt idx="2623">
                  <c:v>3900.0</c:v>
                </c:pt>
                <c:pt idx="2624">
                  <c:v>3900.0</c:v>
                </c:pt>
                <c:pt idx="2625">
                  <c:v>3900.0</c:v>
                </c:pt>
                <c:pt idx="2626">
                  <c:v>3900.0</c:v>
                </c:pt>
                <c:pt idx="2627">
                  <c:v>3900.0</c:v>
                </c:pt>
                <c:pt idx="2628">
                  <c:v>3900.0</c:v>
                </c:pt>
                <c:pt idx="2629">
                  <c:v>3900.0</c:v>
                </c:pt>
                <c:pt idx="2630">
                  <c:v>3900.0</c:v>
                </c:pt>
                <c:pt idx="2631">
                  <c:v>3900.0</c:v>
                </c:pt>
                <c:pt idx="2632">
                  <c:v>3900.0</c:v>
                </c:pt>
                <c:pt idx="2633">
                  <c:v>3900.0</c:v>
                </c:pt>
                <c:pt idx="2634">
                  <c:v>3900.0</c:v>
                </c:pt>
                <c:pt idx="2635">
                  <c:v>3900.0</c:v>
                </c:pt>
                <c:pt idx="2636">
                  <c:v>3900.0</c:v>
                </c:pt>
                <c:pt idx="2637">
                  <c:v>3900.0</c:v>
                </c:pt>
                <c:pt idx="2638">
                  <c:v>3900.0</c:v>
                </c:pt>
                <c:pt idx="2639">
                  <c:v>3900.0</c:v>
                </c:pt>
                <c:pt idx="2640">
                  <c:v>3900.0</c:v>
                </c:pt>
                <c:pt idx="2641">
                  <c:v>3900.0</c:v>
                </c:pt>
                <c:pt idx="2642">
                  <c:v>3900.0</c:v>
                </c:pt>
                <c:pt idx="2643">
                  <c:v>3900.0</c:v>
                </c:pt>
                <c:pt idx="2644">
                  <c:v>3900.0</c:v>
                </c:pt>
                <c:pt idx="2645">
                  <c:v>3900.0</c:v>
                </c:pt>
                <c:pt idx="2646">
                  <c:v>3900.0</c:v>
                </c:pt>
                <c:pt idx="2647">
                  <c:v>3900.0</c:v>
                </c:pt>
                <c:pt idx="2648">
                  <c:v>3900.0</c:v>
                </c:pt>
                <c:pt idx="2649">
                  <c:v>3900.0</c:v>
                </c:pt>
                <c:pt idx="2650">
                  <c:v>3900.0</c:v>
                </c:pt>
                <c:pt idx="2651">
                  <c:v>3900.0</c:v>
                </c:pt>
                <c:pt idx="2652">
                  <c:v>3900.0</c:v>
                </c:pt>
                <c:pt idx="2653">
                  <c:v>3900.0</c:v>
                </c:pt>
                <c:pt idx="2654">
                  <c:v>3900.0</c:v>
                </c:pt>
                <c:pt idx="2655">
                  <c:v>3900.0</c:v>
                </c:pt>
                <c:pt idx="2656">
                  <c:v>3900.0</c:v>
                </c:pt>
                <c:pt idx="2657">
                  <c:v>3900.0</c:v>
                </c:pt>
                <c:pt idx="2658">
                  <c:v>3900.0</c:v>
                </c:pt>
                <c:pt idx="2659">
                  <c:v>3900.0</c:v>
                </c:pt>
                <c:pt idx="2660">
                  <c:v>3900.0</c:v>
                </c:pt>
                <c:pt idx="2661">
                  <c:v>3900.0</c:v>
                </c:pt>
                <c:pt idx="2662">
                  <c:v>3900.0</c:v>
                </c:pt>
                <c:pt idx="2663">
                  <c:v>3900.0</c:v>
                </c:pt>
                <c:pt idx="2664">
                  <c:v>3900.0</c:v>
                </c:pt>
                <c:pt idx="2665">
                  <c:v>3900.0</c:v>
                </c:pt>
                <c:pt idx="2666">
                  <c:v>3900.0</c:v>
                </c:pt>
                <c:pt idx="2667">
                  <c:v>3900.0</c:v>
                </c:pt>
                <c:pt idx="2668">
                  <c:v>3900.0</c:v>
                </c:pt>
                <c:pt idx="2669">
                  <c:v>3900.0</c:v>
                </c:pt>
                <c:pt idx="2670">
                  <c:v>3900.0</c:v>
                </c:pt>
                <c:pt idx="2671">
                  <c:v>3900.0</c:v>
                </c:pt>
                <c:pt idx="2672">
                  <c:v>3900.0</c:v>
                </c:pt>
                <c:pt idx="2673">
                  <c:v>3900.0</c:v>
                </c:pt>
                <c:pt idx="2674">
                  <c:v>3900.0</c:v>
                </c:pt>
                <c:pt idx="2675">
                  <c:v>3900.0</c:v>
                </c:pt>
                <c:pt idx="2676">
                  <c:v>3900.0</c:v>
                </c:pt>
                <c:pt idx="2677">
                  <c:v>3900.0</c:v>
                </c:pt>
                <c:pt idx="2678">
                  <c:v>3900.0</c:v>
                </c:pt>
                <c:pt idx="2679">
                  <c:v>3900.0</c:v>
                </c:pt>
                <c:pt idx="2680">
                  <c:v>3900.0</c:v>
                </c:pt>
                <c:pt idx="2681">
                  <c:v>3900.0</c:v>
                </c:pt>
                <c:pt idx="2682">
                  <c:v>3900.0</c:v>
                </c:pt>
                <c:pt idx="2683">
                  <c:v>3900.0</c:v>
                </c:pt>
                <c:pt idx="2684">
                  <c:v>3900.0</c:v>
                </c:pt>
                <c:pt idx="2685">
                  <c:v>3900.0</c:v>
                </c:pt>
                <c:pt idx="2686">
                  <c:v>3900.0</c:v>
                </c:pt>
                <c:pt idx="2687">
                  <c:v>3900.0</c:v>
                </c:pt>
                <c:pt idx="2688">
                  <c:v>3900.0</c:v>
                </c:pt>
                <c:pt idx="2689">
                  <c:v>3900.0</c:v>
                </c:pt>
                <c:pt idx="2690">
                  <c:v>3900.0</c:v>
                </c:pt>
                <c:pt idx="2691">
                  <c:v>3900.0</c:v>
                </c:pt>
                <c:pt idx="2692">
                  <c:v>3900.0</c:v>
                </c:pt>
                <c:pt idx="2693">
                  <c:v>3900.0</c:v>
                </c:pt>
                <c:pt idx="2694">
                  <c:v>3900.0</c:v>
                </c:pt>
                <c:pt idx="2695">
                  <c:v>3900.0</c:v>
                </c:pt>
                <c:pt idx="2696">
                  <c:v>3900.0</c:v>
                </c:pt>
                <c:pt idx="2697">
                  <c:v>3900.0</c:v>
                </c:pt>
                <c:pt idx="2698">
                  <c:v>3900.0</c:v>
                </c:pt>
                <c:pt idx="2699">
                  <c:v>3900.0</c:v>
                </c:pt>
                <c:pt idx="2700">
                  <c:v>3900.0</c:v>
                </c:pt>
                <c:pt idx="2701">
                  <c:v>3900.0</c:v>
                </c:pt>
                <c:pt idx="2702">
                  <c:v>3900.0</c:v>
                </c:pt>
                <c:pt idx="2703">
                  <c:v>3900.0</c:v>
                </c:pt>
                <c:pt idx="2704">
                  <c:v>3900.0</c:v>
                </c:pt>
                <c:pt idx="2705">
                  <c:v>3900.0</c:v>
                </c:pt>
                <c:pt idx="2706">
                  <c:v>3900.0</c:v>
                </c:pt>
                <c:pt idx="2707">
                  <c:v>3900.0</c:v>
                </c:pt>
                <c:pt idx="2708">
                  <c:v>3900.0</c:v>
                </c:pt>
                <c:pt idx="2709">
                  <c:v>3900.0</c:v>
                </c:pt>
                <c:pt idx="2710">
                  <c:v>3900.0</c:v>
                </c:pt>
                <c:pt idx="2711">
                  <c:v>3900.0</c:v>
                </c:pt>
                <c:pt idx="2712">
                  <c:v>3900.0</c:v>
                </c:pt>
                <c:pt idx="2713">
                  <c:v>3900.0</c:v>
                </c:pt>
                <c:pt idx="2714">
                  <c:v>3900.0</c:v>
                </c:pt>
                <c:pt idx="2715">
                  <c:v>3900.0</c:v>
                </c:pt>
                <c:pt idx="2716">
                  <c:v>3900.0</c:v>
                </c:pt>
                <c:pt idx="2717">
                  <c:v>3900.0</c:v>
                </c:pt>
                <c:pt idx="2718">
                  <c:v>3900.0</c:v>
                </c:pt>
                <c:pt idx="2719">
                  <c:v>3900.0</c:v>
                </c:pt>
                <c:pt idx="2720">
                  <c:v>3900.0</c:v>
                </c:pt>
                <c:pt idx="2721">
                  <c:v>3900.0</c:v>
                </c:pt>
                <c:pt idx="2722">
                  <c:v>3900.0</c:v>
                </c:pt>
                <c:pt idx="2723">
                  <c:v>3900.0</c:v>
                </c:pt>
                <c:pt idx="2724">
                  <c:v>3900.0</c:v>
                </c:pt>
                <c:pt idx="2725">
                  <c:v>3900.0</c:v>
                </c:pt>
                <c:pt idx="2726">
                  <c:v>3900.0</c:v>
                </c:pt>
                <c:pt idx="2727">
                  <c:v>3900.0</c:v>
                </c:pt>
                <c:pt idx="2728">
                  <c:v>3900.0</c:v>
                </c:pt>
                <c:pt idx="2729">
                  <c:v>3900.0</c:v>
                </c:pt>
                <c:pt idx="2730">
                  <c:v>3900.0</c:v>
                </c:pt>
                <c:pt idx="2731">
                  <c:v>3900.0</c:v>
                </c:pt>
                <c:pt idx="2732">
                  <c:v>3900.0</c:v>
                </c:pt>
                <c:pt idx="2733">
                  <c:v>3900.0</c:v>
                </c:pt>
                <c:pt idx="2734">
                  <c:v>3900.0</c:v>
                </c:pt>
                <c:pt idx="2735">
                  <c:v>3900.0</c:v>
                </c:pt>
                <c:pt idx="2736">
                  <c:v>3900.0</c:v>
                </c:pt>
                <c:pt idx="2737">
                  <c:v>3900.0</c:v>
                </c:pt>
                <c:pt idx="2738">
                  <c:v>3900.0</c:v>
                </c:pt>
                <c:pt idx="2739">
                  <c:v>3900.0</c:v>
                </c:pt>
                <c:pt idx="2740">
                  <c:v>3900.0</c:v>
                </c:pt>
                <c:pt idx="2741">
                  <c:v>3900.0</c:v>
                </c:pt>
                <c:pt idx="2742">
                  <c:v>3900.0</c:v>
                </c:pt>
                <c:pt idx="2743">
                  <c:v>3900.0</c:v>
                </c:pt>
                <c:pt idx="2744">
                  <c:v>3900.0</c:v>
                </c:pt>
                <c:pt idx="2745">
                  <c:v>3900.0</c:v>
                </c:pt>
                <c:pt idx="2746">
                  <c:v>3900.0</c:v>
                </c:pt>
                <c:pt idx="2747">
                  <c:v>3900.0</c:v>
                </c:pt>
                <c:pt idx="2748">
                  <c:v>3900.0</c:v>
                </c:pt>
                <c:pt idx="2749">
                  <c:v>3900.0</c:v>
                </c:pt>
                <c:pt idx="2750">
                  <c:v>3900.0</c:v>
                </c:pt>
                <c:pt idx="2751">
                  <c:v>3900.0</c:v>
                </c:pt>
                <c:pt idx="2752">
                  <c:v>3900.0</c:v>
                </c:pt>
                <c:pt idx="2753">
                  <c:v>3900.0</c:v>
                </c:pt>
                <c:pt idx="2754">
                  <c:v>3900.0</c:v>
                </c:pt>
                <c:pt idx="2755">
                  <c:v>3900.0</c:v>
                </c:pt>
                <c:pt idx="2756">
                  <c:v>3900.0</c:v>
                </c:pt>
                <c:pt idx="2757">
                  <c:v>3900.0</c:v>
                </c:pt>
                <c:pt idx="2758">
                  <c:v>3900.0</c:v>
                </c:pt>
                <c:pt idx="2817">
                  <c:v>3850.0</c:v>
                </c:pt>
                <c:pt idx="2818">
                  <c:v>3850.0</c:v>
                </c:pt>
                <c:pt idx="2819">
                  <c:v>3850.0</c:v>
                </c:pt>
                <c:pt idx="2820">
                  <c:v>3850.0</c:v>
                </c:pt>
                <c:pt idx="2821">
                  <c:v>3850.0</c:v>
                </c:pt>
                <c:pt idx="2822">
                  <c:v>3850.0</c:v>
                </c:pt>
                <c:pt idx="2823">
                  <c:v>3850.0</c:v>
                </c:pt>
                <c:pt idx="2824">
                  <c:v>3850.0</c:v>
                </c:pt>
                <c:pt idx="2825">
                  <c:v>3850.0</c:v>
                </c:pt>
                <c:pt idx="2826">
                  <c:v>3850.0</c:v>
                </c:pt>
                <c:pt idx="2827">
                  <c:v>3850.0</c:v>
                </c:pt>
                <c:pt idx="2828">
                  <c:v>3850.0</c:v>
                </c:pt>
                <c:pt idx="2829">
                  <c:v>3850.0</c:v>
                </c:pt>
                <c:pt idx="2830">
                  <c:v>3850.0</c:v>
                </c:pt>
                <c:pt idx="2831">
                  <c:v>3850.0</c:v>
                </c:pt>
                <c:pt idx="2832">
                  <c:v>3850.0</c:v>
                </c:pt>
                <c:pt idx="2833">
                  <c:v>3850.0</c:v>
                </c:pt>
                <c:pt idx="2834">
                  <c:v>3850.0</c:v>
                </c:pt>
                <c:pt idx="2835">
                  <c:v>3850.0</c:v>
                </c:pt>
                <c:pt idx="2836">
                  <c:v>3850.0</c:v>
                </c:pt>
                <c:pt idx="2837">
                  <c:v>3850.0</c:v>
                </c:pt>
                <c:pt idx="2838">
                  <c:v>3850.0</c:v>
                </c:pt>
                <c:pt idx="2839">
                  <c:v>3850.0</c:v>
                </c:pt>
                <c:pt idx="2840">
                  <c:v>3850.0</c:v>
                </c:pt>
                <c:pt idx="2841">
                  <c:v>3850.0</c:v>
                </c:pt>
                <c:pt idx="2842">
                  <c:v>3850.0</c:v>
                </c:pt>
                <c:pt idx="2843">
                  <c:v>3850.0</c:v>
                </c:pt>
                <c:pt idx="2844">
                  <c:v>3850.0</c:v>
                </c:pt>
                <c:pt idx="2845">
                  <c:v>3850.0</c:v>
                </c:pt>
                <c:pt idx="2846">
                  <c:v>3850.0</c:v>
                </c:pt>
                <c:pt idx="2847">
                  <c:v>3850.0</c:v>
                </c:pt>
                <c:pt idx="2848">
                  <c:v>3850.0</c:v>
                </c:pt>
                <c:pt idx="2849">
                  <c:v>3850.0</c:v>
                </c:pt>
                <c:pt idx="2850">
                  <c:v>3850.0</c:v>
                </c:pt>
                <c:pt idx="2851">
                  <c:v>3850.0</c:v>
                </c:pt>
                <c:pt idx="2852">
                  <c:v>3850.0</c:v>
                </c:pt>
                <c:pt idx="2853">
                  <c:v>3850.0</c:v>
                </c:pt>
                <c:pt idx="2854">
                  <c:v>3850.0</c:v>
                </c:pt>
                <c:pt idx="2855">
                  <c:v>3850.0</c:v>
                </c:pt>
                <c:pt idx="2856">
                  <c:v>3850.0</c:v>
                </c:pt>
                <c:pt idx="2857">
                  <c:v>3850.0</c:v>
                </c:pt>
                <c:pt idx="2858">
                  <c:v>3850.0</c:v>
                </c:pt>
                <c:pt idx="2859">
                  <c:v>3850.0</c:v>
                </c:pt>
                <c:pt idx="2860">
                  <c:v>3850.0</c:v>
                </c:pt>
                <c:pt idx="2861">
                  <c:v>3850.0</c:v>
                </c:pt>
                <c:pt idx="2862">
                  <c:v>3850.0</c:v>
                </c:pt>
                <c:pt idx="2863">
                  <c:v>3850.0</c:v>
                </c:pt>
                <c:pt idx="2864">
                  <c:v>3850.0</c:v>
                </c:pt>
                <c:pt idx="2865">
                  <c:v>3850.0</c:v>
                </c:pt>
                <c:pt idx="2866">
                  <c:v>3850.0</c:v>
                </c:pt>
                <c:pt idx="2867">
                  <c:v>3850.0</c:v>
                </c:pt>
                <c:pt idx="2868">
                  <c:v>3850.0</c:v>
                </c:pt>
                <c:pt idx="2869">
                  <c:v>3850.0</c:v>
                </c:pt>
                <c:pt idx="2870">
                  <c:v>3850.0</c:v>
                </c:pt>
                <c:pt idx="2871">
                  <c:v>3850.0</c:v>
                </c:pt>
                <c:pt idx="2872">
                  <c:v>3850.0</c:v>
                </c:pt>
                <c:pt idx="2873">
                  <c:v>3850.0</c:v>
                </c:pt>
                <c:pt idx="2874">
                  <c:v>3850.0</c:v>
                </c:pt>
                <c:pt idx="2875">
                  <c:v>3850.0</c:v>
                </c:pt>
                <c:pt idx="2876">
                  <c:v>3850.0</c:v>
                </c:pt>
                <c:pt idx="2877">
                  <c:v>3850.0</c:v>
                </c:pt>
                <c:pt idx="2878">
                  <c:v>3850.0</c:v>
                </c:pt>
                <c:pt idx="2879">
                  <c:v>3850.0</c:v>
                </c:pt>
                <c:pt idx="2880">
                  <c:v>3850.0</c:v>
                </c:pt>
                <c:pt idx="2881">
                  <c:v>3850.0</c:v>
                </c:pt>
                <c:pt idx="2882">
                  <c:v>3850.0</c:v>
                </c:pt>
                <c:pt idx="2883">
                  <c:v>3850.0</c:v>
                </c:pt>
                <c:pt idx="2884">
                  <c:v>3850.0</c:v>
                </c:pt>
                <c:pt idx="2885">
                  <c:v>3850.0</c:v>
                </c:pt>
                <c:pt idx="2886">
                  <c:v>3850.0</c:v>
                </c:pt>
                <c:pt idx="2887">
                  <c:v>3850.0</c:v>
                </c:pt>
                <c:pt idx="2888">
                  <c:v>3850.0</c:v>
                </c:pt>
                <c:pt idx="2889">
                  <c:v>3850.0</c:v>
                </c:pt>
                <c:pt idx="2890">
                  <c:v>3850.0</c:v>
                </c:pt>
                <c:pt idx="2891">
                  <c:v>3850.0</c:v>
                </c:pt>
                <c:pt idx="2892">
                  <c:v>3850.0</c:v>
                </c:pt>
                <c:pt idx="2893">
                  <c:v>3850.0</c:v>
                </c:pt>
                <c:pt idx="2894">
                  <c:v>3850.0</c:v>
                </c:pt>
                <c:pt idx="2895">
                  <c:v>3850.0</c:v>
                </c:pt>
                <c:pt idx="2896">
                  <c:v>3850.0</c:v>
                </c:pt>
                <c:pt idx="2897">
                  <c:v>3850.0</c:v>
                </c:pt>
                <c:pt idx="2898">
                  <c:v>3850.0</c:v>
                </c:pt>
                <c:pt idx="2899">
                  <c:v>3850.0</c:v>
                </c:pt>
                <c:pt idx="2900">
                  <c:v>3850.0</c:v>
                </c:pt>
                <c:pt idx="2901">
                  <c:v>3850.0</c:v>
                </c:pt>
                <c:pt idx="2902">
                  <c:v>3850.0</c:v>
                </c:pt>
                <c:pt idx="2903">
                  <c:v>3850.0</c:v>
                </c:pt>
                <c:pt idx="2904">
                  <c:v>3850.0</c:v>
                </c:pt>
                <c:pt idx="2905">
                  <c:v>3850.0</c:v>
                </c:pt>
                <c:pt idx="2906">
                  <c:v>3850.0</c:v>
                </c:pt>
                <c:pt idx="2907">
                  <c:v>3850.0</c:v>
                </c:pt>
                <c:pt idx="2908">
                  <c:v>3850.0</c:v>
                </c:pt>
                <c:pt idx="2909">
                  <c:v>3850.0</c:v>
                </c:pt>
                <c:pt idx="2910">
                  <c:v>3850.0</c:v>
                </c:pt>
                <c:pt idx="2911">
                  <c:v>3850.0</c:v>
                </c:pt>
                <c:pt idx="2912">
                  <c:v>3850.0</c:v>
                </c:pt>
                <c:pt idx="2913">
                  <c:v>3850.0</c:v>
                </c:pt>
                <c:pt idx="2914">
                  <c:v>3850.0</c:v>
                </c:pt>
                <c:pt idx="2915">
                  <c:v>3850.0</c:v>
                </c:pt>
                <c:pt idx="2916">
                  <c:v>3850.0</c:v>
                </c:pt>
                <c:pt idx="2917">
                  <c:v>3850.0</c:v>
                </c:pt>
                <c:pt idx="2918">
                  <c:v>3850.0</c:v>
                </c:pt>
                <c:pt idx="2919">
                  <c:v>3850.0</c:v>
                </c:pt>
                <c:pt idx="2920">
                  <c:v>3850.0</c:v>
                </c:pt>
                <c:pt idx="2921">
                  <c:v>3850.0</c:v>
                </c:pt>
                <c:pt idx="2922">
                  <c:v>3850.0</c:v>
                </c:pt>
                <c:pt idx="2923">
                  <c:v>3850.0</c:v>
                </c:pt>
                <c:pt idx="2924">
                  <c:v>3850.0</c:v>
                </c:pt>
                <c:pt idx="2925">
                  <c:v>3850.0</c:v>
                </c:pt>
                <c:pt idx="2926">
                  <c:v>3850.0</c:v>
                </c:pt>
                <c:pt idx="2927">
                  <c:v>3850.0</c:v>
                </c:pt>
                <c:pt idx="2928">
                  <c:v>3850.0</c:v>
                </c:pt>
                <c:pt idx="2929">
                  <c:v>3850.0</c:v>
                </c:pt>
                <c:pt idx="2930">
                  <c:v>3850.0</c:v>
                </c:pt>
                <c:pt idx="2931">
                  <c:v>3850.0</c:v>
                </c:pt>
                <c:pt idx="2932">
                  <c:v>3850.0</c:v>
                </c:pt>
                <c:pt idx="2933">
                  <c:v>3850.0</c:v>
                </c:pt>
                <c:pt idx="2934">
                  <c:v>3850.0</c:v>
                </c:pt>
                <c:pt idx="2935">
                  <c:v>3850.0</c:v>
                </c:pt>
                <c:pt idx="2936">
                  <c:v>3850.0</c:v>
                </c:pt>
                <c:pt idx="2937">
                  <c:v>3850.0</c:v>
                </c:pt>
                <c:pt idx="2938">
                  <c:v>3850.0</c:v>
                </c:pt>
                <c:pt idx="2939">
                  <c:v>3850.0</c:v>
                </c:pt>
                <c:pt idx="2940">
                  <c:v>3850.0</c:v>
                </c:pt>
                <c:pt idx="2941">
                  <c:v>3850.0</c:v>
                </c:pt>
                <c:pt idx="2942">
                  <c:v>3850.0</c:v>
                </c:pt>
                <c:pt idx="2943">
                  <c:v>3850.0</c:v>
                </c:pt>
                <c:pt idx="2944">
                  <c:v>3850.0</c:v>
                </c:pt>
                <c:pt idx="2945">
                  <c:v>3850.0</c:v>
                </c:pt>
                <c:pt idx="2946">
                  <c:v>3850.0</c:v>
                </c:pt>
                <c:pt idx="2947">
                  <c:v>3850.0</c:v>
                </c:pt>
                <c:pt idx="2948">
                  <c:v>3850.0</c:v>
                </c:pt>
                <c:pt idx="2949">
                  <c:v>3850.0</c:v>
                </c:pt>
                <c:pt idx="2950">
                  <c:v>3850.0</c:v>
                </c:pt>
                <c:pt idx="2951">
                  <c:v>3850.0</c:v>
                </c:pt>
                <c:pt idx="2952">
                  <c:v>3850.0</c:v>
                </c:pt>
                <c:pt idx="2953">
                  <c:v>3850.0</c:v>
                </c:pt>
                <c:pt idx="2954">
                  <c:v>3850.0</c:v>
                </c:pt>
                <c:pt idx="2955">
                  <c:v>3850.0</c:v>
                </c:pt>
                <c:pt idx="2956">
                  <c:v>3850.0</c:v>
                </c:pt>
                <c:pt idx="2957">
                  <c:v>3850.0</c:v>
                </c:pt>
                <c:pt idx="2958">
                  <c:v>3850.0</c:v>
                </c:pt>
                <c:pt idx="2959">
                  <c:v>3850.0</c:v>
                </c:pt>
                <c:pt idx="2960">
                  <c:v>3850.0</c:v>
                </c:pt>
                <c:pt idx="2961">
                  <c:v>3850.0</c:v>
                </c:pt>
                <c:pt idx="2962">
                  <c:v>3850.0</c:v>
                </c:pt>
                <c:pt idx="2963">
                  <c:v>3850.0</c:v>
                </c:pt>
                <c:pt idx="2964">
                  <c:v>3850.0</c:v>
                </c:pt>
                <c:pt idx="2965">
                  <c:v>3850.0</c:v>
                </c:pt>
                <c:pt idx="2966">
                  <c:v>3850.0</c:v>
                </c:pt>
                <c:pt idx="2967">
                  <c:v>3850.0</c:v>
                </c:pt>
                <c:pt idx="2968">
                  <c:v>3850.0</c:v>
                </c:pt>
                <c:pt idx="2969">
                  <c:v>3850.0</c:v>
                </c:pt>
                <c:pt idx="2970">
                  <c:v>3850.0</c:v>
                </c:pt>
                <c:pt idx="2971">
                  <c:v>3850.0</c:v>
                </c:pt>
                <c:pt idx="2972">
                  <c:v>3850.0</c:v>
                </c:pt>
                <c:pt idx="2973">
                  <c:v>3850.0</c:v>
                </c:pt>
                <c:pt idx="2974">
                  <c:v>3850.0</c:v>
                </c:pt>
                <c:pt idx="2975">
                  <c:v>3850.0</c:v>
                </c:pt>
                <c:pt idx="2976">
                  <c:v>3850.0</c:v>
                </c:pt>
                <c:pt idx="2977">
                  <c:v>3850.0</c:v>
                </c:pt>
                <c:pt idx="2978">
                  <c:v>3850.0</c:v>
                </c:pt>
                <c:pt idx="2979">
                  <c:v>3850.0</c:v>
                </c:pt>
                <c:pt idx="2980">
                  <c:v>3850.0</c:v>
                </c:pt>
                <c:pt idx="2981">
                  <c:v>3850.0</c:v>
                </c:pt>
                <c:pt idx="2982">
                  <c:v>3850.0</c:v>
                </c:pt>
                <c:pt idx="2983">
                  <c:v>3850.0</c:v>
                </c:pt>
                <c:pt idx="2984">
                  <c:v>3850.0</c:v>
                </c:pt>
                <c:pt idx="2985">
                  <c:v>3850.0</c:v>
                </c:pt>
                <c:pt idx="2986">
                  <c:v>3850.0</c:v>
                </c:pt>
                <c:pt idx="2987">
                  <c:v>3850.0</c:v>
                </c:pt>
                <c:pt idx="2988">
                  <c:v>3850.0</c:v>
                </c:pt>
                <c:pt idx="2989">
                  <c:v>3850.0</c:v>
                </c:pt>
                <c:pt idx="2990">
                  <c:v>3850.0</c:v>
                </c:pt>
                <c:pt idx="2991">
                  <c:v>3850.0</c:v>
                </c:pt>
                <c:pt idx="2992">
                  <c:v>3850.0</c:v>
                </c:pt>
                <c:pt idx="2993">
                  <c:v>3850.0</c:v>
                </c:pt>
                <c:pt idx="2994">
                  <c:v>3850.0</c:v>
                </c:pt>
                <c:pt idx="2995">
                  <c:v>3850.0</c:v>
                </c:pt>
                <c:pt idx="2996">
                  <c:v>3850.0</c:v>
                </c:pt>
                <c:pt idx="2997">
                  <c:v>3850.0</c:v>
                </c:pt>
                <c:pt idx="2998">
                  <c:v>3850.0</c:v>
                </c:pt>
                <c:pt idx="2999">
                  <c:v>3850.0</c:v>
                </c:pt>
                <c:pt idx="3000">
                  <c:v>3850.0</c:v>
                </c:pt>
                <c:pt idx="3001">
                  <c:v>3850.0</c:v>
                </c:pt>
                <c:pt idx="3002">
                  <c:v>3850.0</c:v>
                </c:pt>
                <c:pt idx="3003">
                  <c:v>3850.0</c:v>
                </c:pt>
                <c:pt idx="3004">
                  <c:v>3850.0</c:v>
                </c:pt>
                <c:pt idx="3005">
                  <c:v>3850.0</c:v>
                </c:pt>
                <c:pt idx="3006">
                  <c:v>3850.0</c:v>
                </c:pt>
                <c:pt idx="3007">
                  <c:v>3850.0</c:v>
                </c:pt>
                <c:pt idx="3008">
                  <c:v>3850.0</c:v>
                </c:pt>
                <c:pt idx="3009">
                  <c:v>3850.0</c:v>
                </c:pt>
                <c:pt idx="3010">
                  <c:v>3850.0</c:v>
                </c:pt>
                <c:pt idx="3011">
                  <c:v>3850.0</c:v>
                </c:pt>
                <c:pt idx="3012">
                  <c:v>3850.0</c:v>
                </c:pt>
                <c:pt idx="3013">
                  <c:v>3850.0</c:v>
                </c:pt>
                <c:pt idx="3014">
                  <c:v>3850.0</c:v>
                </c:pt>
                <c:pt idx="3015">
                  <c:v>3850.0</c:v>
                </c:pt>
                <c:pt idx="3016">
                  <c:v>3850.0</c:v>
                </c:pt>
                <c:pt idx="3017">
                  <c:v>3850.0</c:v>
                </c:pt>
                <c:pt idx="3018">
                  <c:v>3850.0</c:v>
                </c:pt>
                <c:pt idx="3019">
                  <c:v>3850.0</c:v>
                </c:pt>
                <c:pt idx="3020">
                  <c:v>3850.0</c:v>
                </c:pt>
                <c:pt idx="3021">
                  <c:v>3850.0</c:v>
                </c:pt>
                <c:pt idx="3022">
                  <c:v>3850.0</c:v>
                </c:pt>
                <c:pt idx="3023">
                  <c:v>3850.0</c:v>
                </c:pt>
                <c:pt idx="3024">
                  <c:v>3850.0</c:v>
                </c:pt>
                <c:pt idx="3025">
                  <c:v>3850.0</c:v>
                </c:pt>
                <c:pt idx="3026">
                  <c:v>3850.0</c:v>
                </c:pt>
                <c:pt idx="3027">
                  <c:v>3850.0</c:v>
                </c:pt>
                <c:pt idx="3028">
                  <c:v>3850.0</c:v>
                </c:pt>
                <c:pt idx="3029">
                  <c:v>3850.0</c:v>
                </c:pt>
                <c:pt idx="3030">
                  <c:v>3850.0</c:v>
                </c:pt>
                <c:pt idx="3031">
                  <c:v>3850.0</c:v>
                </c:pt>
                <c:pt idx="3032">
                  <c:v>3850.0</c:v>
                </c:pt>
                <c:pt idx="3033">
                  <c:v>3850.0</c:v>
                </c:pt>
                <c:pt idx="3034">
                  <c:v>3850.0</c:v>
                </c:pt>
                <c:pt idx="3035">
                  <c:v>3850.0</c:v>
                </c:pt>
                <c:pt idx="3036">
                  <c:v>3850.0</c:v>
                </c:pt>
                <c:pt idx="3037">
                  <c:v>3850.0</c:v>
                </c:pt>
                <c:pt idx="3038">
                  <c:v>3850.0</c:v>
                </c:pt>
                <c:pt idx="3039">
                  <c:v>3850.0</c:v>
                </c:pt>
                <c:pt idx="3040">
                  <c:v>3850.0</c:v>
                </c:pt>
                <c:pt idx="3041">
                  <c:v>3850.0</c:v>
                </c:pt>
                <c:pt idx="3042">
                  <c:v>3850.0</c:v>
                </c:pt>
                <c:pt idx="3043">
                  <c:v>3850.0</c:v>
                </c:pt>
                <c:pt idx="3044">
                  <c:v>3850.0</c:v>
                </c:pt>
                <c:pt idx="3045">
                  <c:v>3850.0</c:v>
                </c:pt>
                <c:pt idx="3046">
                  <c:v>3850.0</c:v>
                </c:pt>
                <c:pt idx="3047">
                  <c:v>3850.0</c:v>
                </c:pt>
                <c:pt idx="3048">
                  <c:v>3850.0</c:v>
                </c:pt>
                <c:pt idx="3049">
                  <c:v>3850.0</c:v>
                </c:pt>
                <c:pt idx="3050">
                  <c:v>3850.0</c:v>
                </c:pt>
                <c:pt idx="3051">
                  <c:v>3850.0</c:v>
                </c:pt>
                <c:pt idx="3052">
                  <c:v>3850.0</c:v>
                </c:pt>
                <c:pt idx="3053">
                  <c:v>3850.0</c:v>
                </c:pt>
                <c:pt idx="3054">
                  <c:v>3850.0</c:v>
                </c:pt>
                <c:pt idx="3055">
                  <c:v>3850.0</c:v>
                </c:pt>
                <c:pt idx="3056">
                  <c:v>3850.0</c:v>
                </c:pt>
                <c:pt idx="3057">
                  <c:v>3850.0</c:v>
                </c:pt>
                <c:pt idx="3058">
                  <c:v>3850.0</c:v>
                </c:pt>
                <c:pt idx="3059">
                  <c:v>3850.0</c:v>
                </c:pt>
                <c:pt idx="3060">
                  <c:v>3850.0</c:v>
                </c:pt>
                <c:pt idx="3061">
                  <c:v>3850.0</c:v>
                </c:pt>
                <c:pt idx="3062">
                  <c:v>3850.0</c:v>
                </c:pt>
                <c:pt idx="3063">
                  <c:v>3850.0</c:v>
                </c:pt>
                <c:pt idx="3064">
                  <c:v>3850.0</c:v>
                </c:pt>
                <c:pt idx="3065">
                  <c:v>3850.0</c:v>
                </c:pt>
                <c:pt idx="3066">
                  <c:v>3850.0</c:v>
                </c:pt>
                <c:pt idx="3067">
                  <c:v>3850.0</c:v>
                </c:pt>
                <c:pt idx="3068">
                  <c:v>3850.0</c:v>
                </c:pt>
                <c:pt idx="3127">
                  <c:v>3800.0</c:v>
                </c:pt>
                <c:pt idx="3128">
                  <c:v>3800.0</c:v>
                </c:pt>
                <c:pt idx="3129">
                  <c:v>3800.0</c:v>
                </c:pt>
                <c:pt idx="3130">
                  <c:v>3800.0</c:v>
                </c:pt>
                <c:pt idx="3131">
                  <c:v>3800.0</c:v>
                </c:pt>
                <c:pt idx="3132">
                  <c:v>3800.0</c:v>
                </c:pt>
                <c:pt idx="3133">
                  <c:v>3800.0</c:v>
                </c:pt>
                <c:pt idx="3134">
                  <c:v>3800.0</c:v>
                </c:pt>
                <c:pt idx="3135">
                  <c:v>3800.0</c:v>
                </c:pt>
                <c:pt idx="3136">
                  <c:v>3800.0</c:v>
                </c:pt>
                <c:pt idx="3137">
                  <c:v>3800.0</c:v>
                </c:pt>
                <c:pt idx="3138">
                  <c:v>3800.0</c:v>
                </c:pt>
                <c:pt idx="3139">
                  <c:v>3800.0</c:v>
                </c:pt>
                <c:pt idx="3140">
                  <c:v>3800.0</c:v>
                </c:pt>
                <c:pt idx="3141">
                  <c:v>3800.0</c:v>
                </c:pt>
                <c:pt idx="3142">
                  <c:v>3800.0</c:v>
                </c:pt>
                <c:pt idx="3143">
                  <c:v>3800.0</c:v>
                </c:pt>
                <c:pt idx="3144">
                  <c:v>3800.0</c:v>
                </c:pt>
                <c:pt idx="3145">
                  <c:v>3800.0</c:v>
                </c:pt>
                <c:pt idx="3146">
                  <c:v>3800.0</c:v>
                </c:pt>
                <c:pt idx="3147">
                  <c:v>3800.0</c:v>
                </c:pt>
                <c:pt idx="3148">
                  <c:v>3800.0</c:v>
                </c:pt>
                <c:pt idx="3149">
                  <c:v>3800.0</c:v>
                </c:pt>
                <c:pt idx="3150">
                  <c:v>3800.0</c:v>
                </c:pt>
                <c:pt idx="3151">
                  <c:v>3800.0</c:v>
                </c:pt>
                <c:pt idx="3152">
                  <c:v>3800.0</c:v>
                </c:pt>
                <c:pt idx="3153">
                  <c:v>3800.0</c:v>
                </c:pt>
                <c:pt idx="3154">
                  <c:v>3800.0</c:v>
                </c:pt>
                <c:pt idx="3155">
                  <c:v>3800.0</c:v>
                </c:pt>
                <c:pt idx="3156">
                  <c:v>3800.0</c:v>
                </c:pt>
                <c:pt idx="3157">
                  <c:v>3800.0</c:v>
                </c:pt>
                <c:pt idx="3158">
                  <c:v>3800.0</c:v>
                </c:pt>
                <c:pt idx="3159">
                  <c:v>3800.0</c:v>
                </c:pt>
                <c:pt idx="3160">
                  <c:v>3800.0</c:v>
                </c:pt>
                <c:pt idx="3161">
                  <c:v>3800.0</c:v>
                </c:pt>
                <c:pt idx="3162">
                  <c:v>3800.0</c:v>
                </c:pt>
                <c:pt idx="3163">
                  <c:v>3800.0</c:v>
                </c:pt>
                <c:pt idx="3164">
                  <c:v>3800.0</c:v>
                </c:pt>
                <c:pt idx="3165">
                  <c:v>3800.0</c:v>
                </c:pt>
                <c:pt idx="3166">
                  <c:v>3800.0</c:v>
                </c:pt>
                <c:pt idx="3167">
                  <c:v>3800.0</c:v>
                </c:pt>
                <c:pt idx="3168">
                  <c:v>3800.0</c:v>
                </c:pt>
                <c:pt idx="3169">
                  <c:v>3800.0</c:v>
                </c:pt>
                <c:pt idx="3170">
                  <c:v>3800.0</c:v>
                </c:pt>
                <c:pt idx="3171">
                  <c:v>3800.0</c:v>
                </c:pt>
                <c:pt idx="3172">
                  <c:v>3800.0</c:v>
                </c:pt>
                <c:pt idx="3173">
                  <c:v>3800.0</c:v>
                </c:pt>
                <c:pt idx="3174">
                  <c:v>3800.0</c:v>
                </c:pt>
                <c:pt idx="3175">
                  <c:v>3800.0</c:v>
                </c:pt>
                <c:pt idx="3176">
                  <c:v>3800.0</c:v>
                </c:pt>
                <c:pt idx="3177">
                  <c:v>3800.0</c:v>
                </c:pt>
                <c:pt idx="3178">
                  <c:v>3800.0</c:v>
                </c:pt>
                <c:pt idx="3179">
                  <c:v>3800.0</c:v>
                </c:pt>
                <c:pt idx="3180">
                  <c:v>3800.0</c:v>
                </c:pt>
                <c:pt idx="3181">
                  <c:v>3800.0</c:v>
                </c:pt>
                <c:pt idx="3182">
                  <c:v>3800.0</c:v>
                </c:pt>
                <c:pt idx="3183">
                  <c:v>3800.0</c:v>
                </c:pt>
                <c:pt idx="3184">
                  <c:v>3800.0</c:v>
                </c:pt>
                <c:pt idx="3185">
                  <c:v>3800.0</c:v>
                </c:pt>
                <c:pt idx="3186">
                  <c:v>3800.0</c:v>
                </c:pt>
                <c:pt idx="3187">
                  <c:v>3800.0</c:v>
                </c:pt>
                <c:pt idx="3188">
                  <c:v>3800.0</c:v>
                </c:pt>
                <c:pt idx="3189">
                  <c:v>3800.0</c:v>
                </c:pt>
                <c:pt idx="3190">
                  <c:v>3800.0</c:v>
                </c:pt>
                <c:pt idx="3191">
                  <c:v>3800.0</c:v>
                </c:pt>
                <c:pt idx="3192">
                  <c:v>3800.0</c:v>
                </c:pt>
                <c:pt idx="3193">
                  <c:v>3800.0</c:v>
                </c:pt>
                <c:pt idx="3194">
                  <c:v>3800.0</c:v>
                </c:pt>
                <c:pt idx="3195">
                  <c:v>3800.0</c:v>
                </c:pt>
                <c:pt idx="3196">
                  <c:v>3800.0</c:v>
                </c:pt>
                <c:pt idx="3197">
                  <c:v>3800.0</c:v>
                </c:pt>
                <c:pt idx="3198">
                  <c:v>3800.0</c:v>
                </c:pt>
                <c:pt idx="3199">
                  <c:v>3800.0</c:v>
                </c:pt>
                <c:pt idx="3200">
                  <c:v>3800.0</c:v>
                </c:pt>
                <c:pt idx="3201">
                  <c:v>3800.0</c:v>
                </c:pt>
                <c:pt idx="3202">
                  <c:v>3800.0</c:v>
                </c:pt>
                <c:pt idx="3203">
                  <c:v>3800.0</c:v>
                </c:pt>
                <c:pt idx="3204">
                  <c:v>3800.0</c:v>
                </c:pt>
                <c:pt idx="3205">
                  <c:v>3800.0</c:v>
                </c:pt>
                <c:pt idx="3206">
                  <c:v>3800.0</c:v>
                </c:pt>
                <c:pt idx="3207">
                  <c:v>3800.0</c:v>
                </c:pt>
                <c:pt idx="3208">
                  <c:v>3800.0</c:v>
                </c:pt>
                <c:pt idx="3209">
                  <c:v>3800.0</c:v>
                </c:pt>
                <c:pt idx="3210">
                  <c:v>3800.0</c:v>
                </c:pt>
                <c:pt idx="3211">
                  <c:v>3800.0</c:v>
                </c:pt>
                <c:pt idx="3212">
                  <c:v>3800.0</c:v>
                </c:pt>
                <c:pt idx="3213">
                  <c:v>3800.0</c:v>
                </c:pt>
                <c:pt idx="3214">
                  <c:v>3800.0</c:v>
                </c:pt>
                <c:pt idx="3215">
                  <c:v>3800.0</c:v>
                </c:pt>
                <c:pt idx="3216">
                  <c:v>3800.0</c:v>
                </c:pt>
                <c:pt idx="3217">
                  <c:v>3800.0</c:v>
                </c:pt>
                <c:pt idx="3218">
                  <c:v>3800.0</c:v>
                </c:pt>
                <c:pt idx="3219">
                  <c:v>3800.0</c:v>
                </c:pt>
                <c:pt idx="3220">
                  <c:v>3800.0</c:v>
                </c:pt>
                <c:pt idx="3221">
                  <c:v>3800.0</c:v>
                </c:pt>
                <c:pt idx="3222">
                  <c:v>3800.0</c:v>
                </c:pt>
                <c:pt idx="3223">
                  <c:v>3800.0</c:v>
                </c:pt>
                <c:pt idx="3224">
                  <c:v>3800.0</c:v>
                </c:pt>
                <c:pt idx="3225">
                  <c:v>3800.0</c:v>
                </c:pt>
                <c:pt idx="3226">
                  <c:v>3800.0</c:v>
                </c:pt>
                <c:pt idx="3227">
                  <c:v>3800.0</c:v>
                </c:pt>
                <c:pt idx="3228">
                  <c:v>3800.0</c:v>
                </c:pt>
                <c:pt idx="3229">
                  <c:v>3800.0</c:v>
                </c:pt>
                <c:pt idx="3230">
                  <c:v>3800.0</c:v>
                </c:pt>
                <c:pt idx="3231">
                  <c:v>3800.0</c:v>
                </c:pt>
                <c:pt idx="3232">
                  <c:v>3800.0</c:v>
                </c:pt>
                <c:pt idx="3233">
                  <c:v>3800.0</c:v>
                </c:pt>
                <c:pt idx="3234">
                  <c:v>3800.0</c:v>
                </c:pt>
                <c:pt idx="3235">
                  <c:v>3800.0</c:v>
                </c:pt>
                <c:pt idx="3236">
                  <c:v>3800.0</c:v>
                </c:pt>
                <c:pt idx="3237">
                  <c:v>3800.0</c:v>
                </c:pt>
                <c:pt idx="3238">
                  <c:v>3800.0</c:v>
                </c:pt>
                <c:pt idx="3239">
                  <c:v>3800.0</c:v>
                </c:pt>
                <c:pt idx="3240">
                  <c:v>3800.0</c:v>
                </c:pt>
                <c:pt idx="3241">
                  <c:v>3800.0</c:v>
                </c:pt>
                <c:pt idx="3242">
                  <c:v>3800.0</c:v>
                </c:pt>
                <c:pt idx="3243">
                  <c:v>3800.0</c:v>
                </c:pt>
                <c:pt idx="3244">
                  <c:v>3800.0</c:v>
                </c:pt>
                <c:pt idx="3245">
                  <c:v>3800.0</c:v>
                </c:pt>
                <c:pt idx="3246">
                  <c:v>3800.0</c:v>
                </c:pt>
                <c:pt idx="3247">
                  <c:v>3800.0</c:v>
                </c:pt>
                <c:pt idx="3248">
                  <c:v>3800.0</c:v>
                </c:pt>
                <c:pt idx="3249">
                  <c:v>3800.0</c:v>
                </c:pt>
                <c:pt idx="3250">
                  <c:v>3800.0</c:v>
                </c:pt>
                <c:pt idx="3251">
                  <c:v>3800.0</c:v>
                </c:pt>
                <c:pt idx="3252">
                  <c:v>3800.0</c:v>
                </c:pt>
                <c:pt idx="3253">
                  <c:v>3800.0</c:v>
                </c:pt>
                <c:pt idx="3254">
                  <c:v>3800.0</c:v>
                </c:pt>
                <c:pt idx="3255">
                  <c:v>3800.0</c:v>
                </c:pt>
                <c:pt idx="3256">
                  <c:v>3800.0</c:v>
                </c:pt>
                <c:pt idx="3257">
                  <c:v>3800.0</c:v>
                </c:pt>
                <c:pt idx="3258">
                  <c:v>3800.0</c:v>
                </c:pt>
                <c:pt idx="3259">
                  <c:v>3800.0</c:v>
                </c:pt>
                <c:pt idx="3260">
                  <c:v>3800.0</c:v>
                </c:pt>
                <c:pt idx="3261">
                  <c:v>3800.0</c:v>
                </c:pt>
                <c:pt idx="3262">
                  <c:v>3800.0</c:v>
                </c:pt>
                <c:pt idx="3263">
                  <c:v>3800.0</c:v>
                </c:pt>
                <c:pt idx="3264">
                  <c:v>3800.0</c:v>
                </c:pt>
                <c:pt idx="3265">
                  <c:v>3800.0</c:v>
                </c:pt>
                <c:pt idx="3266">
                  <c:v>3800.0</c:v>
                </c:pt>
                <c:pt idx="3267">
                  <c:v>3800.0</c:v>
                </c:pt>
                <c:pt idx="3268">
                  <c:v>3800.0</c:v>
                </c:pt>
                <c:pt idx="3269">
                  <c:v>3800.0</c:v>
                </c:pt>
                <c:pt idx="3270">
                  <c:v>3800.0</c:v>
                </c:pt>
                <c:pt idx="3271">
                  <c:v>3800.0</c:v>
                </c:pt>
                <c:pt idx="3272">
                  <c:v>3800.0</c:v>
                </c:pt>
                <c:pt idx="3273">
                  <c:v>3800.0</c:v>
                </c:pt>
                <c:pt idx="3274">
                  <c:v>3800.0</c:v>
                </c:pt>
                <c:pt idx="3275">
                  <c:v>3800.0</c:v>
                </c:pt>
                <c:pt idx="3276">
                  <c:v>3800.0</c:v>
                </c:pt>
                <c:pt idx="3277">
                  <c:v>3800.0</c:v>
                </c:pt>
                <c:pt idx="3278">
                  <c:v>3800.0</c:v>
                </c:pt>
                <c:pt idx="3279">
                  <c:v>3800.0</c:v>
                </c:pt>
                <c:pt idx="3280">
                  <c:v>3800.0</c:v>
                </c:pt>
                <c:pt idx="3281">
                  <c:v>3800.0</c:v>
                </c:pt>
                <c:pt idx="3282">
                  <c:v>3800.0</c:v>
                </c:pt>
                <c:pt idx="3283">
                  <c:v>3800.0</c:v>
                </c:pt>
                <c:pt idx="3284">
                  <c:v>3800.0</c:v>
                </c:pt>
                <c:pt idx="3285">
                  <c:v>3800.0</c:v>
                </c:pt>
                <c:pt idx="3286">
                  <c:v>3800.0</c:v>
                </c:pt>
                <c:pt idx="3287">
                  <c:v>3800.0</c:v>
                </c:pt>
                <c:pt idx="3288">
                  <c:v>3800.0</c:v>
                </c:pt>
                <c:pt idx="3289">
                  <c:v>3800.0</c:v>
                </c:pt>
                <c:pt idx="3290">
                  <c:v>3800.0</c:v>
                </c:pt>
                <c:pt idx="3291">
                  <c:v>3800.0</c:v>
                </c:pt>
                <c:pt idx="3292">
                  <c:v>3800.0</c:v>
                </c:pt>
                <c:pt idx="3293">
                  <c:v>3800.0</c:v>
                </c:pt>
                <c:pt idx="3294">
                  <c:v>3800.0</c:v>
                </c:pt>
                <c:pt idx="3295">
                  <c:v>3800.0</c:v>
                </c:pt>
                <c:pt idx="3296">
                  <c:v>3800.0</c:v>
                </c:pt>
                <c:pt idx="3297">
                  <c:v>3800.0</c:v>
                </c:pt>
                <c:pt idx="3298">
                  <c:v>3800.0</c:v>
                </c:pt>
                <c:pt idx="3299">
                  <c:v>3800.0</c:v>
                </c:pt>
                <c:pt idx="3300">
                  <c:v>3800.0</c:v>
                </c:pt>
                <c:pt idx="3301">
                  <c:v>3800.0</c:v>
                </c:pt>
                <c:pt idx="3302">
                  <c:v>3800.0</c:v>
                </c:pt>
                <c:pt idx="3303">
                  <c:v>3800.0</c:v>
                </c:pt>
                <c:pt idx="3304">
                  <c:v>3800.0</c:v>
                </c:pt>
                <c:pt idx="3305">
                  <c:v>3800.0</c:v>
                </c:pt>
                <c:pt idx="3306">
                  <c:v>3800.0</c:v>
                </c:pt>
                <c:pt idx="3307">
                  <c:v>3800.0</c:v>
                </c:pt>
                <c:pt idx="3308">
                  <c:v>3800.0</c:v>
                </c:pt>
                <c:pt idx="3309">
                  <c:v>3800.0</c:v>
                </c:pt>
                <c:pt idx="3310">
                  <c:v>3800.0</c:v>
                </c:pt>
                <c:pt idx="3311">
                  <c:v>3800.0</c:v>
                </c:pt>
                <c:pt idx="3312">
                  <c:v>3800.0</c:v>
                </c:pt>
                <c:pt idx="3313">
                  <c:v>3800.0</c:v>
                </c:pt>
                <c:pt idx="3314">
                  <c:v>3800.0</c:v>
                </c:pt>
                <c:pt idx="3315">
                  <c:v>3800.0</c:v>
                </c:pt>
                <c:pt idx="3316">
                  <c:v>3800.0</c:v>
                </c:pt>
                <c:pt idx="3317">
                  <c:v>3800.0</c:v>
                </c:pt>
                <c:pt idx="3318">
                  <c:v>3800.0</c:v>
                </c:pt>
                <c:pt idx="3319">
                  <c:v>3800.0</c:v>
                </c:pt>
                <c:pt idx="3320">
                  <c:v>3800.0</c:v>
                </c:pt>
                <c:pt idx="3321">
                  <c:v>3800.0</c:v>
                </c:pt>
                <c:pt idx="3322">
                  <c:v>3800.0</c:v>
                </c:pt>
                <c:pt idx="3323">
                  <c:v>3800.0</c:v>
                </c:pt>
                <c:pt idx="3324">
                  <c:v>3800.0</c:v>
                </c:pt>
                <c:pt idx="3325">
                  <c:v>3800.0</c:v>
                </c:pt>
                <c:pt idx="3326">
                  <c:v>3800.0</c:v>
                </c:pt>
                <c:pt idx="3327">
                  <c:v>3800.0</c:v>
                </c:pt>
                <c:pt idx="3328">
                  <c:v>3800.0</c:v>
                </c:pt>
              </c:numCache>
            </c:numRef>
          </c:yVal>
        </c:ser>
        <c:axId val="887552424"/>
        <c:axId val="714817992"/>
      </c:scatterChart>
      <c:valAx>
        <c:axId val="887552424"/>
        <c:scaling>
          <c:orientation val="maxMin"/>
          <c:max val="3500.0"/>
          <c:min val="0.0"/>
        </c:scaling>
        <c:axPos val="b"/>
        <c:title>
          <c:tx>
            <c:rich>
              <a:bodyPr/>
              <a:lstStyle/>
              <a:p>
                <a:pPr>
                  <a:defRPr/>
                </a:pPr>
                <a:r>
                  <a:rPr lang="en-US"/>
                  <a:t>Distance From Toe (ft)</a:t>
                </a:r>
              </a:p>
            </c:rich>
          </c:tx>
          <c:layout/>
        </c:title>
        <c:numFmt formatCode="General" sourceLinked="1"/>
        <c:majorTickMark val="cross"/>
        <c:minorTickMark val="in"/>
        <c:tickLblPos val="nextTo"/>
        <c:crossAx val="714817992"/>
        <c:crosses val="autoZero"/>
        <c:crossBetween val="midCat"/>
        <c:majorUnit val="500.0"/>
        <c:minorUnit val="100.0"/>
      </c:valAx>
      <c:valAx>
        <c:axId val="714817992"/>
        <c:scaling>
          <c:orientation val="minMax"/>
          <c:max val="5500.0"/>
          <c:min val="3500.0"/>
        </c:scaling>
        <c:axPos val="r"/>
        <c:majorGridlines/>
        <c:title>
          <c:tx>
            <c:rich>
              <a:bodyPr/>
              <a:lstStyle/>
              <a:p>
                <a:pPr>
                  <a:defRPr/>
                </a:pPr>
                <a:r>
                  <a:rPr lang="en-US"/>
                  <a:t>ISIP (psi)</a:t>
                </a:r>
              </a:p>
            </c:rich>
          </c:tx>
          <c:layout/>
        </c:title>
        <c:numFmt formatCode="General" sourceLinked="1"/>
        <c:majorTickMark val="cross"/>
        <c:minorTickMark val="in"/>
        <c:tickLblPos val="nextTo"/>
        <c:crossAx val="887552424"/>
        <c:crosses val="autoZero"/>
        <c:crossBetween val="midCat"/>
      </c:valAx>
      <c:spPr>
        <a:ln>
          <a:solidFill>
            <a:schemeClr val="tx1"/>
          </a:solidFill>
        </a:ln>
      </c:spPr>
    </c:plotArea>
    <c:legend>
      <c:legendPos val="r"/>
      <c:layout>
        <c:manualLayout>
          <c:xMode val="edge"/>
          <c:yMode val="edge"/>
          <c:x val="0.788391233946537"/>
          <c:y val="0.305015006035638"/>
          <c:w val="0.165279857835142"/>
          <c:h val="0.339336855045023"/>
        </c:manualLayout>
      </c:layout>
    </c:legend>
    <c:plotVisOnly val="1"/>
  </c:chart>
  <c:txPr>
    <a:bodyPr/>
    <a:lstStyle/>
    <a:p>
      <a:pPr>
        <a:defRPr sz="1500"/>
      </a:pPr>
      <a:endParaRPr lang="en-US"/>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style val="2"/>
  <c:chart>
    <c:title>
      <c:tx>
        <c:rich>
          <a:bodyPr/>
          <a:lstStyle/>
          <a:p>
            <a:pPr>
              <a:defRPr/>
            </a:pPr>
            <a:r>
              <a:rPr lang="en-US"/>
              <a:t>Shmin Perturbation From A Sneddon-Type Crack</a:t>
            </a:r>
          </a:p>
        </c:rich>
      </c:tx>
      <c:layout/>
    </c:title>
    <c:plotArea>
      <c:layout/>
      <c:scatterChart>
        <c:scatterStyle val="smoothMarker"/>
        <c:ser>
          <c:idx val="0"/>
          <c:order val="0"/>
          <c:tx>
            <c:strRef>
              <c:f>Sheet1!$B$1</c:f>
              <c:strCache>
                <c:ptCount val="1"/>
                <c:pt idx="0">
                  <c:v>stress</c:v>
                </c:pt>
              </c:strCache>
            </c:strRef>
          </c:tx>
          <c:marker>
            <c:symbol val="none"/>
          </c:marker>
          <c:xVal>
            <c:numRef>
              <c:f>Sheet1!$A$2:$A$5002</c:f>
              <c:numCache>
                <c:formatCode>General</c:formatCode>
                <c:ptCount val="5001"/>
                <c:pt idx="0">
                  <c:v>0.0</c:v>
                </c:pt>
                <c:pt idx="1">
                  <c:v>1.0</c:v>
                </c:pt>
                <c:pt idx="2">
                  <c:v>2.0</c:v>
                </c:pt>
                <c:pt idx="3">
                  <c:v>3.0</c:v>
                </c:pt>
                <c:pt idx="4">
                  <c:v>4.0</c:v>
                </c:pt>
                <c:pt idx="5">
                  <c:v>5.0</c:v>
                </c:pt>
                <c:pt idx="6">
                  <c:v>6.0</c:v>
                </c:pt>
                <c:pt idx="7">
                  <c:v>7.0</c:v>
                </c:pt>
                <c:pt idx="8">
                  <c:v>8.0</c:v>
                </c:pt>
                <c:pt idx="9">
                  <c:v>9.0</c:v>
                </c:pt>
                <c:pt idx="10">
                  <c:v>10.0</c:v>
                </c:pt>
                <c:pt idx="11">
                  <c:v>11.0</c:v>
                </c:pt>
                <c:pt idx="12">
                  <c:v>12.0</c:v>
                </c:pt>
                <c:pt idx="13">
                  <c:v>13.0</c:v>
                </c:pt>
                <c:pt idx="14">
                  <c:v>14.0</c:v>
                </c:pt>
                <c:pt idx="15">
                  <c:v>15.0</c:v>
                </c:pt>
                <c:pt idx="16">
                  <c:v>16.0</c:v>
                </c:pt>
                <c:pt idx="17">
                  <c:v>17.0</c:v>
                </c:pt>
                <c:pt idx="18">
                  <c:v>18.0</c:v>
                </c:pt>
                <c:pt idx="19">
                  <c:v>19.0</c:v>
                </c:pt>
                <c:pt idx="20">
                  <c:v>20.0</c:v>
                </c:pt>
                <c:pt idx="21">
                  <c:v>21.0</c:v>
                </c:pt>
                <c:pt idx="22">
                  <c:v>22.0</c:v>
                </c:pt>
                <c:pt idx="23">
                  <c:v>23.0</c:v>
                </c:pt>
                <c:pt idx="24">
                  <c:v>24.0</c:v>
                </c:pt>
                <c:pt idx="25">
                  <c:v>25.0</c:v>
                </c:pt>
                <c:pt idx="26">
                  <c:v>26.0</c:v>
                </c:pt>
                <c:pt idx="27">
                  <c:v>27.0</c:v>
                </c:pt>
                <c:pt idx="28">
                  <c:v>28.0</c:v>
                </c:pt>
                <c:pt idx="29">
                  <c:v>29.0</c:v>
                </c:pt>
                <c:pt idx="30">
                  <c:v>30.0</c:v>
                </c:pt>
                <c:pt idx="31">
                  <c:v>31.0</c:v>
                </c:pt>
                <c:pt idx="32">
                  <c:v>32.0</c:v>
                </c:pt>
                <c:pt idx="33">
                  <c:v>33.0</c:v>
                </c:pt>
                <c:pt idx="34">
                  <c:v>34.0</c:v>
                </c:pt>
                <c:pt idx="35">
                  <c:v>35.0</c:v>
                </c:pt>
                <c:pt idx="36">
                  <c:v>36.0</c:v>
                </c:pt>
                <c:pt idx="37">
                  <c:v>37.0</c:v>
                </c:pt>
                <c:pt idx="38">
                  <c:v>38.0</c:v>
                </c:pt>
                <c:pt idx="39">
                  <c:v>39.0</c:v>
                </c:pt>
                <c:pt idx="40">
                  <c:v>40.0</c:v>
                </c:pt>
                <c:pt idx="41">
                  <c:v>41.0</c:v>
                </c:pt>
                <c:pt idx="42">
                  <c:v>42.0</c:v>
                </c:pt>
                <c:pt idx="43">
                  <c:v>43.0</c:v>
                </c:pt>
                <c:pt idx="44">
                  <c:v>44.0</c:v>
                </c:pt>
                <c:pt idx="45">
                  <c:v>45.0</c:v>
                </c:pt>
                <c:pt idx="46">
                  <c:v>46.0</c:v>
                </c:pt>
                <c:pt idx="47">
                  <c:v>47.0</c:v>
                </c:pt>
                <c:pt idx="48">
                  <c:v>48.0</c:v>
                </c:pt>
                <c:pt idx="49">
                  <c:v>49.0</c:v>
                </c:pt>
                <c:pt idx="50">
                  <c:v>50.0</c:v>
                </c:pt>
                <c:pt idx="51">
                  <c:v>51.0</c:v>
                </c:pt>
                <c:pt idx="52">
                  <c:v>52.0</c:v>
                </c:pt>
                <c:pt idx="53">
                  <c:v>53.0</c:v>
                </c:pt>
                <c:pt idx="54">
                  <c:v>54.0</c:v>
                </c:pt>
                <c:pt idx="55">
                  <c:v>55.0</c:v>
                </c:pt>
                <c:pt idx="56">
                  <c:v>56.0</c:v>
                </c:pt>
                <c:pt idx="57">
                  <c:v>57.0</c:v>
                </c:pt>
                <c:pt idx="58">
                  <c:v>58.0</c:v>
                </c:pt>
                <c:pt idx="59">
                  <c:v>59.0</c:v>
                </c:pt>
                <c:pt idx="60">
                  <c:v>60.0</c:v>
                </c:pt>
                <c:pt idx="61">
                  <c:v>61.0</c:v>
                </c:pt>
                <c:pt idx="62">
                  <c:v>62.0</c:v>
                </c:pt>
                <c:pt idx="63">
                  <c:v>63.0</c:v>
                </c:pt>
                <c:pt idx="64">
                  <c:v>64.0</c:v>
                </c:pt>
                <c:pt idx="65">
                  <c:v>65.0</c:v>
                </c:pt>
                <c:pt idx="66">
                  <c:v>66.0</c:v>
                </c:pt>
                <c:pt idx="67">
                  <c:v>67.0</c:v>
                </c:pt>
                <c:pt idx="68">
                  <c:v>68.0</c:v>
                </c:pt>
                <c:pt idx="69">
                  <c:v>69.0</c:v>
                </c:pt>
                <c:pt idx="70">
                  <c:v>70.0</c:v>
                </c:pt>
                <c:pt idx="71">
                  <c:v>71.0</c:v>
                </c:pt>
                <c:pt idx="72">
                  <c:v>72.0</c:v>
                </c:pt>
                <c:pt idx="73">
                  <c:v>73.0</c:v>
                </c:pt>
                <c:pt idx="74">
                  <c:v>74.0</c:v>
                </c:pt>
                <c:pt idx="75">
                  <c:v>75.0</c:v>
                </c:pt>
                <c:pt idx="76">
                  <c:v>76.0</c:v>
                </c:pt>
                <c:pt idx="77">
                  <c:v>77.0</c:v>
                </c:pt>
                <c:pt idx="78">
                  <c:v>78.0</c:v>
                </c:pt>
                <c:pt idx="79">
                  <c:v>79.0</c:v>
                </c:pt>
                <c:pt idx="80">
                  <c:v>80.0</c:v>
                </c:pt>
                <c:pt idx="81">
                  <c:v>81.0</c:v>
                </c:pt>
                <c:pt idx="82">
                  <c:v>82.0</c:v>
                </c:pt>
                <c:pt idx="83">
                  <c:v>83.0</c:v>
                </c:pt>
                <c:pt idx="84">
                  <c:v>84.0</c:v>
                </c:pt>
                <c:pt idx="85">
                  <c:v>85.0</c:v>
                </c:pt>
                <c:pt idx="86">
                  <c:v>86.0</c:v>
                </c:pt>
                <c:pt idx="87">
                  <c:v>87.0</c:v>
                </c:pt>
                <c:pt idx="88">
                  <c:v>88.0</c:v>
                </c:pt>
                <c:pt idx="89">
                  <c:v>89.0</c:v>
                </c:pt>
                <c:pt idx="90">
                  <c:v>90.0</c:v>
                </c:pt>
                <c:pt idx="91">
                  <c:v>91.0</c:v>
                </c:pt>
                <c:pt idx="92">
                  <c:v>92.0</c:v>
                </c:pt>
                <c:pt idx="93">
                  <c:v>93.0</c:v>
                </c:pt>
                <c:pt idx="94">
                  <c:v>94.0</c:v>
                </c:pt>
                <c:pt idx="95">
                  <c:v>95.0</c:v>
                </c:pt>
                <c:pt idx="96">
                  <c:v>96.0</c:v>
                </c:pt>
                <c:pt idx="97">
                  <c:v>97.0</c:v>
                </c:pt>
                <c:pt idx="98">
                  <c:v>98.0</c:v>
                </c:pt>
                <c:pt idx="99">
                  <c:v>99.0</c:v>
                </c:pt>
                <c:pt idx="100">
                  <c:v>100.0</c:v>
                </c:pt>
                <c:pt idx="101">
                  <c:v>101.0</c:v>
                </c:pt>
                <c:pt idx="102">
                  <c:v>102.0</c:v>
                </c:pt>
                <c:pt idx="103">
                  <c:v>103.0</c:v>
                </c:pt>
                <c:pt idx="104">
                  <c:v>104.0</c:v>
                </c:pt>
                <c:pt idx="105">
                  <c:v>105.0</c:v>
                </c:pt>
                <c:pt idx="106">
                  <c:v>106.0</c:v>
                </c:pt>
                <c:pt idx="107">
                  <c:v>107.0</c:v>
                </c:pt>
                <c:pt idx="108">
                  <c:v>108.0</c:v>
                </c:pt>
                <c:pt idx="109">
                  <c:v>109.0</c:v>
                </c:pt>
                <c:pt idx="110">
                  <c:v>110.0</c:v>
                </c:pt>
                <c:pt idx="111">
                  <c:v>111.0</c:v>
                </c:pt>
                <c:pt idx="112">
                  <c:v>112.0</c:v>
                </c:pt>
                <c:pt idx="113">
                  <c:v>113.0</c:v>
                </c:pt>
                <c:pt idx="114">
                  <c:v>114.0</c:v>
                </c:pt>
                <c:pt idx="115">
                  <c:v>115.0</c:v>
                </c:pt>
                <c:pt idx="116">
                  <c:v>116.0</c:v>
                </c:pt>
                <c:pt idx="117">
                  <c:v>117.0</c:v>
                </c:pt>
                <c:pt idx="118">
                  <c:v>118.0</c:v>
                </c:pt>
                <c:pt idx="119">
                  <c:v>119.0</c:v>
                </c:pt>
                <c:pt idx="120">
                  <c:v>120.0</c:v>
                </c:pt>
                <c:pt idx="121">
                  <c:v>121.0</c:v>
                </c:pt>
                <c:pt idx="122">
                  <c:v>122.0</c:v>
                </c:pt>
                <c:pt idx="123">
                  <c:v>123.0</c:v>
                </c:pt>
                <c:pt idx="124">
                  <c:v>124.0</c:v>
                </c:pt>
                <c:pt idx="125">
                  <c:v>125.0</c:v>
                </c:pt>
                <c:pt idx="126">
                  <c:v>126.0</c:v>
                </c:pt>
                <c:pt idx="127">
                  <c:v>127.0</c:v>
                </c:pt>
                <c:pt idx="128">
                  <c:v>128.0</c:v>
                </c:pt>
                <c:pt idx="129">
                  <c:v>129.0</c:v>
                </c:pt>
                <c:pt idx="130">
                  <c:v>130.0</c:v>
                </c:pt>
                <c:pt idx="131">
                  <c:v>131.0</c:v>
                </c:pt>
                <c:pt idx="132">
                  <c:v>132.0</c:v>
                </c:pt>
                <c:pt idx="133">
                  <c:v>133.0</c:v>
                </c:pt>
                <c:pt idx="134">
                  <c:v>134.0</c:v>
                </c:pt>
                <c:pt idx="135">
                  <c:v>135.0</c:v>
                </c:pt>
                <c:pt idx="136">
                  <c:v>136.0</c:v>
                </c:pt>
                <c:pt idx="137">
                  <c:v>137.0</c:v>
                </c:pt>
                <c:pt idx="138">
                  <c:v>138.0</c:v>
                </c:pt>
                <c:pt idx="139">
                  <c:v>139.0</c:v>
                </c:pt>
                <c:pt idx="140">
                  <c:v>140.0</c:v>
                </c:pt>
                <c:pt idx="141">
                  <c:v>141.0</c:v>
                </c:pt>
                <c:pt idx="142">
                  <c:v>142.0</c:v>
                </c:pt>
                <c:pt idx="143">
                  <c:v>143.0</c:v>
                </c:pt>
                <c:pt idx="144">
                  <c:v>144.0</c:v>
                </c:pt>
                <c:pt idx="145">
                  <c:v>145.0</c:v>
                </c:pt>
                <c:pt idx="146">
                  <c:v>146.0</c:v>
                </c:pt>
                <c:pt idx="147">
                  <c:v>147.0</c:v>
                </c:pt>
                <c:pt idx="148">
                  <c:v>148.0</c:v>
                </c:pt>
                <c:pt idx="149">
                  <c:v>149.0</c:v>
                </c:pt>
                <c:pt idx="150">
                  <c:v>150.0</c:v>
                </c:pt>
                <c:pt idx="151">
                  <c:v>151.0</c:v>
                </c:pt>
                <c:pt idx="152">
                  <c:v>152.0</c:v>
                </c:pt>
                <c:pt idx="153">
                  <c:v>153.0</c:v>
                </c:pt>
                <c:pt idx="154">
                  <c:v>154.0</c:v>
                </c:pt>
                <c:pt idx="155">
                  <c:v>155.0</c:v>
                </c:pt>
                <c:pt idx="156">
                  <c:v>156.0</c:v>
                </c:pt>
                <c:pt idx="157">
                  <c:v>157.0</c:v>
                </c:pt>
                <c:pt idx="158">
                  <c:v>158.0</c:v>
                </c:pt>
                <c:pt idx="159">
                  <c:v>159.0</c:v>
                </c:pt>
                <c:pt idx="160">
                  <c:v>160.0</c:v>
                </c:pt>
                <c:pt idx="161">
                  <c:v>161.0</c:v>
                </c:pt>
                <c:pt idx="162">
                  <c:v>162.0</c:v>
                </c:pt>
                <c:pt idx="163">
                  <c:v>163.0</c:v>
                </c:pt>
                <c:pt idx="164">
                  <c:v>164.0</c:v>
                </c:pt>
                <c:pt idx="165">
                  <c:v>165.0</c:v>
                </c:pt>
                <c:pt idx="166">
                  <c:v>166.0</c:v>
                </c:pt>
                <c:pt idx="167">
                  <c:v>167.0</c:v>
                </c:pt>
                <c:pt idx="168">
                  <c:v>168.0</c:v>
                </c:pt>
                <c:pt idx="169">
                  <c:v>169.0</c:v>
                </c:pt>
                <c:pt idx="170">
                  <c:v>170.0</c:v>
                </c:pt>
                <c:pt idx="171">
                  <c:v>171.0</c:v>
                </c:pt>
                <c:pt idx="172">
                  <c:v>172.0</c:v>
                </c:pt>
                <c:pt idx="173">
                  <c:v>173.0</c:v>
                </c:pt>
                <c:pt idx="174">
                  <c:v>174.0</c:v>
                </c:pt>
                <c:pt idx="175">
                  <c:v>175.0</c:v>
                </c:pt>
                <c:pt idx="176">
                  <c:v>176.0</c:v>
                </c:pt>
                <c:pt idx="177">
                  <c:v>177.0</c:v>
                </c:pt>
                <c:pt idx="178">
                  <c:v>178.0</c:v>
                </c:pt>
                <c:pt idx="179">
                  <c:v>179.0</c:v>
                </c:pt>
                <c:pt idx="180">
                  <c:v>180.0</c:v>
                </c:pt>
                <c:pt idx="181">
                  <c:v>181.0</c:v>
                </c:pt>
                <c:pt idx="182">
                  <c:v>182.0</c:v>
                </c:pt>
                <c:pt idx="183">
                  <c:v>183.0</c:v>
                </c:pt>
                <c:pt idx="184">
                  <c:v>184.0</c:v>
                </c:pt>
                <c:pt idx="185">
                  <c:v>185.0</c:v>
                </c:pt>
                <c:pt idx="186">
                  <c:v>186.0</c:v>
                </c:pt>
                <c:pt idx="187">
                  <c:v>187.0</c:v>
                </c:pt>
                <c:pt idx="188">
                  <c:v>188.0</c:v>
                </c:pt>
                <c:pt idx="189">
                  <c:v>189.0</c:v>
                </c:pt>
                <c:pt idx="190">
                  <c:v>190.0</c:v>
                </c:pt>
                <c:pt idx="191">
                  <c:v>191.0</c:v>
                </c:pt>
                <c:pt idx="192">
                  <c:v>192.0</c:v>
                </c:pt>
                <c:pt idx="193">
                  <c:v>193.0</c:v>
                </c:pt>
                <c:pt idx="194">
                  <c:v>194.0</c:v>
                </c:pt>
                <c:pt idx="195">
                  <c:v>195.0</c:v>
                </c:pt>
                <c:pt idx="196">
                  <c:v>196.0</c:v>
                </c:pt>
                <c:pt idx="197">
                  <c:v>197.0</c:v>
                </c:pt>
                <c:pt idx="198">
                  <c:v>198.0</c:v>
                </c:pt>
                <c:pt idx="199">
                  <c:v>199.0</c:v>
                </c:pt>
                <c:pt idx="200">
                  <c:v>200.0</c:v>
                </c:pt>
                <c:pt idx="201">
                  <c:v>201.0</c:v>
                </c:pt>
                <c:pt idx="202">
                  <c:v>202.0</c:v>
                </c:pt>
                <c:pt idx="203">
                  <c:v>203.0</c:v>
                </c:pt>
                <c:pt idx="204">
                  <c:v>204.0</c:v>
                </c:pt>
                <c:pt idx="205">
                  <c:v>205.0</c:v>
                </c:pt>
                <c:pt idx="206">
                  <c:v>206.0</c:v>
                </c:pt>
                <c:pt idx="207">
                  <c:v>207.0</c:v>
                </c:pt>
                <c:pt idx="208">
                  <c:v>208.0</c:v>
                </c:pt>
                <c:pt idx="209">
                  <c:v>209.0</c:v>
                </c:pt>
                <c:pt idx="210">
                  <c:v>210.0</c:v>
                </c:pt>
                <c:pt idx="211">
                  <c:v>211.0</c:v>
                </c:pt>
                <c:pt idx="212">
                  <c:v>212.0</c:v>
                </c:pt>
                <c:pt idx="213">
                  <c:v>213.0</c:v>
                </c:pt>
                <c:pt idx="214">
                  <c:v>214.0</c:v>
                </c:pt>
                <c:pt idx="215">
                  <c:v>215.0</c:v>
                </c:pt>
                <c:pt idx="216">
                  <c:v>216.0</c:v>
                </c:pt>
                <c:pt idx="217">
                  <c:v>217.0</c:v>
                </c:pt>
                <c:pt idx="218">
                  <c:v>218.0</c:v>
                </c:pt>
                <c:pt idx="219">
                  <c:v>219.0</c:v>
                </c:pt>
                <c:pt idx="220">
                  <c:v>220.0</c:v>
                </c:pt>
                <c:pt idx="221">
                  <c:v>221.0</c:v>
                </c:pt>
                <c:pt idx="222">
                  <c:v>222.0</c:v>
                </c:pt>
                <c:pt idx="223">
                  <c:v>223.0</c:v>
                </c:pt>
                <c:pt idx="224">
                  <c:v>224.0</c:v>
                </c:pt>
                <c:pt idx="225">
                  <c:v>225.0</c:v>
                </c:pt>
                <c:pt idx="226">
                  <c:v>226.0</c:v>
                </c:pt>
                <c:pt idx="227">
                  <c:v>227.0</c:v>
                </c:pt>
                <c:pt idx="228">
                  <c:v>228.0</c:v>
                </c:pt>
                <c:pt idx="229">
                  <c:v>229.0</c:v>
                </c:pt>
                <c:pt idx="230">
                  <c:v>230.0</c:v>
                </c:pt>
                <c:pt idx="231">
                  <c:v>231.0</c:v>
                </c:pt>
                <c:pt idx="232">
                  <c:v>232.0</c:v>
                </c:pt>
                <c:pt idx="233">
                  <c:v>233.0</c:v>
                </c:pt>
                <c:pt idx="234">
                  <c:v>234.0</c:v>
                </c:pt>
                <c:pt idx="235">
                  <c:v>235.0</c:v>
                </c:pt>
                <c:pt idx="236">
                  <c:v>236.0</c:v>
                </c:pt>
                <c:pt idx="237">
                  <c:v>237.0</c:v>
                </c:pt>
                <c:pt idx="238">
                  <c:v>238.0</c:v>
                </c:pt>
                <c:pt idx="239">
                  <c:v>239.0</c:v>
                </c:pt>
                <c:pt idx="240">
                  <c:v>240.0</c:v>
                </c:pt>
                <c:pt idx="241">
                  <c:v>241.0</c:v>
                </c:pt>
                <c:pt idx="242">
                  <c:v>242.0</c:v>
                </c:pt>
                <c:pt idx="243">
                  <c:v>243.0</c:v>
                </c:pt>
                <c:pt idx="244">
                  <c:v>244.0</c:v>
                </c:pt>
                <c:pt idx="245">
                  <c:v>245.0</c:v>
                </c:pt>
                <c:pt idx="246">
                  <c:v>246.0</c:v>
                </c:pt>
                <c:pt idx="247">
                  <c:v>247.0</c:v>
                </c:pt>
                <c:pt idx="248">
                  <c:v>248.0</c:v>
                </c:pt>
                <c:pt idx="249">
                  <c:v>249.0</c:v>
                </c:pt>
                <c:pt idx="250">
                  <c:v>250.0</c:v>
                </c:pt>
                <c:pt idx="251">
                  <c:v>251.0</c:v>
                </c:pt>
                <c:pt idx="252">
                  <c:v>252.0</c:v>
                </c:pt>
                <c:pt idx="253">
                  <c:v>253.0</c:v>
                </c:pt>
                <c:pt idx="254">
                  <c:v>254.0</c:v>
                </c:pt>
                <c:pt idx="255">
                  <c:v>255.0</c:v>
                </c:pt>
                <c:pt idx="256">
                  <c:v>256.0</c:v>
                </c:pt>
                <c:pt idx="257">
                  <c:v>257.0</c:v>
                </c:pt>
                <c:pt idx="258">
                  <c:v>258.0</c:v>
                </c:pt>
                <c:pt idx="259">
                  <c:v>259.0</c:v>
                </c:pt>
                <c:pt idx="260">
                  <c:v>260.0</c:v>
                </c:pt>
                <c:pt idx="261">
                  <c:v>261.0</c:v>
                </c:pt>
                <c:pt idx="262">
                  <c:v>262.0</c:v>
                </c:pt>
                <c:pt idx="263">
                  <c:v>263.0</c:v>
                </c:pt>
                <c:pt idx="264">
                  <c:v>264.0</c:v>
                </c:pt>
                <c:pt idx="265">
                  <c:v>265.0</c:v>
                </c:pt>
                <c:pt idx="266">
                  <c:v>266.0</c:v>
                </c:pt>
                <c:pt idx="267">
                  <c:v>267.0</c:v>
                </c:pt>
                <c:pt idx="268">
                  <c:v>268.0</c:v>
                </c:pt>
                <c:pt idx="269">
                  <c:v>269.0</c:v>
                </c:pt>
                <c:pt idx="270">
                  <c:v>270.0</c:v>
                </c:pt>
                <c:pt idx="271">
                  <c:v>271.0</c:v>
                </c:pt>
                <c:pt idx="272">
                  <c:v>272.0</c:v>
                </c:pt>
                <c:pt idx="273">
                  <c:v>273.0</c:v>
                </c:pt>
                <c:pt idx="274">
                  <c:v>274.0</c:v>
                </c:pt>
                <c:pt idx="275">
                  <c:v>275.0</c:v>
                </c:pt>
                <c:pt idx="276">
                  <c:v>276.0</c:v>
                </c:pt>
                <c:pt idx="277">
                  <c:v>277.0</c:v>
                </c:pt>
                <c:pt idx="278">
                  <c:v>278.0</c:v>
                </c:pt>
                <c:pt idx="279">
                  <c:v>279.0</c:v>
                </c:pt>
                <c:pt idx="280">
                  <c:v>280.0</c:v>
                </c:pt>
                <c:pt idx="281">
                  <c:v>281.0</c:v>
                </c:pt>
                <c:pt idx="282">
                  <c:v>282.0</c:v>
                </c:pt>
                <c:pt idx="283">
                  <c:v>283.0</c:v>
                </c:pt>
                <c:pt idx="284">
                  <c:v>284.0</c:v>
                </c:pt>
                <c:pt idx="285">
                  <c:v>285.0</c:v>
                </c:pt>
                <c:pt idx="286">
                  <c:v>286.0</c:v>
                </c:pt>
                <c:pt idx="287">
                  <c:v>287.0</c:v>
                </c:pt>
                <c:pt idx="288">
                  <c:v>288.0</c:v>
                </c:pt>
                <c:pt idx="289">
                  <c:v>289.0</c:v>
                </c:pt>
                <c:pt idx="290">
                  <c:v>290.0</c:v>
                </c:pt>
                <c:pt idx="291">
                  <c:v>291.0</c:v>
                </c:pt>
                <c:pt idx="292">
                  <c:v>292.0</c:v>
                </c:pt>
                <c:pt idx="293">
                  <c:v>293.0</c:v>
                </c:pt>
                <c:pt idx="294">
                  <c:v>294.0</c:v>
                </c:pt>
                <c:pt idx="295">
                  <c:v>295.0</c:v>
                </c:pt>
                <c:pt idx="296">
                  <c:v>296.0</c:v>
                </c:pt>
                <c:pt idx="297">
                  <c:v>297.0</c:v>
                </c:pt>
                <c:pt idx="298">
                  <c:v>298.0</c:v>
                </c:pt>
                <c:pt idx="299">
                  <c:v>299.0</c:v>
                </c:pt>
                <c:pt idx="300">
                  <c:v>300.0</c:v>
                </c:pt>
                <c:pt idx="301">
                  <c:v>301.0</c:v>
                </c:pt>
                <c:pt idx="302">
                  <c:v>302.0</c:v>
                </c:pt>
                <c:pt idx="303">
                  <c:v>303.0</c:v>
                </c:pt>
                <c:pt idx="304">
                  <c:v>304.0</c:v>
                </c:pt>
                <c:pt idx="305">
                  <c:v>305.0</c:v>
                </c:pt>
                <c:pt idx="306">
                  <c:v>306.0</c:v>
                </c:pt>
                <c:pt idx="307">
                  <c:v>307.0</c:v>
                </c:pt>
                <c:pt idx="308">
                  <c:v>308.0</c:v>
                </c:pt>
                <c:pt idx="309">
                  <c:v>309.0</c:v>
                </c:pt>
                <c:pt idx="310">
                  <c:v>310.0</c:v>
                </c:pt>
                <c:pt idx="311">
                  <c:v>311.0</c:v>
                </c:pt>
                <c:pt idx="312">
                  <c:v>312.0</c:v>
                </c:pt>
                <c:pt idx="313">
                  <c:v>313.0</c:v>
                </c:pt>
                <c:pt idx="314">
                  <c:v>314.0</c:v>
                </c:pt>
                <c:pt idx="315">
                  <c:v>315.0</c:v>
                </c:pt>
                <c:pt idx="316">
                  <c:v>316.0</c:v>
                </c:pt>
                <c:pt idx="317">
                  <c:v>317.0</c:v>
                </c:pt>
                <c:pt idx="318">
                  <c:v>318.0</c:v>
                </c:pt>
                <c:pt idx="319">
                  <c:v>319.0</c:v>
                </c:pt>
                <c:pt idx="320">
                  <c:v>320.0</c:v>
                </c:pt>
                <c:pt idx="321">
                  <c:v>321.0</c:v>
                </c:pt>
                <c:pt idx="322">
                  <c:v>322.0</c:v>
                </c:pt>
                <c:pt idx="323">
                  <c:v>323.0</c:v>
                </c:pt>
                <c:pt idx="324">
                  <c:v>324.0</c:v>
                </c:pt>
                <c:pt idx="325">
                  <c:v>325.0</c:v>
                </c:pt>
                <c:pt idx="326">
                  <c:v>326.0</c:v>
                </c:pt>
                <c:pt idx="327">
                  <c:v>327.0</c:v>
                </c:pt>
                <c:pt idx="328">
                  <c:v>328.0</c:v>
                </c:pt>
                <c:pt idx="329">
                  <c:v>329.0</c:v>
                </c:pt>
                <c:pt idx="330">
                  <c:v>330.0</c:v>
                </c:pt>
                <c:pt idx="331">
                  <c:v>331.0</c:v>
                </c:pt>
                <c:pt idx="332">
                  <c:v>332.0</c:v>
                </c:pt>
                <c:pt idx="333">
                  <c:v>333.0</c:v>
                </c:pt>
                <c:pt idx="334">
                  <c:v>334.0</c:v>
                </c:pt>
                <c:pt idx="335">
                  <c:v>335.0</c:v>
                </c:pt>
                <c:pt idx="336">
                  <c:v>336.0</c:v>
                </c:pt>
                <c:pt idx="337">
                  <c:v>337.0</c:v>
                </c:pt>
                <c:pt idx="338">
                  <c:v>338.0</c:v>
                </c:pt>
                <c:pt idx="339">
                  <c:v>339.0</c:v>
                </c:pt>
                <c:pt idx="340">
                  <c:v>340.0</c:v>
                </c:pt>
                <c:pt idx="341">
                  <c:v>341.0</c:v>
                </c:pt>
                <c:pt idx="342">
                  <c:v>342.0</c:v>
                </c:pt>
                <c:pt idx="343">
                  <c:v>343.0</c:v>
                </c:pt>
                <c:pt idx="344">
                  <c:v>344.0</c:v>
                </c:pt>
                <c:pt idx="345">
                  <c:v>345.0</c:v>
                </c:pt>
                <c:pt idx="346">
                  <c:v>346.0</c:v>
                </c:pt>
                <c:pt idx="347">
                  <c:v>347.0</c:v>
                </c:pt>
                <c:pt idx="348">
                  <c:v>348.0</c:v>
                </c:pt>
                <c:pt idx="349">
                  <c:v>349.0</c:v>
                </c:pt>
                <c:pt idx="350">
                  <c:v>350.0</c:v>
                </c:pt>
                <c:pt idx="351">
                  <c:v>351.0</c:v>
                </c:pt>
                <c:pt idx="352">
                  <c:v>352.0</c:v>
                </c:pt>
                <c:pt idx="353">
                  <c:v>353.0</c:v>
                </c:pt>
                <c:pt idx="354">
                  <c:v>354.0</c:v>
                </c:pt>
                <c:pt idx="355">
                  <c:v>355.0</c:v>
                </c:pt>
                <c:pt idx="356">
                  <c:v>356.0</c:v>
                </c:pt>
                <c:pt idx="357">
                  <c:v>357.0</c:v>
                </c:pt>
                <c:pt idx="358">
                  <c:v>358.0</c:v>
                </c:pt>
                <c:pt idx="359">
                  <c:v>359.0</c:v>
                </c:pt>
                <c:pt idx="360">
                  <c:v>360.0</c:v>
                </c:pt>
                <c:pt idx="361">
                  <c:v>361.0</c:v>
                </c:pt>
                <c:pt idx="362">
                  <c:v>362.0</c:v>
                </c:pt>
                <c:pt idx="363">
                  <c:v>363.0</c:v>
                </c:pt>
                <c:pt idx="364">
                  <c:v>364.0</c:v>
                </c:pt>
                <c:pt idx="365">
                  <c:v>365.0</c:v>
                </c:pt>
                <c:pt idx="366">
                  <c:v>366.0</c:v>
                </c:pt>
                <c:pt idx="367">
                  <c:v>367.0</c:v>
                </c:pt>
                <c:pt idx="368">
                  <c:v>368.0</c:v>
                </c:pt>
                <c:pt idx="369">
                  <c:v>369.0</c:v>
                </c:pt>
                <c:pt idx="370">
                  <c:v>370.0</c:v>
                </c:pt>
                <c:pt idx="371">
                  <c:v>371.0</c:v>
                </c:pt>
                <c:pt idx="372">
                  <c:v>372.0</c:v>
                </c:pt>
                <c:pt idx="373">
                  <c:v>373.0</c:v>
                </c:pt>
                <c:pt idx="374">
                  <c:v>374.0</c:v>
                </c:pt>
                <c:pt idx="375">
                  <c:v>375.0</c:v>
                </c:pt>
                <c:pt idx="376">
                  <c:v>376.0</c:v>
                </c:pt>
                <c:pt idx="377">
                  <c:v>377.0</c:v>
                </c:pt>
                <c:pt idx="378">
                  <c:v>378.0</c:v>
                </c:pt>
                <c:pt idx="379">
                  <c:v>379.0</c:v>
                </c:pt>
                <c:pt idx="380">
                  <c:v>380.0</c:v>
                </c:pt>
                <c:pt idx="381">
                  <c:v>381.0</c:v>
                </c:pt>
                <c:pt idx="382">
                  <c:v>382.0</c:v>
                </c:pt>
                <c:pt idx="383">
                  <c:v>383.0</c:v>
                </c:pt>
                <c:pt idx="384">
                  <c:v>384.0</c:v>
                </c:pt>
                <c:pt idx="385">
                  <c:v>385.0</c:v>
                </c:pt>
                <c:pt idx="386">
                  <c:v>386.0</c:v>
                </c:pt>
                <c:pt idx="387">
                  <c:v>387.0</c:v>
                </c:pt>
                <c:pt idx="388">
                  <c:v>388.0</c:v>
                </c:pt>
                <c:pt idx="389">
                  <c:v>389.0</c:v>
                </c:pt>
                <c:pt idx="390">
                  <c:v>390.0</c:v>
                </c:pt>
                <c:pt idx="391">
                  <c:v>391.0</c:v>
                </c:pt>
                <c:pt idx="392">
                  <c:v>392.0</c:v>
                </c:pt>
                <c:pt idx="393">
                  <c:v>393.0</c:v>
                </c:pt>
                <c:pt idx="394">
                  <c:v>394.0</c:v>
                </c:pt>
                <c:pt idx="395">
                  <c:v>395.0</c:v>
                </c:pt>
                <c:pt idx="396">
                  <c:v>396.0</c:v>
                </c:pt>
                <c:pt idx="397">
                  <c:v>397.0</c:v>
                </c:pt>
                <c:pt idx="398">
                  <c:v>398.0</c:v>
                </c:pt>
                <c:pt idx="399">
                  <c:v>399.0</c:v>
                </c:pt>
                <c:pt idx="400">
                  <c:v>400.0</c:v>
                </c:pt>
                <c:pt idx="401">
                  <c:v>401.0</c:v>
                </c:pt>
                <c:pt idx="402">
                  <c:v>402.0</c:v>
                </c:pt>
                <c:pt idx="403">
                  <c:v>403.0</c:v>
                </c:pt>
                <c:pt idx="404">
                  <c:v>404.0</c:v>
                </c:pt>
                <c:pt idx="405">
                  <c:v>405.0</c:v>
                </c:pt>
                <c:pt idx="406">
                  <c:v>406.0</c:v>
                </c:pt>
                <c:pt idx="407">
                  <c:v>407.0</c:v>
                </c:pt>
                <c:pt idx="408">
                  <c:v>408.0</c:v>
                </c:pt>
                <c:pt idx="409">
                  <c:v>409.0</c:v>
                </c:pt>
                <c:pt idx="410">
                  <c:v>410.0</c:v>
                </c:pt>
                <c:pt idx="411">
                  <c:v>411.0</c:v>
                </c:pt>
                <c:pt idx="412">
                  <c:v>412.0</c:v>
                </c:pt>
                <c:pt idx="413">
                  <c:v>413.0</c:v>
                </c:pt>
                <c:pt idx="414">
                  <c:v>414.0</c:v>
                </c:pt>
                <c:pt idx="415">
                  <c:v>415.0</c:v>
                </c:pt>
                <c:pt idx="416">
                  <c:v>416.0</c:v>
                </c:pt>
                <c:pt idx="417">
                  <c:v>417.0</c:v>
                </c:pt>
                <c:pt idx="418">
                  <c:v>418.0</c:v>
                </c:pt>
                <c:pt idx="419">
                  <c:v>419.0</c:v>
                </c:pt>
                <c:pt idx="420">
                  <c:v>420.0</c:v>
                </c:pt>
                <c:pt idx="421">
                  <c:v>421.0</c:v>
                </c:pt>
                <c:pt idx="422">
                  <c:v>422.0</c:v>
                </c:pt>
                <c:pt idx="423">
                  <c:v>423.0</c:v>
                </c:pt>
                <c:pt idx="424">
                  <c:v>424.0</c:v>
                </c:pt>
                <c:pt idx="425">
                  <c:v>425.0</c:v>
                </c:pt>
                <c:pt idx="426">
                  <c:v>426.0</c:v>
                </c:pt>
                <c:pt idx="427">
                  <c:v>427.0</c:v>
                </c:pt>
                <c:pt idx="428">
                  <c:v>428.0</c:v>
                </c:pt>
                <c:pt idx="429">
                  <c:v>429.0</c:v>
                </c:pt>
                <c:pt idx="430">
                  <c:v>430.0</c:v>
                </c:pt>
                <c:pt idx="431">
                  <c:v>431.0</c:v>
                </c:pt>
                <c:pt idx="432">
                  <c:v>432.0</c:v>
                </c:pt>
                <c:pt idx="433">
                  <c:v>433.0</c:v>
                </c:pt>
                <c:pt idx="434">
                  <c:v>434.0</c:v>
                </c:pt>
                <c:pt idx="435">
                  <c:v>435.0</c:v>
                </c:pt>
                <c:pt idx="436">
                  <c:v>436.0</c:v>
                </c:pt>
                <c:pt idx="437">
                  <c:v>437.0</c:v>
                </c:pt>
                <c:pt idx="438">
                  <c:v>438.0</c:v>
                </c:pt>
                <c:pt idx="439">
                  <c:v>439.0</c:v>
                </c:pt>
                <c:pt idx="440">
                  <c:v>440.0</c:v>
                </c:pt>
                <c:pt idx="441">
                  <c:v>441.0</c:v>
                </c:pt>
                <c:pt idx="442">
                  <c:v>442.0</c:v>
                </c:pt>
                <c:pt idx="443">
                  <c:v>443.0</c:v>
                </c:pt>
                <c:pt idx="444">
                  <c:v>444.0</c:v>
                </c:pt>
                <c:pt idx="445">
                  <c:v>445.0</c:v>
                </c:pt>
                <c:pt idx="446">
                  <c:v>446.0</c:v>
                </c:pt>
                <c:pt idx="447">
                  <c:v>447.0</c:v>
                </c:pt>
                <c:pt idx="448">
                  <c:v>448.0</c:v>
                </c:pt>
                <c:pt idx="449">
                  <c:v>449.0</c:v>
                </c:pt>
                <c:pt idx="450">
                  <c:v>450.0</c:v>
                </c:pt>
                <c:pt idx="451">
                  <c:v>451.0</c:v>
                </c:pt>
                <c:pt idx="452">
                  <c:v>452.0</c:v>
                </c:pt>
                <c:pt idx="453">
                  <c:v>453.0</c:v>
                </c:pt>
                <c:pt idx="454">
                  <c:v>454.0</c:v>
                </c:pt>
                <c:pt idx="455">
                  <c:v>455.0</c:v>
                </c:pt>
                <c:pt idx="456">
                  <c:v>456.0</c:v>
                </c:pt>
                <c:pt idx="457">
                  <c:v>457.0</c:v>
                </c:pt>
                <c:pt idx="458">
                  <c:v>458.0</c:v>
                </c:pt>
                <c:pt idx="459">
                  <c:v>459.0</c:v>
                </c:pt>
                <c:pt idx="460">
                  <c:v>460.0</c:v>
                </c:pt>
                <c:pt idx="461">
                  <c:v>461.0</c:v>
                </c:pt>
                <c:pt idx="462">
                  <c:v>462.0</c:v>
                </c:pt>
                <c:pt idx="463">
                  <c:v>463.0</c:v>
                </c:pt>
                <c:pt idx="464">
                  <c:v>464.0</c:v>
                </c:pt>
                <c:pt idx="465">
                  <c:v>465.0</c:v>
                </c:pt>
                <c:pt idx="466">
                  <c:v>466.0</c:v>
                </c:pt>
                <c:pt idx="467">
                  <c:v>467.0</c:v>
                </c:pt>
                <c:pt idx="468">
                  <c:v>468.0</c:v>
                </c:pt>
                <c:pt idx="469">
                  <c:v>469.0</c:v>
                </c:pt>
                <c:pt idx="470">
                  <c:v>470.0</c:v>
                </c:pt>
                <c:pt idx="471">
                  <c:v>471.0</c:v>
                </c:pt>
                <c:pt idx="472">
                  <c:v>472.0</c:v>
                </c:pt>
                <c:pt idx="473">
                  <c:v>473.0</c:v>
                </c:pt>
                <c:pt idx="474">
                  <c:v>474.0</c:v>
                </c:pt>
                <c:pt idx="475">
                  <c:v>475.0</c:v>
                </c:pt>
                <c:pt idx="476">
                  <c:v>476.0</c:v>
                </c:pt>
                <c:pt idx="477">
                  <c:v>477.0</c:v>
                </c:pt>
                <c:pt idx="478">
                  <c:v>478.0</c:v>
                </c:pt>
                <c:pt idx="479">
                  <c:v>479.0</c:v>
                </c:pt>
                <c:pt idx="480">
                  <c:v>480.0</c:v>
                </c:pt>
                <c:pt idx="481">
                  <c:v>481.0</c:v>
                </c:pt>
                <c:pt idx="482">
                  <c:v>482.0</c:v>
                </c:pt>
                <c:pt idx="483">
                  <c:v>483.0</c:v>
                </c:pt>
                <c:pt idx="484">
                  <c:v>484.0</c:v>
                </c:pt>
                <c:pt idx="485">
                  <c:v>485.0</c:v>
                </c:pt>
                <c:pt idx="486">
                  <c:v>486.0</c:v>
                </c:pt>
                <c:pt idx="487">
                  <c:v>487.0</c:v>
                </c:pt>
                <c:pt idx="488">
                  <c:v>488.0</c:v>
                </c:pt>
                <c:pt idx="489">
                  <c:v>489.0</c:v>
                </c:pt>
                <c:pt idx="490">
                  <c:v>490.0</c:v>
                </c:pt>
                <c:pt idx="491">
                  <c:v>491.0</c:v>
                </c:pt>
                <c:pt idx="492">
                  <c:v>492.0</c:v>
                </c:pt>
                <c:pt idx="493">
                  <c:v>493.0</c:v>
                </c:pt>
                <c:pt idx="494">
                  <c:v>494.0</c:v>
                </c:pt>
                <c:pt idx="495">
                  <c:v>495.0</c:v>
                </c:pt>
                <c:pt idx="496">
                  <c:v>496.0</c:v>
                </c:pt>
                <c:pt idx="497">
                  <c:v>497.0</c:v>
                </c:pt>
                <c:pt idx="498">
                  <c:v>498.0</c:v>
                </c:pt>
                <c:pt idx="499">
                  <c:v>499.0</c:v>
                </c:pt>
                <c:pt idx="500">
                  <c:v>500.0</c:v>
                </c:pt>
                <c:pt idx="501">
                  <c:v>501.0</c:v>
                </c:pt>
                <c:pt idx="502">
                  <c:v>502.0</c:v>
                </c:pt>
                <c:pt idx="503">
                  <c:v>503.0</c:v>
                </c:pt>
                <c:pt idx="504">
                  <c:v>504.0</c:v>
                </c:pt>
                <c:pt idx="505">
                  <c:v>505.0</c:v>
                </c:pt>
                <c:pt idx="506">
                  <c:v>506.0</c:v>
                </c:pt>
                <c:pt idx="507">
                  <c:v>507.0</c:v>
                </c:pt>
                <c:pt idx="508">
                  <c:v>508.0</c:v>
                </c:pt>
                <c:pt idx="509">
                  <c:v>509.0</c:v>
                </c:pt>
                <c:pt idx="510">
                  <c:v>510.0</c:v>
                </c:pt>
                <c:pt idx="511">
                  <c:v>511.0</c:v>
                </c:pt>
                <c:pt idx="512">
                  <c:v>512.0</c:v>
                </c:pt>
                <c:pt idx="513">
                  <c:v>513.0</c:v>
                </c:pt>
                <c:pt idx="514">
                  <c:v>514.0</c:v>
                </c:pt>
                <c:pt idx="515">
                  <c:v>515.0</c:v>
                </c:pt>
                <c:pt idx="516">
                  <c:v>516.0</c:v>
                </c:pt>
                <c:pt idx="517">
                  <c:v>517.0</c:v>
                </c:pt>
                <c:pt idx="518">
                  <c:v>518.0</c:v>
                </c:pt>
                <c:pt idx="519">
                  <c:v>519.0</c:v>
                </c:pt>
                <c:pt idx="520">
                  <c:v>520.0</c:v>
                </c:pt>
                <c:pt idx="521">
                  <c:v>521.0</c:v>
                </c:pt>
                <c:pt idx="522">
                  <c:v>522.0</c:v>
                </c:pt>
                <c:pt idx="523">
                  <c:v>523.0</c:v>
                </c:pt>
                <c:pt idx="524">
                  <c:v>524.0</c:v>
                </c:pt>
                <c:pt idx="525">
                  <c:v>525.0</c:v>
                </c:pt>
                <c:pt idx="526">
                  <c:v>526.0</c:v>
                </c:pt>
                <c:pt idx="527">
                  <c:v>527.0</c:v>
                </c:pt>
                <c:pt idx="528">
                  <c:v>528.0</c:v>
                </c:pt>
                <c:pt idx="529">
                  <c:v>529.0</c:v>
                </c:pt>
                <c:pt idx="530">
                  <c:v>530.0</c:v>
                </c:pt>
                <c:pt idx="531">
                  <c:v>531.0</c:v>
                </c:pt>
                <c:pt idx="532">
                  <c:v>532.0</c:v>
                </c:pt>
                <c:pt idx="533">
                  <c:v>533.0</c:v>
                </c:pt>
                <c:pt idx="534">
                  <c:v>534.0</c:v>
                </c:pt>
                <c:pt idx="535">
                  <c:v>535.0</c:v>
                </c:pt>
                <c:pt idx="536">
                  <c:v>536.0</c:v>
                </c:pt>
                <c:pt idx="537">
                  <c:v>537.0</c:v>
                </c:pt>
                <c:pt idx="538">
                  <c:v>538.0</c:v>
                </c:pt>
                <c:pt idx="539">
                  <c:v>539.0</c:v>
                </c:pt>
                <c:pt idx="540">
                  <c:v>540.0</c:v>
                </c:pt>
                <c:pt idx="541">
                  <c:v>541.0</c:v>
                </c:pt>
                <c:pt idx="542">
                  <c:v>542.0</c:v>
                </c:pt>
                <c:pt idx="543">
                  <c:v>543.0</c:v>
                </c:pt>
                <c:pt idx="544">
                  <c:v>544.0</c:v>
                </c:pt>
                <c:pt idx="545">
                  <c:v>545.0</c:v>
                </c:pt>
                <c:pt idx="546">
                  <c:v>546.0</c:v>
                </c:pt>
                <c:pt idx="547">
                  <c:v>547.0</c:v>
                </c:pt>
                <c:pt idx="548">
                  <c:v>548.0</c:v>
                </c:pt>
                <c:pt idx="549">
                  <c:v>549.0</c:v>
                </c:pt>
                <c:pt idx="550">
                  <c:v>550.0</c:v>
                </c:pt>
                <c:pt idx="551">
                  <c:v>551.0</c:v>
                </c:pt>
                <c:pt idx="552">
                  <c:v>552.0</c:v>
                </c:pt>
                <c:pt idx="553">
                  <c:v>553.0</c:v>
                </c:pt>
                <c:pt idx="554">
                  <c:v>554.0</c:v>
                </c:pt>
                <c:pt idx="555">
                  <c:v>555.0</c:v>
                </c:pt>
                <c:pt idx="556">
                  <c:v>556.0</c:v>
                </c:pt>
                <c:pt idx="557">
                  <c:v>557.0</c:v>
                </c:pt>
                <c:pt idx="558">
                  <c:v>558.0</c:v>
                </c:pt>
                <c:pt idx="559">
                  <c:v>559.0</c:v>
                </c:pt>
                <c:pt idx="560">
                  <c:v>560.0</c:v>
                </c:pt>
                <c:pt idx="561">
                  <c:v>561.0</c:v>
                </c:pt>
                <c:pt idx="562">
                  <c:v>562.0</c:v>
                </c:pt>
                <c:pt idx="563">
                  <c:v>563.0</c:v>
                </c:pt>
                <c:pt idx="564">
                  <c:v>564.0</c:v>
                </c:pt>
                <c:pt idx="565">
                  <c:v>565.0</c:v>
                </c:pt>
                <c:pt idx="566">
                  <c:v>566.0</c:v>
                </c:pt>
                <c:pt idx="567">
                  <c:v>567.0</c:v>
                </c:pt>
                <c:pt idx="568">
                  <c:v>568.0</c:v>
                </c:pt>
                <c:pt idx="569">
                  <c:v>569.0</c:v>
                </c:pt>
                <c:pt idx="570">
                  <c:v>570.0</c:v>
                </c:pt>
                <c:pt idx="571">
                  <c:v>571.0</c:v>
                </c:pt>
                <c:pt idx="572">
                  <c:v>572.0</c:v>
                </c:pt>
                <c:pt idx="573">
                  <c:v>573.0</c:v>
                </c:pt>
                <c:pt idx="574">
                  <c:v>574.0</c:v>
                </c:pt>
                <c:pt idx="575">
                  <c:v>575.0</c:v>
                </c:pt>
                <c:pt idx="576">
                  <c:v>576.0</c:v>
                </c:pt>
                <c:pt idx="577">
                  <c:v>577.0</c:v>
                </c:pt>
                <c:pt idx="578">
                  <c:v>578.0</c:v>
                </c:pt>
                <c:pt idx="579">
                  <c:v>579.0</c:v>
                </c:pt>
                <c:pt idx="580">
                  <c:v>580.0</c:v>
                </c:pt>
                <c:pt idx="581">
                  <c:v>581.0</c:v>
                </c:pt>
                <c:pt idx="582">
                  <c:v>582.0</c:v>
                </c:pt>
                <c:pt idx="583">
                  <c:v>583.0</c:v>
                </c:pt>
                <c:pt idx="584">
                  <c:v>584.0</c:v>
                </c:pt>
                <c:pt idx="585">
                  <c:v>585.0</c:v>
                </c:pt>
                <c:pt idx="586">
                  <c:v>586.0</c:v>
                </c:pt>
                <c:pt idx="587">
                  <c:v>587.0</c:v>
                </c:pt>
                <c:pt idx="588">
                  <c:v>588.0</c:v>
                </c:pt>
                <c:pt idx="589">
                  <c:v>589.0</c:v>
                </c:pt>
                <c:pt idx="590">
                  <c:v>590.0</c:v>
                </c:pt>
                <c:pt idx="591">
                  <c:v>591.0</c:v>
                </c:pt>
                <c:pt idx="592">
                  <c:v>592.0</c:v>
                </c:pt>
                <c:pt idx="593">
                  <c:v>593.0</c:v>
                </c:pt>
                <c:pt idx="594">
                  <c:v>594.0</c:v>
                </c:pt>
                <c:pt idx="595">
                  <c:v>595.0</c:v>
                </c:pt>
                <c:pt idx="596">
                  <c:v>596.0</c:v>
                </c:pt>
                <c:pt idx="597">
                  <c:v>597.0</c:v>
                </c:pt>
                <c:pt idx="598">
                  <c:v>598.0</c:v>
                </c:pt>
                <c:pt idx="599">
                  <c:v>599.0</c:v>
                </c:pt>
                <c:pt idx="600">
                  <c:v>600.0</c:v>
                </c:pt>
                <c:pt idx="601">
                  <c:v>601.0</c:v>
                </c:pt>
                <c:pt idx="602">
                  <c:v>602.0</c:v>
                </c:pt>
                <c:pt idx="603">
                  <c:v>603.0</c:v>
                </c:pt>
                <c:pt idx="604">
                  <c:v>604.0</c:v>
                </c:pt>
                <c:pt idx="605">
                  <c:v>605.0</c:v>
                </c:pt>
                <c:pt idx="606">
                  <c:v>606.0</c:v>
                </c:pt>
                <c:pt idx="607">
                  <c:v>607.0</c:v>
                </c:pt>
                <c:pt idx="608">
                  <c:v>608.0</c:v>
                </c:pt>
                <c:pt idx="609">
                  <c:v>609.0</c:v>
                </c:pt>
                <c:pt idx="610">
                  <c:v>610.0</c:v>
                </c:pt>
                <c:pt idx="611">
                  <c:v>611.0</c:v>
                </c:pt>
                <c:pt idx="612">
                  <c:v>612.0</c:v>
                </c:pt>
                <c:pt idx="613">
                  <c:v>613.0</c:v>
                </c:pt>
                <c:pt idx="614">
                  <c:v>614.0</c:v>
                </c:pt>
                <c:pt idx="615">
                  <c:v>615.0</c:v>
                </c:pt>
                <c:pt idx="616">
                  <c:v>616.0</c:v>
                </c:pt>
                <c:pt idx="617">
                  <c:v>617.0</c:v>
                </c:pt>
                <c:pt idx="618">
                  <c:v>618.0</c:v>
                </c:pt>
                <c:pt idx="619">
                  <c:v>619.0</c:v>
                </c:pt>
                <c:pt idx="620">
                  <c:v>620.0</c:v>
                </c:pt>
                <c:pt idx="621">
                  <c:v>621.0</c:v>
                </c:pt>
                <c:pt idx="622">
                  <c:v>622.0</c:v>
                </c:pt>
                <c:pt idx="623">
                  <c:v>623.0</c:v>
                </c:pt>
                <c:pt idx="624">
                  <c:v>624.0</c:v>
                </c:pt>
                <c:pt idx="625">
                  <c:v>625.0</c:v>
                </c:pt>
                <c:pt idx="626">
                  <c:v>626.0</c:v>
                </c:pt>
                <c:pt idx="627">
                  <c:v>627.0</c:v>
                </c:pt>
                <c:pt idx="628">
                  <c:v>628.0</c:v>
                </c:pt>
                <c:pt idx="629">
                  <c:v>629.0</c:v>
                </c:pt>
                <c:pt idx="630">
                  <c:v>630.0</c:v>
                </c:pt>
                <c:pt idx="631">
                  <c:v>631.0</c:v>
                </c:pt>
                <c:pt idx="632">
                  <c:v>632.0</c:v>
                </c:pt>
                <c:pt idx="633">
                  <c:v>633.0</c:v>
                </c:pt>
                <c:pt idx="634">
                  <c:v>634.0</c:v>
                </c:pt>
                <c:pt idx="635">
                  <c:v>635.0</c:v>
                </c:pt>
                <c:pt idx="636">
                  <c:v>636.0</c:v>
                </c:pt>
                <c:pt idx="637">
                  <c:v>637.0</c:v>
                </c:pt>
                <c:pt idx="638">
                  <c:v>638.0</c:v>
                </c:pt>
                <c:pt idx="639">
                  <c:v>639.0</c:v>
                </c:pt>
                <c:pt idx="640">
                  <c:v>640.0</c:v>
                </c:pt>
                <c:pt idx="641">
                  <c:v>641.0</c:v>
                </c:pt>
                <c:pt idx="642">
                  <c:v>642.0</c:v>
                </c:pt>
                <c:pt idx="643">
                  <c:v>643.0</c:v>
                </c:pt>
                <c:pt idx="644">
                  <c:v>644.0</c:v>
                </c:pt>
                <c:pt idx="645">
                  <c:v>645.0</c:v>
                </c:pt>
                <c:pt idx="646">
                  <c:v>646.0</c:v>
                </c:pt>
                <c:pt idx="647">
                  <c:v>647.0</c:v>
                </c:pt>
                <c:pt idx="648">
                  <c:v>648.0</c:v>
                </c:pt>
                <c:pt idx="649">
                  <c:v>649.0</c:v>
                </c:pt>
                <c:pt idx="650">
                  <c:v>650.0</c:v>
                </c:pt>
                <c:pt idx="651">
                  <c:v>651.0</c:v>
                </c:pt>
                <c:pt idx="652">
                  <c:v>652.0</c:v>
                </c:pt>
                <c:pt idx="653">
                  <c:v>653.0</c:v>
                </c:pt>
                <c:pt idx="654">
                  <c:v>654.0</c:v>
                </c:pt>
                <c:pt idx="655">
                  <c:v>655.0</c:v>
                </c:pt>
                <c:pt idx="656">
                  <c:v>656.0</c:v>
                </c:pt>
                <c:pt idx="657">
                  <c:v>657.0</c:v>
                </c:pt>
                <c:pt idx="658">
                  <c:v>658.0</c:v>
                </c:pt>
                <c:pt idx="659">
                  <c:v>659.0</c:v>
                </c:pt>
                <c:pt idx="660">
                  <c:v>660.0</c:v>
                </c:pt>
                <c:pt idx="661">
                  <c:v>661.0</c:v>
                </c:pt>
                <c:pt idx="662">
                  <c:v>662.0</c:v>
                </c:pt>
                <c:pt idx="663">
                  <c:v>663.0</c:v>
                </c:pt>
                <c:pt idx="664">
                  <c:v>664.0</c:v>
                </c:pt>
                <c:pt idx="665">
                  <c:v>665.0</c:v>
                </c:pt>
                <c:pt idx="666">
                  <c:v>666.0</c:v>
                </c:pt>
                <c:pt idx="667">
                  <c:v>667.0</c:v>
                </c:pt>
                <c:pt idx="668">
                  <c:v>668.0</c:v>
                </c:pt>
                <c:pt idx="669">
                  <c:v>669.0</c:v>
                </c:pt>
                <c:pt idx="670">
                  <c:v>670.0</c:v>
                </c:pt>
                <c:pt idx="671">
                  <c:v>671.0</c:v>
                </c:pt>
                <c:pt idx="672">
                  <c:v>672.0</c:v>
                </c:pt>
                <c:pt idx="673">
                  <c:v>673.0</c:v>
                </c:pt>
                <c:pt idx="674">
                  <c:v>674.0</c:v>
                </c:pt>
                <c:pt idx="675">
                  <c:v>675.0</c:v>
                </c:pt>
                <c:pt idx="676">
                  <c:v>676.0</c:v>
                </c:pt>
                <c:pt idx="677">
                  <c:v>677.0</c:v>
                </c:pt>
                <c:pt idx="678">
                  <c:v>678.0</c:v>
                </c:pt>
                <c:pt idx="679">
                  <c:v>679.0</c:v>
                </c:pt>
                <c:pt idx="680">
                  <c:v>680.0</c:v>
                </c:pt>
                <c:pt idx="681">
                  <c:v>681.0</c:v>
                </c:pt>
                <c:pt idx="682">
                  <c:v>682.0</c:v>
                </c:pt>
                <c:pt idx="683">
                  <c:v>683.0</c:v>
                </c:pt>
                <c:pt idx="684">
                  <c:v>684.0</c:v>
                </c:pt>
                <c:pt idx="685">
                  <c:v>685.0</c:v>
                </c:pt>
                <c:pt idx="686">
                  <c:v>686.0</c:v>
                </c:pt>
                <c:pt idx="687">
                  <c:v>687.0</c:v>
                </c:pt>
                <c:pt idx="688">
                  <c:v>688.0</c:v>
                </c:pt>
                <c:pt idx="689">
                  <c:v>689.0</c:v>
                </c:pt>
                <c:pt idx="690">
                  <c:v>690.0</c:v>
                </c:pt>
                <c:pt idx="691">
                  <c:v>691.0</c:v>
                </c:pt>
                <c:pt idx="692">
                  <c:v>692.0</c:v>
                </c:pt>
                <c:pt idx="693">
                  <c:v>693.0</c:v>
                </c:pt>
                <c:pt idx="694">
                  <c:v>694.0</c:v>
                </c:pt>
                <c:pt idx="695">
                  <c:v>695.0</c:v>
                </c:pt>
                <c:pt idx="696">
                  <c:v>696.0</c:v>
                </c:pt>
                <c:pt idx="697">
                  <c:v>697.0</c:v>
                </c:pt>
                <c:pt idx="698">
                  <c:v>698.0</c:v>
                </c:pt>
                <c:pt idx="699">
                  <c:v>699.0</c:v>
                </c:pt>
                <c:pt idx="700">
                  <c:v>700.0</c:v>
                </c:pt>
                <c:pt idx="701">
                  <c:v>701.0</c:v>
                </c:pt>
                <c:pt idx="702">
                  <c:v>702.0</c:v>
                </c:pt>
                <c:pt idx="703">
                  <c:v>703.0</c:v>
                </c:pt>
                <c:pt idx="704">
                  <c:v>704.0</c:v>
                </c:pt>
                <c:pt idx="705">
                  <c:v>705.0</c:v>
                </c:pt>
                <c:pt idx="706">
                  <c:v>706.0</c:v>
                </c:pt>
                <c:pt idx="707">
                  <c:v>707.0</c:v>
                </c:pt>
                <c:pt idx="708">
                  <c:v>708.0</c:v>
                </c:pt>
                <c:pt idx="709">
                  <c:v>709.0</c:v>
                </c:pt>
                <c:pt idx="710">
                  <c:v>710.0</c:v>
                </c:pt>
                <c:pt idx="711">
                  <c:v>711.0</c:v>
                </c:pt>
                <c:pt idx="712">
                  <c:v>712.0</c:v>
                </c:pt>
                <c:pt idx="713">
                  <c:v>713.0</c:v>
                </c:pt>
                <c:pt idx="714">
                  <c:v>714.0</c:v>
                </c:pt>
                <c:pt idx="715">
                  <c:v>715.0</c:v>
                </c:pt>
                <c:pt idx="716">
                  <c:v>716.0</c:v>
                </c:pt>
                <c:pt idx="717">
                  <c:v>717.0</c:v>
                </c:pt>
                <c:pt idx="718">
                  <c:v>718.0</c:v>
                </c:pt>
                <c:pt idx="719">
                  <c:v>719.0</c:v>
                </c:pt>
                <c:pt idx="720">
                  <c:v>720.0</c:v>
                </c:pt>
                <c:pt idx="721">
                  <c:v>721.0</c:v>
                </c:pt>
                <c:pt idx="722">
                  <c:v>722.0</c:v>
                </c:pt>
                <c:pt idx="723">
                  <c:v>723.0</c:v>
                </c:pt>
                <c:pt idx="724">
                  <c:v>724.0</c:v>
                </c:pt>
                <c:pt idx="725">
                  <c:v>725.0</c:v>
                </c:pt>
                <c:pt idx="726">
                  <c:v>726.0</c:v>
                </c:pt>
                <c:pt idx="727">
                  <c:v>727.0</c:v>
                </c:pt>
                <c:pt idx="728">
                  <c:v>728.0</c:v>
                </c:pt>
                <c:pt idx="729">
                  <c:v>729.0</c:v>
                </c:pt>
                <c:pt idx="730">
                  <c:v>730.0</c:v>
                </c:pt>
                <c:pt idx="731">
                  <c:v>731.0</c:v>
                </c:pt>
                <c:pt idx="732">
                  <c:v>732.0</c:v>
                </c:pt>
                <c:pt idx="733">
                  <c:v>733.0</c:v>
                </c:pt>
                <c:pt idx="734">
                  <c:v>734.0</c:v>
                </c:pt>
                <c:pt idx="735">
                  <c:v>735.0</c:v>
                </c:pt>
                <c:pt idx="736">
                  <c:v>736.0</c:v>
                </c:pt>
                <c:pt idx="737">
                  <c:v>737.0</c:v>
                </c:pt>
                <c:pt idx="738">
                  <c:v>738.0</c:v>
                </c:pt>
                <c:pt idx="739">
                  <c:v>739.0</c:v>
                </c:pt>
                <c:pt idx="740">
                  <c:v>740.0</c:v>
                </c:pt>
                <c:pt idx="741">
                  <c:v>741.0</c:v>
                </c:pt>
                <c:pt idx="742">
                  <c:v>742.0</c:v>
                </c:pt>
                <c:pt idx="743">
                  <c:v>743.0</c:v>
                </c:pt>
                <c:pt idx="744">
                  <c:v>744.0</c:v>
                </c:pt>
                <c:pt idx="745">
                  <c:v>745.0</c:v>
                </c:pt>
                <c:pt idx="746">
                  <c:v>746.0</c:v>
                </c:pt>
                <c:pt idx="747">
                  <c:v>747.0</c:v>
                </c:pt>
                <c:pt idx="748">
                  <c:v>748.0</c:v>
                </c:pt>
                <c:pt idx="749">
                  <c:v>749.0</c:v>
                </c:pt>
                <c:pt idx="750">
                  <c:v>750.0</c:v>
                </c:pt>
                <c:pt idx="751">
                  <c:v>751.0</c:v>
                </c:pt>
                <c:pt idx="752">
                  <c:v>752.0</c:v>
                </c:pt>
                <c:pt idx="753">
                  <c:v>753.0</c:v>
                </c:pt>
                <c:pt idx="754">
                  <c:v>754.0</c:v>
                </c:pt>
                <c:pt idx="755">
                  <c:v>755.0</c:v>
                </c:pt>
                <c:pt idx="756">
                  <c:v>756.0</c:v>
                </c:pt>
                <c:pt idx="757">
                  <c:v>757.0</c:v>
                </c:pt>
                <c:pt idx="758">
                  <c:v>758.0</c:v>
                </c:pt>
                <c:pt idx="759">
                  <c:v>759.0</c:v>
                </c:pt>
                <c:pt idx="760">
                  <c:v>760.0</c:v>
                </c:pt>
                <c:pt idx="761">
                  <c:v>761.0</c:v>
                </c:pt>
                <c:pt idx="762">
                  <c:v>762.0</c:v>
                </c:pt>
                <c:pt idx="763">
                  <c:v>763.0</c:v>
                </c:pt>
                <c:pt idx="764">
                  <c:v>764.0</c:v>
                </c:pt>
                <c:pt idx="765">
                  <c:v>765.0</c:v>
                </c:pt>
                <c:pt idx="766">
                  <c:v>766.0</c:v>
                </c:pt>
                <c:pt idx="767">
                  <c:v>767.0</c:v>
                </c:pt>
                <c:pt idx="768">
                  <c:v>768.0</c:v>
                </c:pt>
                <c:pt idx="769">
                  <c:v>769.0</c:v>
                </c:pt>
                <c:pt idx="770">
                  <c:v>770.0</c:v>
                </c:pt>
                <c:pt idx="771">
                  <c:v>771.0</c:v>
                </c:pt>
                <c:pt idx="772">
                  <c:v>772.0</c:v>
                </c:pt>
                <c:pt idx="773">
                  <c:v>773.0</c:v>
                </c:pt>
                <c:pt idx="774">
                  <c:v>774.0</c:v>
                </c:pt>
                <c:pt idx="775">
                  <c:v>775.0</c:v>
                </c:pt>
                <c:pt idx="776">
                  <c:v>776.0</c:v>
                </c:pt>
                <c:pt idx="777">
                  <c:v>777.0</c:v>
                </c:pt>
                <c:pt idx="778">
                  <c:v>778.0</c:v>
                </c:pt>
                <c:pt idx="779">
                  <c:v>779.0</c:v>
                </c:pt>
                <c:pt idx="780">
                  <c:v>780.0</c:v>
                </c:pt>
                <c:pt idx="781">
                  <c:v>781.0</c:v>
                </c:pt>
                <c:pt idx="782">
                  <c:v>782.0</c:v>
                </c:pt>
                <c:pt idx="783">
                  <c:v>783.0</c:v>
                </c:pt>
                <c:pt idx="784">
                  <c:v>784.0</c:v>
                </c:pt>
                <c:pt idx="785">
                  <c:v>785.0</c:v>
                </c:pt>
                <c:pt idx="786">
                  <c:v>786.0</c:v>
                </c:pt>
                <c:pt idx="787">
                  <c:v>787.0</c:v>
                </c:pt>
                <c:pt idx="788">
                  <c:v>788.0</c:v>
                </c:pt>
                <c:pt idx="789">
                  <c:v>789.0</c:v>
                </c:pt>
                <c:pt idx="790">
                  <c:v>790.0</c:v>
                </c:pt>
                <c:pt idx="791">
                  <c:v>791.0</c:v>
                </c:pt>
                <c:pt idx="792">
                  <c:v>792.0</c:v>
                </c:pt>
                <c:pt idx="793">
                  <c:v>793.0</c:v>
                </c:pt>
                <c:pt idx="794">
                  <c:v>794.0</c:v>
                </c:pt>
                <c:pt idx="795">
                  <c:v>795.0</c:v>
                </c:pt>
                <c:pt idx="796">
                  <c:v>796.0</c:v>
                </c:pt>
                <c:pt idx="797">
                  <c:v>797.0</c:v>
                </c:pt>
                <c:pt idx="798">
                  <c:v>798.0</c:v>
                </c:pt>
                <c:pt idx="799">
                  <c:v>799.0</c:v>
                </c:pt>
                <c:pt idx="800">
                  <c:v>800.0</c:v>
                </c:pt>
                <c:pt idx="801">
                  <c:v>801.0</c:v>
                </c:pt>
                <c:pt idx="802">
                  <c:v>802.0</c:v>
                </c:pt>
                <c:pt idx="803">
                  <c:v>803.0</c:v>
                </c:pt>
                <c:pt idx="804">
                  <c:v>804.0</c:v>
                </c:pt>
                <c:pt idx="805">
                  <c:v>805.0</c:v>
                </c:pt>
                <c:pt idx="806">
                  <c:v>806.0</c:v>
                </c:pt>
                <c:pt idx="807">
                  <c:v>807.0</c:v>
                </c:pt>
                <c:pt idx="808">
                  <c:v>808.0</c:v>
                </c:pt>
                <c:pt idx="809">
                  <c:v>809.0</c:v>
                </c:pt>
                <c:pt idx="810">
                  <c:v>810.0</c:v>
                </c:pt>
                <c:pt idx="811">
                  <c:v>811.0</c:v>
                </c:pt>
                <c:pt idx="812">
                  <c:v>812.0</c:v>
                </c:pt>
                <c:pt idx="813">
                  <c:v>813.0</c:v>
                </c:pt>
                <c:pt idx="814">
                  <c:v>814.0</c:v>
                </c:pt>
                <c:pt idx="815">
                  <c:v>815.0</c:v>
                </c:pt>
                <c:pt idx="816">
                  <c:v>816.0</c:v>
                </c:pt>
                <c:pt idx="817">
                  <c:v>817.0</c:v>
                </c:pt>
                <c:pt idx="818">
                  <c:v>818.0</c:v>
                </c:pt>
                <c:pt idx="819">
                  <c:v>819.0</c:v>
                </c:pt>
                <c:pt idx="820">
                  <c:v>820.0</c:v>
                </c:pt>
                <c:pt idx="821">
                  <c:v>821.0</c:v>
                </c:pt>
                <c:pt idx="822">
                  <c:v>822.0</c:v>
                </c:pt>
                <c:pt idx="823">
                  <c:v>823.0</c:v>
                </c:pt>
                <c:pt idx="824">
                  <c:v>824.0</c:v>
                </c:pt>
                <c:pt idx="825">
                  <c:v>825.0</c:v>
                </c:pt>
                <c:pt idx="826">
                  <c:v>826.0</c:v>
                </c:pt>
                <c:pt idx="827">
                  <c:v>827.0</c:v>
                </c:pt>
                <c:pt idx="828">
                  <c:v>828.0</c:v>
                </c:pt>
                <c:pt idx="829">
                  <c:v>829.0</c:v>
                </c:pt>
                <c:pt idx="830">
                  <c:v>830.0</c:v>
                </c:pt>
                <c:pt idx="831">
                  <c:v>831.0</c:v>
                </c:pt>
                <c:pt idx="832">
                  <c:v>832.0</c:v>
                </c:pt>
                <c:pt idx="833">
                  <c:v>833.0</c:v>
                </c:pt>
                <c:pt idx="834">
                  <c:v>834.0</c:v>
                </c:pt>
                <c:pt idx="835">
                  <c:v>835.0</c:v>
                </c:pt>
                <c:pt idx="836">
                  <c:v>836.0</c:v>
                </c:pt>
                <c:pt idx="837">
                  <c:v>837.0</c:v>
                </c:pt>
                <c:pt idx="838">
                  <c:v>838.0</c:v>
                </c:pt>
                <c:pt idx="839">
                  <c:v>839.0</c:v>
                </c:pt>
                <c:pt idx="840">
                  <c:v>840.0</c:v>
                </c:pt>
                <c:pt idx="841">
                  <c:v>841.0</c:v>
                </c:pt>
                <c:pt idx="842">
                  <c:v>842.0</c:v>
                </c:pt>
                <c:pt idx="843">
                  <c:v>843.0</c:v>
                </c:pt>
                <c:pt idx="844">
                  <c:v>844.0</c:v>
                </c:pt>
                <c:pt idx="845">
                  <c:v>845.0</c:v>
                </c:pt>
                <c:pt idx="846">
                  <c:v>846.0</c:v>
                </c:pt>
                <c:pt idx="847">
                  <c:v>847.0</c:v>
                </c:pt>
                <c:pt idx="848">
                  <c:v>848.0</c:v>
                </c:pt>
                <c:pt idx="849">
                  <c:v>849.0</c:v>
                </c:pt>
                <c:pt idx="850">
                  <c:v>850.0</c:v>
                </c:pt>
                <c:pt idx="851">
                  <c:v>851.0</c:v>
                </c:pt>
                <c:pt idx="852">
                  <c:v>852.0</c:v>
                </c:pt>
                <c:pt idx="853">
                  <c:v>853.0</c:v>
                </c:pt>
                <c:pt idx="854">
                  <c:v>854.0</c:v>
                </c:pt>
                <c:pt idx="855">
                  <c:v>855.0</c:v>
                </c:pt>
                <c:pt idx="856">
                  <c:v>856.0</c:v>
                </c:pt>
                <c:pt idx="857">
                  <c:v>857.0</c:v>
                </c:pt>
                <c:pt idx="858">
                  <c:v>858.0</c:v>
                </c:pt>
                <c:pt idx="859">
                  <c:v>859.0</c:v>
                </c:pt>
                <c:pt idx="860">
                  <c:v>860.0</c:v>
                </c:pt>
                <c:pt idx="861">
                  <c:v>861.0</c:v>
                </c:pt>
                <c:pt idx="862">
                  <c:v>862.0</c:v>
                </c:pt>
                <c:pt idx="863">
                  <c:v>863.0</c:v>
                </c:pt>
                <c:pt idx="864">
                  <c:v>864.0</c:v>
                </c:pt>
                <c:pt idx="865">
                  <c:v>865.0</c:v>
                </c:pt>
                <c:pt idx="866">
                  <c:v>866.0</c:v>
                </c:pt>
                <c:pt idx="867">
                  <c:v>867.0</c:v>
                </c:pt>
                <c:pt idx="868">
                  <c:v>868.0</c:v>
                </c:pt>
                <c:pt idx="869">
                  <c:v>869.0</c:v>
                </c:pt>
                <c:pt idx="870">
                  <c:v>870.0</c:v>
                </c:pt>
                <c:pt idx="871">
                  <c:v>871.0</c:v>
                </c:pt>
                <c:pt idx="872">
                  <c:v>872.0</c:v>
                </c:pt>
                <c:pt idx="873">
                  <c:v>873.0</c:v>
                </c:pt>
                <c:pt idx="874">
                  <c:v>874.0</c:v>
                </c:pt>
                <c:pt idx="875">
                  <c:v>875.0</c:v>
                </c:pt>
                <c:pt idx="876">
                  <c:v>876.0</c:v>
                </c:pt>
                <c:pt idx="877">
                  <c:v>877.0</c:v>
                </c:pt>
                <c:pt idx="878">
                  <c:v>878.0</c:v>
                </c:pt>
                <c:pt idx="879">
                  <c:v>879.0</c:v>
                </c:pt>
                <c:pt idx="880">
                  <c:v>880.0</c:v>
                </c:pt>
                <c:pt idx="881">
                  <c:v>881.0</c:v>
                </c:pt>
                <c:pt idx="882">
                  <c:v>882.0</c:v>
                </c:pt>
                <c:pt idx="883">
                  <c:v>883.0</c:v>
                </c:pt>
                <c:pt idx="884">
                  <c:v>884.0</c:v>
                </c:pt>
                <c:pt idx="885">
                  <c:v>885.0</c:v>
                </c:pt>
                <c:pt idx="886">
                  <c:v>886.0</c:v>
                </c:pt>
                <c:pt idx="887">
                  <c:v>887.0</c:v>
                </c:pt>
                <c:pt idx="888">
                  <c:v>888.0</c:v>
                </c:pt>
                <c:pt idx="889">
                  <c:v>889.0</c:v>
                </c:pt>
                <c:pt idx="890">
                  <c:v>890.0</c:v>
                </c:pt>
                <c:pt idx="891">
                  <c:v>891.0</c:v>
                </c:pt>
                <c:pt idx="892">
                  <c:v>892.0</c:v>
                </c:pt>
                <c:pt idx="893">
                  <c:v>893.0</c:v>
                </c:pt>
                <c:pt idx="894">
                  <c:v>894.0</c:v>
                </c:pt>
                <c:pt idx="895">
                  <c:v>895.0</c:v>
                </c:pt>
                <c:pt idx="896">
                  <c:v>896.0</c:v>
                </c:pt>
                <c:pt idx="897">
                  <c:v>897.0</c:v>
                </c:pt>
                <c:pt idx="898">
                  <c:v>898.0</c:v>
                </c:pt>
                <c:pt idx="899">
                  <c:v>899.0</c:v>
                </c:pt>
                <c:pt idx="900">
                  <c:v>900.0</c:v>
                </c:pt>
                <c:pt idx="901">
                  <c:v>901.0</c:v>
                </c:pt>
                <c:pt idx="902">
                  <c:v>902.0</c:v>
                </c:pt>
                <c:pt idx="903">
                  <c:v>903.0</c:v>
                </c:pt>
                <c:pt idx="904">
                  <c:v>904.0</c:v>
                </c:pt>
                <c:pt idx="905">
                  <c:v>905.0</c:v>
                </c:pt>
                <c:pt idx="906">
                  <c:v>906.0</c:v>
                </c:pt>
                <c:pt idx="907">
                  <c:v>907.0</c:v>
                </c:pt>
                <c:pt idx="908">
                  <c:v>908.0</c:v>
                </c:pt>
                <c:pt idx="909">
                  <c:v>909.0</c:v>
                </c:pt>
                <c:pt idx="910">
                  <c:v>910.0</c:v>
                </c:pt>
                <c:pt idx="911">
                  <c:v>911.0</c:v>
                </c:pt>
                <c:pt idx="912">
                  <c:v>912.0</c:v>
                </c:pt>
                <c:pt idx="913">
                  <c:v>913.0</c:v>
                </c:pt>
                <c:pt idx="914">
                  <c:v>914.0</c:v>
                </c:pt>
                <c:pt idx="915">
                  <c:v>915.0</c:v>
                </c:pt>
                <c:pt idx="916">
                  <c:v>916.0</c:v>
                </c:pt>
                <c:pt idx="917">
                  <c:v>917.0</c:v>
                </c:pt>
                <c:pt idx="918">
                  <c:v>918.0</c:v>
                </c:pt>
                <c:pt idx="919">
                  <c:v>919.0</c:v>
                </c:pt>
                <c:pt idx="920">
                  <c:v>920.0</c:v>
                </c:pt>
                <c:pt idx="921">
                  <c:v>921.0</c:v>
                </c:pt>
                <c:pt idx="922">
                  <c:v>922.0</c:v>
                </c:pt>
                <c:pt idx="923">
                  <c:v>923.0</c:v>
                </c:pt>
                <c:pt idx="924">
                  <c:v>924.0</c:v>
                </c:pt>
                <c:pt idx="925">
                  <c:v>925.0</c:v>
                </c:pt>
                <c:pt idx="926">
                  <c:v>926.0</c:v>
                </c:pt>
                <c:pt idx="927">
                  <c:v>927.0</c:v>
                </c:pt>
                <c:pt idx="928">
                  <c:v>928.0</c:v>
                </c:pt>
                <c:pt idx="929">
                  <c:v>929.0</c:v>
                </c:pt>
                <c:pt idx="930">
                  <c:v>930.0</c:v>
                </c:pt>
                <c:pt idx="931">
                  <c:v>931.0</c:v>
                </c:pt>
                <c:pt idx="932">
                  <c:v>932.0</c:v>
                </c:pt>
                <c:pt idx="933">
                  <c:v>933.0</c:v>
                </c:pt>
                <c:pt idx="934">
                  <c:v>934.0</c:v>
                </c:pt>
                <c:pt idx="935">
                  <c:v>935.0</c:v>
                </c:pt>
                <c:pt idx="936">
                  <c:v>936.0</c:v>
                </c:pt>
                <c:pt idx="937">
                  <c:v>937.0</c:v>
                </c:pt>
                <c:pt idx="938">
                  <c:v>938.0</c:v>
                </c:pt>
                <c:pt idx="939">
                  <c:v>939.0</c:v>
                </c:pt>
                <c:pt idx="940">
                  <c:v>940.0</c:v>
                </c:pt>
                <c:pt idx="941">
                  <c:v>941.0</c:v>
                </c:pt>
                <c:pt idx="942">
                  <c:v>942.0</c:v>
                </c:pt>
                <c:pt idx="943">
                  <c:v>943.0</c:v>
                </c:pt>
                <c:pt idx="944">
                  <c:v>944.0</c:v>
                </c:pt>
                <c:pt idx="945">
                  <c:v>945.0</c:v>
                </c:pt>
                <c:pt idx="946">
                  <c:v>946.0</c:v>
                </c:pt>
                <c:pt idx="947">
                  <c:v>947.0</c:v>
                </c:pt>
                <c:pt idx="948">
                  <c:v>948.0</c:v>
                </c:pt>
                <c:pt idx="949">
                  <c:v>949.0</c:v>
                </c:pt>
                <c:pt idx="950">
                  <c:v>950.0</c:v>
                </c:pt>
                <c:pt idx="951">
                  <c:v>951.0</c:v>
                </c:pt>
                <c:pt idx="952">
                  <c:v>952.0</c:v>
                </c:pt>
                <c:pt idx="953">
                  <c:v>953.0</c:v>
                </c:pt>
                <c:pt idx="954">
                  <c:v>954.0</c:v>
                </c:pt>
                <c:pt idx="955">
                  <c:v>955.0</c:v>
                </c:pt>
                <c:pt idx="956">
                  <c:v>956.0</c:v>
                </c:pt>
                <c:pt idx="957">
                  <c:v>957.0</c:v>
                </c:pt>
                <c:pt idx="958">
                  <c:v>958.0</c:v>
                </c:pt>
                <c:pt idx="959">
                  <c:v>959.0</c:v>
                </c:pt>
                <c:pt idx="960">
                  <c:v>960.0</c:v>
                </c:pt>
                <c:pt idx="961">
                  <c:v>961.0</c:v>
                </c:pt>
                <c:pt idx="962">
                  <c:v>962.0</c:v>
                </c:pt>
                <c:pt idx="963">
                  <c:v>963.0</c:v>
                </c:pt>
                <c:pt idx="964">
                  <c:v>964.0</c:v>
                </c:pt>
                <c:pt idx="965">
                  <c:v>965.0</c:v>
                </c:pt>
                <c:pt idx="966">
                  <c:v>966.0</c:v>
                </c:pt>
                <c:pt idx="967">
                  <c:v>967.0</c:v>
                </c:pt>
                <c:pt idx="968">
                  <c:v>968.0</c:v>
                </c:pt>
                <c:pt idx="969">
                  <c:v>969.0</c:v>
                </c:pt>
                <c:pt idx="970">
                  <c:v>970.0</c:v>
                </c:pt>
                <c:pt idx="971">
                  <c:v>971.0</c:v>
                </c:pt>
                <c:pt idx="972">
                  <c:v>972.0</c:v>
                </c:pt>
                <c:pt idx="973">
                  <c:v>973.0</c:v>
                </c:pt>
                <c:pt idx="974">
                  <c:v>974.0</c:v>
                </c:pt>
                <c:pt idx="975">
                  <c:v>975.0</c:v>
                </c:pt>
                <c:pt idx="976">
                  <c:v>976.0</c:v>
                </c:pt>
                <c:pt idx="977">
                  <c:v>977.0</c:v>
                </c:pt>
                <c:pt idx="978">
                  <c:v>978.0</c:v>
                </c:pt>
                <c:pt idx="979">
                  <c:v>979.0</c:v>
                </c:pt>
                <c:pt idx="980">
                  <c:v>980.0</c:v>
                </c:pt>
                <c:pt idx="981">
                  <c:v>981.0</c:v>
                </c:pt>
                <c:pt idx="982">
                  <c:v>982.0</c:v>
                </c:pt>
                <c:pt idx="983">
                  <c:v>983.0</c:v>
                </c:pt>
                <c:pt idx="984">
                  <c:v>984.0</c:v>
                </c:pt>
                <c:pt idx="985">
                  <c:v>985.0</c:v>
                </c:pt>
                <c:pt idx="986">
                  <c:v>986.0</c:v>
                </c:pt>
                <c:pt idx="987">
                  <c:v>987.0</c:v>
                </c:pt>
                <c:pt idx="988">
                  <c:v>988.0</c:v>
                </c:pt>
                <c:pt idx="989">
                  <c:v>989.0</c:v>
                </c:pt>
                <c:pt idx="990">
                  <c:v>990.0</c:v>
                </c:pt>
                <c:pt idx="991">
                  <c:v>991.0</c:v>
                </c:pt>
                <c:pt idx="992">
                  <c:v>992.0</c:v>
                </c:pt>
                <c:pt idx="993">
                  <c:v>993.0</c:v>
                </c:pt>
                <c:pt idx="994">
                  <c:v>994.0</c:v>
                </c:pt>
                <c:pt idx="995">
                  <c:v>995.0</c:v>
                </c:pt>
                <c:pt idx="996">
                  <c:v>996.0</c:v>
                </c:pt>
                <c:pt idx="997">
                  <c:v>997.0</c:v>
                </c:pt>
                <c:pt idx="998">
                  <c:v>998.0</c:v>
                </c:pt>
                <c:pt idx="999">
                  <c:v>999.0</c:v>
                </c:pt>
                <c:pt idx="1000">
                  <c:v>1000.0</c:v>
                </c:pt>
                <c:pt idx="1001">
                  <c:v>1001.0</c:v>
                </c:pt>
                <c:pt idx="1002">
                  <c:v>1002.0</c:v>
                </c:pt>
                <c:pt idx="1003">
                  <c:v>1003.0</c:v>
                </c:pt>
                <c:pt idx="1004">
                  <c:v>1004.0</c:v>
                </c:pt>
                <c:pt idx="1005">
                  <c:v>1005.0</c:v>
                </c:pt>
                <c:pt idx="1006">
                  <c:v>1006.0</c:v>
                </c:pt>
                <c:pt idx="1007">
                  <c:v>1007.0</c:v>
                </c:pt>
                <c:pt idx="1008">
                  <c:v>1008.0</c:v>
                </c:pt>
                <c:pt idx="1009">
                  <c:v>1009.0</c:v>
                </c:pt>
                <c:pt idx="1010">
                  <c:v>1010.0</c:v>
                </c:pt>
                <c:pt idx="1011">
                  <c:v>1011.0</c:v>
                </c:pt>
                <c:pt idx="1012">
                  <c:v>1012.0</c:v>
                </c:pt>
                <c:pt idx="1013">
                  <c:v>1013.0</c:v>
                </c:pt>
                <c:pt idx="1014">
                  <c:v>1014.0</c:v>
                </c:pt>
                <c:pt idx="1015">
                  <c:v>1015.0</c:v>
                </c:pt>
                <c:pt idx="1016">
                  <c:v>1016.0</c:v>
                </c:pt>
                <c:pt idx="1017">
                  <c:v>1017.0</c:v>
                </c:pt>
                <c:pt idx="1018">
                  <c:v>1018.0</c:v>
                </c:pt>
                <c:pt idx="1019">
                  <c:v>1019.0</c:v>
                </c:pt>
                <c:pt idx="1020">
                  <c:v>1020.0</c:v>
                </c:pt>
                <c:pt idx="1021">
                  <c:v>1021.0</c:v>
                </c:pt>
                <c:pt idx="1022">
                  <c:v>1022.0</c:v>
                </c:pt>
                <c:pt idx="1023">
                  <c:v>1023.0</c:v>
                </c:pt>
                <c:pt idx="1024">
                  <c:v>1024.0</c:v>
                </c:pt>
                <c:pt idx="1025">
                  <c:v>1025.0</c:v>
                </c:pt>
                <c:pt idx="1026">
                  <c:v>1026.0</c:v>
                </c:pt>
                <c:pt idx="1027">
                  <c:v>1027.0</c:v>
                </c:pt>
                <c:pt idx="1028">
                  <c:v>1028.0</c:v>
                </c:pt>
                <c:pt idx="1029">
                  <c:v>1029.0</c:v>
                </c:pt>
                <c:pt idx="1030">
                  <c:v>1030.0</c:v>
                </c:pt>
                <c:pt idx="1031">
                  <c:v>1031.0</c:v>
                </c:pt>
                <c:pt idx="1032">
                  <c:v>1032.0</c:v>
                </c:pt>
                <c:pt idx="1033">
                  <c:v>1033.0</c:v>
                </c:pt>
                <c:pt idx="1034">
                  <c:v>1034.0</c:v>
                </c:pt>
                <c:pt idx="1035">
                  <c:v>1035.0</c:v>
                </c:pt>
                <c:pt idx="1036">
                  <c:v>1036.0</c:v>
                </c:pt>
                <c:pt idx="1037">
                  <c:v>1037.0</c:v>
                </c:pt>
                <c:pt idx="1038">
                  <c:v>1038.0</c:v>
                </c:pt>
                <c:pt idx="1039">
                  <c:v>1039.0</c:v>
                </c:pt>
                <c:pt idx="1040">
                  <c:v>1040.0</c:v>
                </c:pt>
                <c:pt idx="1041">
                  <c:v>1041.0</c:v>
                </c:pt>
                <c:pt idx="1042">
                  <c:v>1042.0</c:v>
                </c:pt>
                <c:pt idx="1043">
                  <c:v>1043.0</c:v>
                </c:pt>
                <c:pt idx="1044">
                  <c:v>1044.0</c:v>
                </c:pt>
                <c:pt idx="1045">
                  <c:v>1045.0</c:v>
                </c:pt>
                <c:pt idx="1046">
                  <c:v>1046.0</c:v>
                </c:pt>
                <c:pt idx="1047">
                  <c:v>1047.0</c:v>
                </c:pt>
                <c:pt idx="1048">
                  <c:v>1048.0</c:v>
                </c:pt>
                <c:pt idx="1049">
                  <c:v>1049.0</c:v>
                </c:pt>
                <c:pt idx="1050">
                  <c:v>1050.0</c:v>
                </c:pt>
                <c:pt idx="1051">
                  <c:v>1051.0</c:v>
                </c:pt>
                <c:pt idx="1052">
                  <c:v>1052.0</c:v>
                </c:pt>
                <c:pt idx="1053">
                  <c:v>1053.0</c:v>
                </c:pt>
                <c:pt idx="1054">
                  <c:v>1054.0</c:v>
                </c:pt>
                <c:pt idx="1055">
                  <c:v>1055.0</c:v>
                </c:pt>
                <c:pt idx="1056">
                  <c:v>1056.0</c:v>
                </c:pt>
                <c:pt idx="1057">
                  <c:v>1057.0</c:v>
                </c:pt>
                <c:pt idx="1058">
                  <c:v>1058.0</c:v>
                </c:pt>
                <c:pt idx="1059">
                  <c:v>1059.0</c:v>
                </c:pt>
                <c:pt idx="1060">
                  <c:v>1060.0</c:v>
                </c:pt>
                <c:pt idx="1061">
                  <c:v>1061.0</c:v>
                </c:pt>
                <c:pt idx="1062">
                  <c:v>1062.0</c:v>
                </c:pt>
                <c:pt idx="1063">
                  <c:v>1063.0</c:v>
                </c:pt>
                <c:pt idx="1064">
                  <c:v>1064.0</c:v>
                </c:pt>
                <c:pt idx="1065">
                  <c:v>1065.0</c:v>
                </c:pt>
                <c:pt idx="1066">
                  <c:v>1066.0</c:v>
                </c:pt>
                <c:pt idx="1067">
                  <c:v>1067.0</c:v>
                </c:pt>
                <c:pt idx="1068">
                  <c:v>1068.0</c:v>
                </c:pt>
                <c:pt idx="1069">
                  <c:v>1069.0</c:v>
                </c:pt>
                <c:pt idx="1070">
                  <c:v>1070.0</c:v>
                </c:pt>
                <c:pt idx="1071">
                  <c:v>1071.0</c:v>
                </c:pt>
                <c:pt idx="1072">
                  <c:v>1072.0</c:v>
                </c:pt>
                <c:pt idx="1073">
                  <c:v>1073.0</c:v>
                </c:pt>
                <c:pt idx="1074">
                  <c:v>1074.0</c:v>
                </c:pt>
                <c:pt idx="1075">
                  <c:v>1075.0</c:v>
                </c:pt>
                <c:pt idx="1076">
                  <c:v>1076.0</c:v>
                </c:pt>
                <c:pt idx="1077">
                  <c:v>1077.0</c:v>
                </c:pt>
                <c:pt idx="1078">
                  <c:v>1078.0</c:v>
                </c:pt>
                <c:pt idx="1079">
                  <c:v>1079.0</c:v>
                </c:pt>
                <c:pt idx="1080">
                  <c:v>1080.0</c:v>
                </c:pt>
                <c:pt idx="1081">
                  <c:v>1081.0</c:v>
                </c:pt>
                <c:pt idx="1082">
                  <c:v>1082.0</c:v>
                </c:pt>
                <c:pt idx="1083">
                  <c:v>1083.0</c:v>
                </c:pt>
                <c:pt idx="1084">
                  <c:v>1084.0</c:v>
                </c:pt>
                <c:pt idx="1085">
                  <c:v>1085.0</c:v>
                </c:pt>
                <c:pt idx="1086">
                  <c:v>1086.0</c:v>
                </c:pt>
                <c:pt idx="1087">
                  <c:v>1087.0</c:v>
                </c:pt>
                <c:pt idx="1088">
                  <c:v>1088.0</c:v>
                </c:pt>
                <c:pt idx="1089">
                  <c:v>1089.0</c:v>
                </c:pt>
                <c:pt idx="1090">
                  <c:v>1090.0</c:v>
                </c:pt>
                <c:pt idx="1091">
                  <c:v>1091.0</c:v>
                </c:pt>
                <c:pt idx="1092">
                  <c:v>1092.0</c:v>
                </c:pt>
                <c:pt idx="1093">
                  <c:v>1093.0</c:v>
                </c:pt>
                <c:pt idx="1094">
                  <c:v>1094.0</c:v>
                </c:pt>
                <c:pt idx="1095">
                  <c:v>1095.0</c:v>
                </c:pt>
                <c:pt idx="1096">
                  <c:v>1096.0</c:v>
                </c:pt>
                <c:pt idx="1097">
                  <c:v>1097.0</c:v>
                </c:pt>
                <c:pt idx="1098">
                  <c:v>1098.0</c:v>
                </c:pt>
                <c:pt idx="1099">
                  <c:v>1099.0</c:v>
                </c:pt>
                <c:pt idx="1100">
                  <c:v>1100.0</c:v>
                </c:pt>
                <c:pt idx="1101">
                  <c:v>1101.0</c:v>
                </c:pt>
                <c:pt idx="1102">
                  <c:v>1102.0</c:v>
                </c:pt>
                <c:pt idx="1103">
                  <c:v>1103.0</c:v>
                </c:pt>
                <c:pt idx="1104">
                  <c:v>1104.0</c:v>
                </c:pt>
                <c:pt idx="1105">
                  <c:v>1105.0</c:v>
                </c:pt>
                <c:pt idx="1106">
                  <c:v>1106.0</c:v>
                </c:pt>
                <c:pt idx="1107">
                  <c:v>1107.0</c:v>
                </c:pt>
                <c:pt idx="1108">
                  <c:v>1108.0</c:v>
                </c:pt>
                <c:pt idx="1109">
                  <c:v>1109.0</c:v>
                </c:pt>
                <c:pt idx="1110">
                  <c:v>1110.0</c:v>
                </c:pt>
                <c:pt idx="1111">
                  <c:v>1111.0</c:v>
                </c:pt>
                <c:pt idx="1112">
                  <c:v>1112.0</c:v>
                </c:pt>
                <c:pt idx="1113">
                  <c:v>1113.0</c:v>
                </c:pt>
                <c:pt idx="1114">
                  <c:v>1114.0</c:v>
                </c:pt>
                <c:pt idx="1115">
                  <c:v>1115.0</c:v>
                </c:pt>
                <c:pt idx="1116">
                  <c:v>1116.0</c:v>
                </c:pt>
                <c:pt idx="1117">
                  <c:v>1117.0</c:v>
                </c:pt>
                <c:pt idx="1118">
                  <c:v>1118.0</c:v>
                </c:pt>
                <c:pt idx="1119">
                  <c:v>1119.0</c:v>
                </c:pt>
                <c:pt idx="1120">
                  <c:v>1120.0</c:v>
                </c:pt>
                <c:pt idx="1121">
                  <c:v>1121.0</c:v>
                </c:pt>
                <c:pt idx="1122">
                  <c:v>1122.0</c:v>
                </c:pt>
                <c:pt idx="1123">
                  <c:v>1123.0</c:v>
                </c:pt>
                <c:pt idx="1124">
                  <c:v>1124.0</c:v>
                </c:pt>
                <c:pt idx="1125">
                  <c:v>1125.0</c:v>
                </c:pt>
                <c:pt idx="1126">
                  <c:v>1126.0</c:v>
                </c:pt>
                <c:pt idx="1127">
                  <c:v>1127.0</c:v>
                </c:pt>
                <c:pt idx="1128">
                  <c:v>1128.0</c:v>
                </c:pt>
                <c:pt idx="1129">
                  <c:v>1129.0</c:v>
                </c:pt>
                <c:pt idx="1130">
                  <c:v>1130.0</c:v>
                </c:pt>
                <c:pt idx="1131">
                  <c:v>1131.0</c:v>
                </c:pt>
                <c:pt idx="1132">
                  <c:v>1132.0</c:v>
                </c:pt>
                <c:pt idx="1133">
                  <c:v>1133.0</c:v>
                </c:pt>
                <c:pt idx="1134">
                  <c:v>1134.0</c:v>
                </c:pt>
                <c:pt idx="1135">
                  <c:v>1135.0</c:v>
                </c:pt>
                <c:pt idx="1136">
                  <c:v>1136.0</c:v>
                </c:pt>
                <c:pt idx="1137">
                  <c:v>1137.0</c:v>
                </c:pt>
                <c:pt idx="1138">
                  <c:v>1138.0</c:v>
                </c:pt>
                <c:pt idx="1139">
                  <c:v>1139.0</c:v>
                </c:pt>
                <c:pt idx="1140">
                  <c:v>1140.0</c:v>
                </c:pt>
                <c:pt idx="1141">
                  <c:v>1141.0</c:v>
                </c:pt>
                <c:pt idx="1142">
                  <c:v>1142.0</c:v>
                </c:pt>
                <c:pt idx="1143">
                  <c:v>1143.0</c:v>
                </c:pt>
                <c:pt idx="1144">
                  <c:v>1144.0</c:v>
                </c:pt>
                <c:pt idx="1145">
                  <c:v>1145.0</c:v>
                </c:pt>
                <c:pt idx="1146">
                  <c:v>1146.0</c:v>
                </c:pt>
                <c:pt idx="1147">
                  <c:v>1147.0</c:v>
                </c:pt>
                <c:pt idx="1148">
                  <c:v>1148.0</c:v>
                </c:pt>
                <c:pt idx="1149">
                  <c:v>1149.0</c:v>
                </c:pt>
                <c:pt idx="1150">
                  <c:v>1150.0</c:v>
                </c:pt>
                <c:pt idx="1151">
                  <c:v>1151.0</c:v>
                </c:pt>
                <c:pt idx="1152">
                  <c:v>1152.0</c:v>
                </c:pt>
                <c:pt idx="1153">
                  <c:v>1153.0</c:v>
                </c:pt>
                <c:pt idx="1154">
                  <c:v>1154.0</c:v>
                </c:pt>
                <c:pt idx="1155">
                  <c:v>1155.0</c:v>
                </c:pt>
                <c:pt idx="1156">
                  <c:v>1156.0</c:v>
                </c:pt>
                <c:pt idx="1157">
                  <c:v>1157.0</c:v>
                </c:pt>
                <c:pt idx="1158">
                  <c:v>1158.0</c:v>
                </c:pt>
                <c:pt idx="1159">
                  <c:v>1159.0</c:v>
                </c:pt>
                <c:pt idx="1160">
                  <c:v>1160.0</c:v>
                </c:pt>
                <c:pt idx="1161">
                  <c:v>1161.0</c:v>
                </c:pt>
                <c:pt idx="1162">
                  <c:v>1162.0</c:v>
                </c:pt>
                <c:pt idx="1163">
                  <c:v>1163.0</c:v>
                </c:pt>
                <c:pt idx="1164">
                  <c:v>1164.0</c:v>
                </c:pt>
                <c:pt idx="1165">
                  <c:v>1165.0</c:v>
                </c:pt>
                <c:pt idx="1166">
                  <c:v>1166.0</c:v>
                </c:pt>
                <c:pt idx="1167">
                  <c:v>1167.0</c:v>
                </c:pt>
                <c:pt idx="1168">
                  <c:v>1168.0</c:v>
                </c:pt>
                <c:pt idx="1169">
                  <c:v>1169.0</c:v>
                </c:pt>
                <c:pt idx="1170">
                  <c:v>1170.0</c:v>
                </c:pt>
                <c:pt idx="1171">
                  <c:v>1171.0</c:v>
                </c:pt>
                <c:pt idx="1172">
                  <c:v>1172.0</c:v>
                </c:pt>
                <c:pt idx="1173">
                  <c:v>1173.0</c:v>
                </c:pt>
                <c:pt idx="1174">
                  <c:v>1174.0</c:v>
                </c:pt>
                <c:pt idx="1175">
                  <c:v>1175.0</c:v>
                </c:pt>
                <c:pt idx="1176">
                  <c:v>1176.0</c:v>
                </c:pt>
                <c:pt idx="1177">
                  <c:v>1177.0</c:v>
                </c:pt>
                <c:pt idx="1178">
                  <c:v>1178.0</c:v>
                </c:pt>
                <c:pt idx="1179">
                  <c:v>1179.0</c:v>
                </c:pt>
                <c:pt idx="1180">
                  <c:v>1180.0</c:v>
                </c:pt>
                <c:pt idx="1181">
                  <c:v>1181.0</c:v>
                </c:pt>
                <c:pt idx="1182">
                  <c:v>1182.0</c:v>
                </c:pt>
                <c:pt idx="1183">
                  <c:v>1183.0</c:v>
                </c:pt>
                <c:pt idx="1184">
                  <c:v>1184.0</c:v>
                </c:pt>
                <c:pt idx="1185">
                  <c:v>1185.0</c:v>
                </c:pt>
                <c:pt idx="1186">
                  <c:v>1186.0</c:v>
                </c:pt>
                <c:pt idx="1187">
                  <c:v>1187.0</c:v>
                </c:pt>
                <c:pt idx="1188">
                  <c:v>1188.0</c:v>
                </c:pt>
                <c:pt idx="1189">
                  <c:v>1189.0</c:v>
                </c:pt>
                <c:pt idx="1190">
                  <c:v>1190.0</c:v>
                </c:pt>
                <c:pt idx="1191">
                  <c:v>1191.0</c:v>
                </c:pt>
                <c:pt idx="1192">
                  <c:v>1192.0</c:v>
                </c:pt>
                <c:pt idx="1193">
                  <c:v>1193.0</c:v>
                </c:pt>
                <c:pt idx="1194">
                  <c:v>1194.0</c:v>
                </c:pt>
                <c:pt idx="1195">
                  <c:v>1195.0</c:v>
                </c:pt>
                <c:pt idx="1196">
                  <c:v>1196.0</c:v>
                </c:pt>
                <c:pt idx="1197">
                  <c:v>1197.0</c:v>
                </c:pt>
                <c:pt idx="1198">
                  <c:v>1198.0</c:v>
                </c:pt>
                <c:pt idx="1199">
                  <c:v>1199.0</c:v>
                </c:pt>
                <c:pt idx="1200">
                  <c:v>1200.0</c:v>
                </c:pt>
                <c:pt idx="1201">
                  <c:v>1201.0</c:v>
                </c:pt>
                <c:pt idx="1202">
                  <c:v>1202.0</c:v>
                </c:pt>
                <c:pt idx="1203">
                  <c:v>1203.0</c:v>
                </c:pt>
                <c:pt idx="1204">
                  <c:v>1204.0</c:v>
                </c:pt>
                <c:pt idx="1205">
                  <c:v>1205.0</c:v>
                </c:pt>
                <c:pt idx="1206">
                  <c:v>1206.0</c:v>
                </c:pt>
                <c:pt idx="1207">
                  <c:v>1207.0</c:v>
                </c:pt>
                <c:pt idx="1208">
                  <c:v>1208.0</c:v>
                </c:pt>
                <c:pt idx="1209">
                  <c:v>1209.0</c:v>
                </c:pt>
                <c:pt idx="1210">
                  <c:v>1210.0</c:v>
                </c:pt>
                <c:pt idx="1211">
                  <c:v>1211.0</c:v>
                </c:pt>
                <c:pt idx="1212">
                  <c:v>1212.0</c:v>
                </c:pt>
                <c:pt idx="1213">
                  <c:v>1213.0</c:v>
                </c:pt>
                <c:pt idx="1214">
                  <c:v>1214.0</c:v>
                </c:pt>
                <c:pt idx="1215">
                  <c:v>1215.0</c:v>
                </c:pt>
                <c:pt idx="1216">
                  <c:v>1216.0</c:v>
                </c:pt>
                <c:pt idx="1217">
                  <c:v>1217.0</c:v>
                </c:pt>
                <c:pt idx="1218">
                  <c:v>1218.0</c:v>
                </c:pt>
                <c:pt idx="1219">
                  <c:v>1219.0</c:v>
                </c:pt>
                <c:pt idx="1220">
                  <c:v>1220.0</c:v>
                </c:pt>
                <c:pt idx="1221">
                  <c:v>1221.0</c:v>
                </c:pt>
                <c:pt idx="1222">
                  <c:v>1222.0</c:v>
                </c:pt>
                <c:pt idx="1223">
                  <c:v>1223.0</c:v>
                </c:pt>
                <c:pt idx="1224">
                  <c:v>1224.0</c:v>
                </c:pt>
                <c:pt idx="1225">
                  <c:v>1225.0</c:v>
                </c:pt>
                <c:pt idx="1226">
                  <c:v>1226.0</c:v>
                </c:pt>
                <c:pt idx="1227">
                  <c:v>1227.0</c:v>
                </c:pt>
                <c:pt idx="1228">
                  <c:v>1228.0</c:v>
                </c:pt>
                <c:pt idx="1229">
                  <c:v>1229.0</c:v>
                </c:pt>
                <c:pt idx="1230">
                  <c:v>1230.0</c:v>
                </c:pt>
                <c:pt idx="1231">
                  <c:v>1231.0</c:v>
                </c:pt>
                <c:pt idx="1232">
                  <c:v>1232.0</c:v>
                </c:pt>
                <c:pt idx="1233">
                  <c:v>1233.0</c:v>
                </c:pt>
                <c:pt idx="1234">
                  <c:v>1234.0</c:v>
                </c:pt>
                <c:pt idx="1235">
                  <c:v>1235.0</c:v>
                </c:pt>
                <c:pt idx="1236">
                  <c:v>1236.0</c:v>
                </c:pt>
                <c:pt idx="1237">
                  <c:v>1237.0</c:v>
                </c:pt>
                <c:pt idx="1238">
                  <c:v>1238.0</c:v>
                </c:pt>
                <c:pt idx="1239">
                  <c:v>1239.0</c:v>
                </c:pt>
                <c:pt idx="1240">
                  <c:v>1240.0</c:v>
                </c:pt>
                <c:pt idx="1241">
                  <c:v>1241.0</c:v>
                </c:pt>
                <c:pt idx="1242">
                  <c:v>1242.0</c:v>
                </c:pt>
                <c:pt idx="1243">
                  <c:v>1243.0</c:v>
                </c:pt>
                <c:pt idx="1244">
                  <c:v>1244.0</c:v>
                </c:pt>
                <c:pt idx="1245">
                  <c:v>1245.0</c:v>
                </c:pt>
                <c:pt idx="1246">
                  <c:v>1246.0</c:v>
                </c:pt>
                <c:pt idx="1247">
                  <c:v>1247.0</c:v>
                </c:pt>
                <c:pt idx="1248">
                  <c:v>1248.0</c:v>
                </c:pt>
                <c:pt idx="1249">
                  <c:v>1249.0</c:v>
                </c:pt>
                <c:pt idx="1250">
                  <c:v>1250.0</c:v>
                </c:pt>
                <c:pt idx="1251">
                  <c:v>1251.0</c:v>
                </c:pt>
                <c:pt idx="1252">
                  <c:v>1252.0</c:v>
                </c:pt>
                <c:pt idx="1253">
                  <c:v>1253.0</c:v>
                </c:pt>
                <c:pt idx="1254">
                  <c:v>1254.0</c:v>
                </c:pt>
                <c:pt idx="1255">
                  <c:v>1255.0</c:v>
                </c:pt>
                <c:pt idx="1256">
                  <c:v>1256.0</c:v>
                </c:pt>
                <c:pt idx="1257">
                  <c:v>1257.0</c:v>
                </c:pt>
                <c:pt idx="1258">
                  <c:v>1258.0</c:v>
                </c:pt>
                <c:pt idx="1259">
                  <c:v>1259.0</c:v>
                </c:pt>
                <c:pt idx="1260">
                  <c:v>1260.0</c:v>
                </c:pt>
                <c:pt idx="1261">
                  <c:v>1261.0</c:v>
                </c:pt>
                <c:pt idx="1262">
                  <c:v>1262.0</c:v>
                </c:pt>
                <c:pt idx="1263">
                  <c:v>1263.0</c:v>
                </c:pt>
                <c:pt idx="1264">
                  <c:v>1264.0</c:v>
                </c:pt>
                <c:pt idx="1265">
                  <c:v>1265.0</c:v>
                </c:pt>
                <c:pt idx="1266">
                  <c:v>1266.0</c:v>
                </c:pt>
                <c:pt idx="1267">
                  <c:v>1267.0</c:v>
                </c:pt>
                <c:pt idx="1268">
                  <c:v>1268.0</c:v>
                </c:pt>
                <c:pt idx="1269">
                  <c:v>1269.0</c:v>
                </c:pt>
                <c:pt idx="1270">
                  <c:v>1270.0</c:v>
                </c:pt>
                <c:pt idx="1271">
                  <c:v>1271.0</c:v>
                </c:pt>
                <c:pt idx="1272">
                  <c:v>1272.0</c:v>
                </c:pt>
                <c:pt idx="1273">
                  <c:v>1273.0</c:v>
                </c:pt>
                <c:pt idx="1274">
                  <c:v>1274.0</c:v>
                </c:pt>
                <c:pt idx="1275">
                  <c:v>1275.0</c:v>
                </c:pt>
                <c:pt idx="1276">
                  <c:v>1276.0</c:v>
                </c:pt>
                <c:pt idx="1277">
                  <c:v>1277.0</c:v>
                </c:pt>
                <c:pt idx="1278">
                  <c:v>1278.0</c:v>
                </c:pt>
                <c:pt idx="1279">
                  <c:v>1279.0</c:v>
                </c:pt>
                <c:pt idx="1280">
                  <c:v>1280.0</c:v>
                </c:pt>
                <c:pt idx="1281">
                  <c:v>1281.0</c:v>
                </c:pt>
                <c:pt idx="1282">
                  <c:v>1282.0</c:v>
                </c:pt>
                <c:pt idx="1283">
                  <c:v>1283.0</c:v>
                </c:pt>
                <c:pt idx="1284">
                  <c:v>1284.0</c:v>
                </c:pt>
                <c:pt idx="1285">
                  <c:v>1285.0</c:v>
                </c:pt>
                <c:pt idx="1286">
                  <c:v>1286.0</c:v>
                </c:pt>
                <c:pt idx="1287">
                  <c:v>1287.0</c:v>
                </c:pt>
                <c:pt idx="1288">
                  <c:v>1288.0</c:v>
                </c:pt>
                <c:pt idx="1289">
                  <c:v>1289.0</c:v>
                </c:pt>
                <c:pt idx="1290">
                  <c:v>1290.0</c:v>
                </c:pt>
                <c:pt idx="1291">
                  <c:v>1291.0</c:v>
                </c:pt>
                <c:pt idx="1292">
                  <c:v>1292.0</c:v>
                </c:pt>
                <c:pt idx="1293">
                  <c:v>1293.0</c:v>
                </c:pt>
                <c:pt idx="1294">
                  <c:v>1294.0</c:v>
                </c:pt>
                <c:pt idx="1295">
                  <c:v>1295.0</c:v>
                </c:pt>
                <c:pt idx="1296">
                  <c:v>1296.0</c:v>
                </c:pt>
                <c:pt idx="1297">
                  <c:v>1297.0</c:v>
                </c:pt>
                <c:pt idx="1298">
                  <c:v>1298.0</c:v>
                </c:pt>
                <c:pt idx="1299">
                  <c:v>1299.0</c:v>
                </c:pt>
                <c:pt idx="1300">
                  <c:v>1300.0</c:v>
                </c:pt>
                <c:pt idx="1301">
                  <c:v>1301.0</c:v>
                </c:pt>
                <c:pt idx="1302">
                  <c:v>1302.0</c:v>
                </c:pt>
                <c:pt idx="1303">
                  <c:v>1303.0</c:v>
                </c:pt>
                <c:pt idx="1304">
                  <c:v>1304.0</c:v>
                </c:pt>
                <c:pt idx="1305">
                  <c:v>1305.0</c:v>
                </c:pt>
                <c:pt idx="1306">
                  <c:v>1306.0</c:v>
                </c:pt>
                <c:pt idx="1307">
                  <c:v>1307.0</c:v>
                </c:pt>
                <c:pt idx="1308">
                  <c:v>1308.0</c:v>
                </c:pt>
                <c:pt idx="1309">
                  <c:v>1309.0</c:v>
                </c:pt>
                <c:pt idx="1310">
                  <c:v>1310.0</c:v>
                </c:pt>
                <c:pt idx="1311">
                  <c:v>1311.0</c:v>
                </c:pt>
                <c:pt idx="1312">
                  <c:v>1312.0</c:v>
                </c:pt>
                <c:pt idx="1313">
                  <c:v>1313.0</c:v>
                </c:pt>
                <c:pt idx="1314">
                  <c:v>1314.0</c:v>
                </c:pt>
                <c:pt idx="1315">
                  <c:v>1315.0</c:v>
                </c:pt>
                <c:pt idx="1316">
                  <c:v>1316.0</c:v>
                </c:pt>
                <c:pt idx="1317">
                  <c:v>1317.0</c:v>
                </c:pt>
                <c:pt idx="1318">
                  <c:v>1318.0</c:v>
                </c:pt>
                <c:pt idx="1319">
                  <c:v>1319.0</c:v>
                </c:pt>
                <c:pt idx="1320">
                  <c:v>1320.0</c:v>
                </c:pt>
                <c:pt idx="1321">
                  <c:v>1321.0</c:v>
                </c:pt>
                <c:pt idx="1322">
                  <c:v>1322.0</c:v>
                </c:pt>
                <c:pt idx="1323">
                  <c:v>1323.0</c:v>
                </c:pt>
                <c:pt idx="1324">
                  <c:v>1324.0</c:v>
                </c:pt>
                <c:pt idx="1325">
                  <c:v>1325.0</c:v>
                </c:pt>
                <c:pt idx="1326">
                  <c:v>1326.0</c:v>
                </c:pt>
                <c:pt idx="1327">
                  <c:v>1327.0</c:v>
                </c:pt>
                <c:pt idx="1328">
                  <c:v>1328.0</c:v>
                </c:pt>
                <c:pt idx="1329">
                  <c:v>1329.0</c:v>
                </c:pt>
                <c:pt idx="1330">
                  <c:v>1330.0</c:v>
                </c:pt>
                <c:pt idx="1331">
                  <c:v>1331.0</c:v>
                </c:pt>
                <c:pt idx="1332">
                  <c:v>1332.0</c:v>
                </c:pt>
                <c:pt idx="1333">
                  <c:v>1333.0</c:v>
                </c:pt>
                <c:pt idx="1334">
                  <c:v>1334.0</c:v>
                </c:pt>
                <c:pt idx="1335">
                  <c:v>1335.0</c:v>
                </c:pt>
                <c:pt idx="1336">
                  <c:v>1336.0</c:v>
                </c:pt>
                <c:pt idx="1337">
                  <c:v>1337.0</c:v>
                </c:pt>
                <c:pt idx="1338">
                  <c:v>1338.0</c:v>
                </c:pt>
                <c:pt idx="1339">
                  <c:v>1339.0</c:v>
                </c:pt>
                <c:pt idx="1340">
                  <c:v>1340.0</c:v>
                </c:pt>
                <c:pt idx="1341">
                  <c:v>1341.0</c:v>
                </c:pt>
                <c:pt idx="1342">
                  <c:v>1342.0</c:v>
                </c:pt>
                <c:pt idx="1343">
                  <c:v>1343.0</c:v>
                </c:pt>
                <c:pt idx="1344">
                  <c:v>1344.0</c:v>
                </c:pt>
                <c:pt idx="1345">
                  <c:v>1345.0</c:v>
                </c:pt>
                <c:pt idx="1346">
                  <c:v>1346.0</c:v>
                </c:pt>
                <c:pt idx="1347">
                  <c:v>1347.0</c:v>
                </c:pt>
                <c:pt idx="1348">
                  <c:v>1348.0</c:v>
                </c:pt>
                <c:pt idx="1349">
                  <c:v>1349.0</c:v>
                </c:pt>
                <c:pt idx="1350">
                  <c:v>1350.0</c:v>
                </c:pt>
                <c:pt idx="1351">
                  <c:v>1351.0</c:v>
                </c:pt>
                <c:pt idx="1352">
                  <c:v>1352.0</c:v>
                </c:pt>
                <c:pt idx="1353">
                  <c:v>1353.0</c:v>
                </c:pt>
                <c:pt idx="1354">
                  <c:v>1354.0</c:v>
                </c:pt>
                <c:pt idx="1355">
                  <c:v>1355.0</c:v>
                </c:pt>
                <c:pt idx="1356">
                  <c:v>1356.0</c:v>
                </c:pt>
                <c:pt idx="1357">
                  <c:v>1357.0</c:v>
                </c:pt>
                <c:pt idx="1358">
                  <c:v>1358.0</c:v>
                </c:pt>
                <c:pt idx="1359">
                  <c:v>1359.0</c:v>
                </c:pt>
                <c:pt idx="1360">
                  <c:v>1360.0</c:v>
                </c:pt>
                <c:pt idx="1361">
                  <c:v>1361.0</c:v>
                </c:pt>
                <c:pt idx="1362">
                  <c:v>1362.0</c:v>
                </c:pt>
                <c:pt idx="1363">
                  <c:v>1363.0</c:v>
                </c:pt>
                <c:pt idx="1364">
                  <c:v>1364.0</c:v>
                </c:pt>
                <c:pt idx="1365">
                  <c:v>1365.0</c:v>
                </c:pt>
                <c:pt idx="1366">
                  <c:v>1366.0</c:v>
                </c:pt>
                <c:pt idx="1367">
                  <c:v>1367.0</c:v>
                </c:pt>
                <c:pt idx="1368">
                  <c:v>1368.0</c:v>
                </c:pt>
                <c:pt idx="1369">
                  <c:v>1369.0</c:v>
                </c:pt>
                <c:pt idx="1370">
                  <c:v>1370.0</c:v>
                </c:pt>
                <c:pt idx="1371">
                  <c:v>1371.0</c:v>
                </c:pt>
                <c:pt idx="1372">
                  <c:v>1372.0</c:v>
                </c:pt>
                <c:pt idx="1373">
                  <c:v>1373.0</c:v>
                </c:pt>
                <c:pt idx="1374">
                  <c:v>1374.0</c:v>
                </c:pt>
                <c:pt idx="1375">
                  <c:v>1375.0</c:v>
                </c:pt>
                <c:pt idx="1376">
                  <c:v>1376.0</c:v>
                </c:pt>
                <c:pt idx="1377">
                  <c:v>1377.0</c:v>
                </c:pt>
                <c:pt idx="1378">
                  <c:v>1378.0</c:v>
                </c:pt>
                <c:pt idx="1379">
                  <c:v>1379.0</c:v>
                </c:pt>
                <c:pt idx="1380">
                  <c:v>1380.0</c:v>
                </c:pt>
                <c:pt idx="1381">
                  <c:v>1381.0</c:v>
                </c:pt>
                <c:pt idx="1382">
                  <c:v>1382.0</c:v>
                </c:pt>
                <c:pt idx="1383">
                  <c:v>1383.0</c:v>
                </c:pt>
                <c:pt idx="1384">
                  <c:v>1384.0</c:v>
                </c:pt>
                <c:pt idx="1385">
                  <c:v>1385.0</c:v>
                </c:pt>
                <c:pt idx="1386">
                  <c:v>1386.0</c:v>
                </c:pt>
                <c:pt idx="1387">
                  <c:v>1387.0</c:v>
                </c:pt>
                <c:pt idx="1388">
                  <c:v>1388.0</c:v>
                </c:pt>
                <c:pt idx="1389">
                  <c:v>1389.0</c:v>
                </c:pt>
                <c:pt idx="1390">
                  <c:v>1390.0</c:v>
                </c:pt>
                <c:pt idx="1391">
                  <c:v>1391.0</c:v>
                </c:pt>
                <c:pt idx="1392">
                  <c:v>1392.0</c:v>
                </c:pt>
                <c:pt idx="1393">
                  <c:v>1393.0</c:v>
                </c:pt>
                <c:pt idx="1394">
                  <c:v>1394.0</c:v>
                </c:pt>
                <c:pt idx="1395">
                  <c:v>1395.0</c:v>
                </c:pt>
                <c:pt idx="1396">
                  <c:v>1396.0</c:v>
                </c:pt>
                <c:pt idx="1397">
                  <c:v>1397.0</c:v>
                </c:pt>
                <c:pt idx="1398">
                  <c:v>1398.0</c:v>
                </c:pt>
                <c:pt idx="1399">
                  <c:v>1399.0</c:v>
                </c:pt>
                <c:pt idx="1400">
                  <c:v>1400.0</c:v>
                </c:pt>
                <c:pt idx="1401">
                  <c:v>1401.0</c:v>
                </c:pt>
                <c:pt idx="1402">
                  <c:v>1402.0</c:v>
                </c:pt>
                <c:pt idx="1403">
                  <c:v>1403.0</c:v>
                </c:pt>
                <c:pt idx="1404">
                  <c:v>1404.0</c:v>
                </c:pt>
                <c:pt idx="1405">
                  <c:v>1405.0</c:v>
                </c:pt>
                <c:pt idx="1406">
                  <c:v>1406.0</c:v>
                </c:pt>
                <c:pt idx="1407">
                  <c:v>1407.0</c:v>
                </c:pt>
                <c:pt idx="1408">
                  <c:v>1408.0</c:v>
                </c:pt>
                <c:pt idx="1409">
                  <c:v>1409.0</c:v>
                </c:pt>
                <c:pt idx="1410">
                  <c:v>1410.0</c:v>
                </c:pt>
                <c:pt idx="1411">
                  <c:v>1411.0</c:v>
                </c:pt>
                <c:pt idx="1412">
                  <c:v>1412.0</c:v>
                </c:pt>
                <c:pt idx="1413">
                  <c:v>1413.0</c:v>
                </c:pt>
                <c:pt idx="1414">
                  <c:v>1414.0</c:v>
                </c:pt>
                <c:pt idx="1415">
                  <c:v>1415.0</c:v>
                </c:pt>
                <c:pt idx="1416">
                  <c:v>1416.0</c:v>
                </c:pt>
                <c:pt idx="1417">
                  <c:v>1417.0</c:v>
                </c:pt>
                <c:pt idx="1418">
                  <c:v>1418.0</c:v>
                </c:pt>
                <c:pt idx="1419">
                  <c:v>1419.0</c:v>
                </c:pt>
                <c:pt idx="1420">
                  <c:v>1420.0</c:v>
                </c:pt>
                <c:pt idx="1421">
                  <c:v>1421.0</c:v>
                </c:pt>
                <c:pt idx="1422">
                  <c:v>1422.0</c:v>
                </c:pt>
                <c:pt idx="1423">
                  <c:v>1423.0</c:v>
                </c:pt>
                <c:pt idx="1424">
                  <c:v>1424.0</c:v>
                </c:pt>
                <c:pt idx="1425">
                  <c:v>1425.0</c:v>
                </c:pt>
                <c:pt idx="1426">
                  <c:v>1426.0</c:v>
                </c:pt>
                <c:pt idx="1427">
                  <c:v>1427.0</c:v>
                </c:pt>
                <c:pt idx="1428">
                  <c:v>1428.0</c:v>
                </c:pt>
                <c:pt idx="1429">
                  <c:v>1429.0</c:v>
                </c:pt>
                <c:pt idx="1430">
                  <c:v>1430.0</c:v>
                </c:pt>
                <c:pt idx="1431">
                  <c:v>1431.0</c:v>
                </c:pt>
                <c:pt idx="1432">
                  <c:v>1432.0</c:v>
                </c:pt>
                <c:pt idx="1433">
                  <c:v>1433.0</c:v>
                </c:pt>
                <c:pt idx="1434">
                  <c:v>1434.0</c:v>
                </c:pt>
                <c:pt idx="1435">
                  <c:v>1435.0</c:v>
                </c:pt>
                <c:pt idx="1436">
                  <c:v>1436.0</c:v>
                </c:pt>
                <c:pt idx="1437">
                  <c:v>1437.0</c:v>
                </c:pt>
                <c:pt idx="1438">
                  <c:v>1438.0</c:v>
                </c:pt>
                <c:pt idx="1439">
                  <c:v>1439.0</c:v>
                </c:pt>
                <c:pt idx="1440">
                  <c:v>1440.0</c:v>
                </c:pt>
                <c:pt idx="1441">
                  <c:v>1441.0</c:v>
                </c:pt>
                <c:pt idx="1442">
                  <c:v>1442.0</c:v>
                </c:pt>
                <c:pt idx="1443">
                  <c:v>1443.0</c:v>
                </c:pt>
                <c:pt idx="1444">
                  <c:v>1444.0</c:v>
                </c:pt>
                <c:pt idx="1445">
                  <c:v>1445.0</c:v>
                </c:pt>
                <c:pt idx="1446">
                  <c:v>1446.0</c:v>
                </c:pt>
                <c:pt idx="1447">
                  <c:v>1447.0</c:v>
                </c:pt>
                <c:pt idx="1448">
                  <c:v>1448.0</c:v>
                </c:pt>
                <c:pt idx="1449">
                  <c:v>1449.0</c:v>
                </c:pt>
                <c:pt idx="1450">
                  <c:v>1450.0</c:v>
                </c:pt>
                <c:pt idx="1451">
                  <c:v>1451.0</c:v>
                </c:pt>
                <c:pt idx="1452">
                  <c:v>1452.0</c:v>
                </c:pt>
                <c:pt idx="1453">
                  <c:v>1453.0</c:v>
                </c:pt>
                <c:pt idx="1454">
                  <c:v>1454.0</c:v>
                </c:pt>
                <c:pt idx="1455">
                  <c:v>1455.0</c:v>
                </c:pt>
                <c:pt idx="1456">
                  <c:v>1456.0</c:v>
                </c:pt>
                <c:pt idx="1457">
                  <c:v>1457.0</c:v>
                </c:pt>
                <c:pt idx="1458">
                  <c:v>1458.0</c:v>
                </c:pt>
                <c:pt idx="1459">
                  <c:v>1459.0</c:v>
                </c:pt>
                <c:pt idx="1460">
                  <c:v>1460.0</c:v>
                </c:pt>
                <c:pt idx="1461">
                  <c:v>1461.0</c:v>
                </c:pt>
                <c:pt idx="1462">
                  <c:v>1462.0</c:v>
                </c:pt>
                <c:pt idx="1463">
                  <c:v>1463.0</c:v>
                </c:pt>
                <c:pt idx="1464">
                  <c:v>1464.0</c:v>
                </c:pt>
                <c:pt idx="1465">
                  <c:v>1465.0</c:v>
                </c:pt>
                <c:pt idx="1466">
                  <c:v>1466.0</c:v>
                </c:pt>
                <c:pt idx="1467">
                  <c:v>1467.0</c:v>
                </c:pt>
                <c:pt idx="1468">
                  <c:v>1468.0</c:v>
                </c:pt>
                <c:pt idx="1469">
                  <c:v>1469.0</c:v>
                </c:pt>
                <c:pt idx="1470">
                  <c:v>1470.0</c:v>
                </c:pt>
                <c:pt idx="1471">
                  <c:v>1471.0</c:v>
                </c:pt>
                <c:pt idx="1472">
                  <c:v>1472.0</c:v>
                </c:pt>
                <c:pt idx="1473">
                  <c:v>1473.0</c:v>
                </c:pt>
                <c:pt idx="1474">
                  <c:v>1474.0</c:v>
                </c:pt>
                <c:pt idx="1475">
                  <c:v>1475.0</c:v>
                </c:pt>
                <c:pt idx="1476">
                  <c:v>1476.0</c:v>
                </c:pt>
                <c:pt idx="1477">
                  <c:v>1477.0</c:v>
                </c:pt>
                <c:pt idx="1478">
                  <c:v>1478.0</c:v>
                </c:pt>
                <c:pt idx="1479">
                  <c:v>1479.0</c:v>
                </c:pt>
                <c:pt idx="1480">
                  <c:v>1480.0</c:v>
                </c:pt>
                <c:pt idx="1481">
                  <c:v>1481.0</c:v>
                </c:pt>
                <c:pt idx="1482">
                  <c:v>1482.0</c:v>
                </c:pt>
                <c:pt idx="1483">
                  <c:v>1483.0</c:v>
                </c:pt>
                <c:pt idx="1484">
                  <c:v>1484.0</c:v>
                </c:pt>
                <c:pt idx="1485">
                  <c:v>1485.0</c:v>
                </c:pt>
                <c:pt idx="1486">
                  <c:v>1486.0</c:v>
                </c:pt>
                <c:pt idx="1487">
                  <c:v>1487.0</c:v>
                </c:pt>
                <c:pt idx="1488">
                  <c:v>1488.0</c:v>
                </c:pt>
                <c:pt idx="1489">
                  <c:v>1489.0</c:v>
                </c:pt>
                <c:pt idx="1490">
                  <c:v>1490.0</c:v>
                </c:pt>
                <c:pt idx="1491">
                  <c:v>1491.0</c:v>
                </c:pt>
                <c:pt idx="1492">
                  <c:v>1492.0</c:v>
                </c:pt>
                <c:pt idx="1493">
                  <c:v>1493.0</c:v>
                </c:pt>
                <c:pt idx="1494">
                  <c:v>1494.0</c:v>
                </c:pt>
                <c:pt idx="1495">
                  <c:v>1495.0</c:v>
                </c:pt>
                <c:pt idx="1496">
                  <c:v>1496.0</c:v>
                </c:pt>
                <c:pt idx="1497">
                  <c:v>1497.0</c:v>
                </c:pt>
                <c:pt idx="1498">
                  <c:v>1498.0</c:v>
                </c:pt>
                <c:pt idx="1499">
                  <c:v>1499.0</c:v>
                </c:pt>
                <c:pt idx="1500">
                  <c:v>1500.0</c:v>
                </c:pt>
                <c:pt idx="1501">
                  <c:v>1501.0</c:v>
                </c:pt>
                <c:pt idx="1502">
                  <c:v>1502.0</c:v>
                </c:pt>
                <c:pt idx="1503">
                  <c:v>1503.0</c:v>
                </c:pt>
                <c:pt idx="1504">
                  <c:v>1504.0</c:v>
                </c:pt>
                <c:pt idx="1505">
                  <c:v>1505.0</c:v>
                </c:pt>
                <c:pt idx="1506">
                  <c:v>1506.0</c:v>
                </c:pt>
                <c:pt idx="1507">
                  <c:v>1507.0</c:v>
                </c:pt>
                <c:pt idx="1508">
                  <c:v>1508.0</c:v>
                </c:pt>
                <c:pt idx="1509">
                  <c:v>1509.0</c:v>
                </c:pt>
                <c:pt idx="1510">
                  <c:v>1510.0</c:v>
                </c:pt>
                <c:pt idx="1511">
                  <c:v>1511.0</c:v>
                </c:pt>
                <c:pt idx="1512">
                  <c:v>1512.0</c:v>
                </c:pt>
                <c:pt idx="1513">
                  <c:v>1513.0</c:v>
                </c:pt>
                <c:pt idx="1514">
                  <c:v>1514.0</c:v>
                </c:pt>
                <c:pt idx="1515">
                  <c:v>1515.0</c:v>
                </c:pt>
                <c:pt idx="1516">
                  <c:v>1516.0</c:v>
                </c:pt>
                <c:pt idx="1517">
                  <c:v>1517.0</c:v>
                </c:pt>
                <c:pt idx="1518">
                  <c:v>1518.0</c:v>
                </c:pt>
                <c:pt idx="1519">
                  <c:v>1519.0</c:v>
                </c:pt>
                <c:pt idx="1520">
                  <c:v>1520.0</c:v>
                </c:pt>
                <c:pt idx="1521">
                  <c:v>1521.0</c:v>
                </c:pt>
                <c:pt idx="1522">
                  <c:v>1522.0</c:v>
                </c:pt>
                <c:pt idx="1523">
                  <c:v>1523.0</c:v>
                </c:pt>
                <c:pt idx="1524">
                  <c:v>1524.0</c:v>
                </c:pt>
                <c:pt idx="1525">
                  <c:v>1525.0</c:v>
                </c:pt>
                <c:pt idx="1526">
                  <c:v>1526.0</c:v>
                </c:pt>
                <c:pt idx="1527">
                  <c:v>1527.0</c:v>
                </c:pt>
                <c:pt idx="1528">
                  <c:v>1528.0</c:v>
                </c:pt>
                <c:pt idx="1529">
                  <c:v>1529.0</c:v>
                </c:pt>
                <c:pt idx="1530">
                  <c:v>1530.0</c:v>
                </c:pt>
                <c:pt idx="1531">
                  <c:v>1531.0</c:v>
                </c:pt>
                <c:pt idx="1532">
                  <c:v>1532.0</c:v>
                </c:pt>
                <c:pt idx="1533">
                  <c:v>1533.0</c:v>
                </c:pt>
                <c:pt idx="1534">
                  <c:v>1534.0</c:v>
                </c:pt>
                <c:pt idx="1535">
                  <c:v>1535.0</c:v>
                </c:pt>
                <c:pt idx="1536">
                  <c:v>1536.0</c:v>
                </c:pt>
                <c:pt idx="1537">
                  <c:v>1537.0</c:v>
                </c:pt>
                <c:pt idx="1538">
                  <c:v>1538.0</c:v>
                </c:pt>
                <c:pt idx="1539">
                  <c:v>1539.0</c:v>
                </c:pt>
                <c:pt idx="1540">
                  <c:v>1540.0</c:v>
                </c:pt>
                <c:pt idx="1541">
                  <c:v>1541.0</c:v>
                </c:pt>
                <c:pt idx="1542">
                  <c:v>1542.0</c:v>
                </c:pt>
                <c:pt idx="1543">
                  <c:v>1543.0</c:v>
                </c:pt>
                <c:pt idx="1544">
                  <c:v>1544.0</c:v>
                </c:pt>
                <c:pt idx="1545">
                  <c:v>1545.0</c:v>
                </c:pt>
                <c:pt idx="1546">
                  <c:v>1546.0</c:v>
                </c:pt>
                <c:pt idx="1547">
                  <c:v>1547.0</c:v>
                </c:pt>
                <c:pt idx="1548">
                  <c:v>1548.0</c:v>
                </c:pt>
                <c:pt idx="1549">
                  <c:v>1549.0</c:v>
                </c:pt>
                <c:pt idx="1550">
                  <c:v>1550.0</c:v>
                </c:pt>
                <c:pt idx="1551">
                  <c:v>1551.0</c:v>
                </c:pt>
                <c:pt idx="1552">
                  <c:v>1552.0</c:v>
                </c:pt>
                <c:pt idx="1553">
                  <c:v>1553.0</c:v>
                </c:pt>
                <c:pt idx="1554">
                  <c:v>1554.0</c:v>
                </c:pt>
                <c:pt idx="1555">
                  <c:v>1555.0</c:v>
                </c:pt>
                <c:pt idx="1556">
                  <c:v>1556.0</c:v>
                </c:pt>
                <c:pt idx="1557">
                  <c:v>1557.0</c:v>
                </c:pt>
                <c:pt idx="1558">
                  <c:v>1558.0</c:v>
                </c:pt>
                <c:pt idx="1559">
                  <c:v>1559.0</c:v>
                </c:pt>
                <c:pt idx="1560">
                  <c:v>1560.0</c:v>
                </c:pt>
                <c:pt idx="1561">
                  <c:v>1561.0</c:v>
                </c:pt>
                <c:pt idx="1562">
                  <c:v>1562.0</c:v>
                </c:pt>
                <c:pt idx="1563">
                  <c:v>1563.0</c:v>
                </c:pt>
                <c:pt idx="1564">
                  <c:v>1564.0</c:v>
                </c:pt>
                <c:pt idx="1565">
                  <c:v>1565.0</c:v>
                </c:pt>
                <c:pt idx="1566">
                  <c:v>1566.0</c:v>
                </c:pt>
                <c:pt idx="1567">
                  <c:v>1567.0</c:v>
                </c:pt>
                <c:pt idx="1568">
                  <c:v>1568.0</c:v>
                </c:pt>
                <c:pt idx="1569">
                  <c:v>1569.0</c:v>
                </c:pt>
                <c:pt idx="1570">
                  <c:v>1570.0</c:v>
                </c:pt>
                <c:pt idx="1571">
                  <c:v>1571.0</c:v>
                </c:pt>
                <c:pt idx="1572">
                  <c:v>1572.0</c:v>
                </c:pt>
                <c:pt idx="1573">
                  <c:v>1573.0</c:v>
                </c:pt>
                <c:pt idx="1574">
                  <c:v>1574.0</c:v>
                </c:pt>
                <c:pt idx="1575">
                  <c:v>1575.0</c:v>
                </c:pt>
                <c:pt idx="1576">
                  <c:v>1576.0</c:v>
                </c:pt>
                <c:pt idx="1577">
                  <c:v>1577.0</c:v>
                </c:pt>
                <c:pt idx="1578">
                  <c:v>1578.0</c:v>
                </c:pt>
                <c:pt idx="1579">
                  <c:v>1579.0</c:v>
                </c:pt>
                <c:pt idx="1580">
                  <c:v>1580.0</c:v>
                </c:pt>
                <c:pt idx="1581">
                  <c:v>1581.0</c:v>
                </c:pt>
                <c:pt idx="1582">
                  <c:v>1582.0</c:v>
                </c:pt>
                <c:pt idx="1583">
                  <c:v>1583.0</c:v>
                </c:pt>
                <c:pt idx="1584">
                  <c:v>1584.0</c:v>
                </c:pt>
                <c:pt idx="1585">
                  <c:v>1585.0</c:v>
                </c:pt>
                <c:pt idx="1586">
                  <c:v>1586.0</c:v>
                </c:pt>
                <c:pt idx="1587">
                  <c:v>1587.0</c:v>
                </c:pt>
                <c:pt idx="1588">
                  <c:v>1588.0</c:v>
                </c:pt>
                <c:pt idx="1589">
                  <c:v>1589.0</c:v>
                </c:pt>
                <c:pt idx="1590">
                  <c:v>1590.0</c:v>
                </c:pt>
                <c:pt idx="1591">
                  <c:v>1591.0</c:v>
                </c:pt>
                <c:pt idx="1592">
                  <c:v>1592.0</c:v>
                </c:pt>
                <c:pt idx="1593">
                  <c:v>1593.0</c:v>
                </c:pt>
                <c:pt idx="1594">
                  <c:v>1594.0</c:v>
                </c:pt>
                <c:pt idx="1595">
                  <c:v>1595.0</c:v>
                </c:pt>
                <c:pt idx="1596">
                  <c:v>1596.0</c:v>
                </c:pt>
                <c:pt idx="1597">
                  <c:v>1597.0</c:v>
                </c:pt>
                <c:pt idx="1598">
                  <c:v>1598.0</c:v>
                </c:pt>
                <c:pt idx="1599">
                  <c:v>1599.0</c:v>
                </c:pt>
                <c:pt idx="1600">
                  <c:v>1600.0</c:v>
                </c:pt>
                <c:pt idx="1601">
                  <c:v>1601.0</c:v>
                </c:pt>
                <c:pt idx="1602">
                  <c:v>1602.0</c:v>
                </c:pt>
                <c:pt idx="1603">
                  <c:v>1603.0</c:v>
                </c:pt>
                <c:pt idx="1604">
                  <c:v>1604.0</c:v>
                </c:pt>
                <c:pt idx="1605">
                  <c:v>1605.0</c:v>
                </c:pt>
                <c:pt idx="1606">
                  <c:v>1606.0</c:v>
                </c:pt>
                <c:pt idx="1607">
                  <c:v>1607.0</c:v>
                </c:pt>
                <c:pt idx="1608">
                  <c:v>1608.0</c:v>
                </c:pt>
                <c:pt idx="1609">
                  <c:v>1609.0</c:v>
                </c:pt>
                <c:pt idx="1610">
                  <c:v>1610.0</c:v>
                </c:pt>
                <c:pt idx="1611">
                  <c:v>1611.0</c:v>
                </c:pt>
                <c:pt idx="1612">
                  <c:v>1612.0</c:v>
                </c:pt>
                <c:pt idx="1613">
                  <c:v>1613.0</c:v>
                </c:pt>
                <c:pt idx="1614">
                  <c:v>1614.0</c:v>
                </c:pt>
                <c:pt idx="1615">
                  <c:v>1615.0</c:v>
                </c:pt>
                <c:pt idx="1616">
                  <c:v>1616.0</c:v>
                </c:pt>
                <c:pt idx="1617">
                  <c:v>1617.0</c:v>
                </c:pt>
                <c:pt idx="1618">
                  <c:v>1618.0</c:v>
                </c:pt>
                <c:pt idx="1619">
                  <c:v>1619.0</c:v>
                </c:pt>
                <c:pt idx="1620">
                  <c:v>1620.0</c:v>
                </c:pt>
                <c:pt idx="1621">
                  <c:v>1621.0</c:v>
                </c:pt>
                <c:pt idx="1622">
                  <c:v>1622.0</c:v>
                </c:pt>
                <c:pt idx="1623">
                  <c:v>1623.0</c:v>
                </c:pt>
                <c:pt idx="1624">
                  <c:v>1624.0</c:v>
                </c:pt>
                <c:pt idx="1625">
                  <c:v>1625.0</c:v>
                </c:pt>
                <c:pt idx="1626">
                  <c:v>1626.0</c:v>
                </c:pt>
                <c:pt idx="1627">
                  <c:v>1627.0</c:v>
                </c:pt>
                <c:pt idx="1628">
                  <c:v>1628.0</c:v>
                </c:pt>
                <c:pt idx="1629">
                  <c:v>1629.0</c:v>
                </c:pt>
                <c:pt idx="1630">
                  <c:v>1630.0</c:v>
                </c:pt>
                <c:pt idx="1631">
                  <c:v>1631.0</c:v>
                </c:pt>
                <c:pt idx="1632">
                  <c:v>1632.0</c:v>
                </c:pt>
                <c:pt idx="1633">
                  <c:v>1633.0</c:v>
                </c:pt>
                <c:pt idx="1634">
                  <c:v>1634.0</c:v>
                </c:pt>
                <c:pt idx="1635">
                  <c:v>1635.0</c:v>
                </c:pt>
                <c:pt idx="1636">
                  <c:v>1636.0</c:v>
                </c:pt>
                <c:pt idx="1637">
                  <c:v>1637.0</c:v>
                </c:pt>
                <c:pt idx="1638">
                  <c:v>1638.0</c:v>
                </c:pt>
                <c:pt idx="1639">
                  <c:v>1639.0</c:v>
                </c:pt>
                <c:pt idx="1640">
                  <c:v>1640.0</c:v>
                </c:pt>
                <c:pt idx="1641">
                  <c:v>1641.0</c:v>
                </c:pt>
                <c:pt idx="1642">
                  <c:v>1642.0</c:v>
                </c:pt>
                <c:pt idx="1643">
                  <c:v>1643.0</c:v>
                </c:pt>
                <c:pt idx="1644">
                  <c:v>1644.0</c:v>
                </c:pt>
                <c:pt idx="1645">
                  <c:v>1645.0</c:v>
                </c:pt>
                <c:pt idx="1646">
                  <c:v>1646.0</c:v>
                </c:pt>
                <c:pt idx="1647">
                  <c:v>1647.0</c:v>
                </c:pt>
                <c:pt idx="1648">
                  <c:v>1648.0</c:v>
                </c:pt>
                <c:pt idx="1649">
                  <c:v>1649.0</c:v>
                </c:pt>
                <c:pt idx="1650">
                  <c:v>1650.0</c:v>
                </c:pt>
                <c:pt idx="1651">
                  <c:v>1651.0</c:v>
                </c:pt>
                <c:pt idx="1652">
                  <c:v>1652.0</c:v>
                </c:pt>
                <c:pt idx="1653">
                  <c:v>1653.0</c:v>
                </c:pt>
                <c:pt idx="1654">
                  <c:v>1654.0</c:v>
                </c:pt>
                <c:pt idx="1655">
                  <c:v>1655.0</c:v>
                </c:pt>
                <c:pt idx="1656">
                  <c:v>1656.0</c:v>
                </c:pt>
                <c:pt idx="1657">
                  <c:v>1657.0</c:v>
                </c:pt>
                <c:pt idx="1658">
                  <c:v>1658.0</c:v>
                </c:pt>
                <c:pt idx="1659">
                  <c:v>1659.0</c:v>
                </c:pt>
                <c:pt idx="1660">
                  <c:v>1660.0</c:v>
                </c:pt>
                <c:pt idx="1661">
                  <c:v>1661.0</c:v>
                </c:pt>
                <c:pt idx="1662">
                  <c:v>1662.0</c:v>
                </c:pt>
                <c:pt idx="1663">
                  <c:v>1663.0</c:v>
                </c:pt>
                <c:pt idx="1664">
                  <c:v>1664.0</c:v>
                </c:pt>
                <c:pt idx="1665">
                  <c:v>1665.0</c:v>
                </c:pt>
                <c:pt idx="1666">
                  <c:v>1666.0</c:v>
                </c:pt>
                <c:pt idx="1667">
                  <c:v>1667.0</c:v>
                </c:pt>
                <c:pt idx="1668">
                  <c:v>1668.0</c:v>
                </c:pt>
                <c:pt idx="1669">
                  <c:v>1669.0</c:v>
                </c:pt>
                <c:pt idx="1670">
                  <c:v>1670.0</c:v>
                </c:pt>
                <c:pt idx="1671">
                  <c:v>1671.0</c:v>
                </c:pt>
                <c:pt idx="1672">
                  <c:v>1672.0</c:v>
                </c:pt>
                <c:pt idx="1673">
                  <c:v>1673.0</c:v>
                </c:pt>
                <c:pt idx="1674">
                  <c:v>1674.0</c:v>
                </c:pt>
                <c:pt idx="1675">
                  <c:v>1675.0</c:v>
                </c:pt>
                <c:pt idx="1676">
                  <c:v>1676.0</c:v>
                </c:pt>
                <c:pt idx="1677">
                  <c:v>1677.0</c:v>
                </c:pt>
                <c:pt idx="1678">
                  <c:v>1678.0</c:v>
                </c:pt>
                <c:pt idx="1679">
                  <c:v>1679.0</c:v>
                </c:pt>
                <c:pt idx="1680">
                  <c:v>1680.0</c:v>
                </c:pt>
                <c:pt idx="1681">
                  <c:v>1681.0</c:v>
                </c:pt>
                <c:pt idx="1682">
                  <c:v>1682.0</c:v>
                </c:pt>
                <c:pt idx="1683">
                  <c:v>1683.0</c:v>
                </c:pt>
                <c:pt idx="1684">
                  <c:v>1684.0</c:v>
                </c:pt>
                <c:pt idx="1685">
                  <c:v>1685.0</c:v>
                </c:pt>
                <c:pt idx="1686">
                  <c:v>1686.0</c:v>
                </c:pt>
                <c:pt idx="1687">
                  <c:v>1687.0</c:v>
                </c:pt>
                <c:pt idx="1688">
                  <c:v>1688.0</c:v>
                </c:pt>
                <c:pt idx="1689">
                  <c:v>1689.0</c:v>
                </c:pt>
                <c:pt idx="1690">
                  <c:v>1690.0</c:v>
                </c:pt>
                <c:pt idx="1691">
                  <c:v>1691.0</c:v>
                </c:pt>
                <c:pt idx="1692">
                  <c:v>1692.0</c:v>
                </c:pt>
                <c:pt idx="1693">
                  <c:v>1693.0</c:v>
                </c:pt>
                <c:pt idx="1694">
                  <c:v>1694.0</c:v>
                </c:pt>
                <c:pt idx="1695">
                  <c:v>1695.0</c:v>
                </c:pt>
                <c:pt idx="1696">
                  <c:v>1696.0</c:v>
                </c:pt>
                <c:pt idx="1697">
                  <c:v>1697.0</c:v>
                </c:pt>
                <c:pt idx="1698">
                  <c:v>1698.0</c:v>
                </c:pt>
                <c:pt idx="1699">
                  <c:v>1699.0</c:v>
                </c:pt>
                <c:pt idx="1700">
                  <c:v>1700.0</c:v>
                </c:pt>
                <c:pt idx="1701">
                  <c:v>1701.0</c:v>
                </c:pt>
                <c:pt idx="1702">
                  <c:v>1702.0</c:v>
                </c:pt>
                <c:pt idx="1703">
                  <c:v>1703.0</c:v>
                </c:pt>
                <c:pt idx="1704">
                  <c:v>1704.0</c:v>
                </c:pt>
                <c:pt idx="1705">
                  <c:v>1705.0</c:v>
                </c:pt>
                <c:pt idx="1706">
                  <c:v>1706.0</c:v>
                </c:pt>
                <c:pt idx="1707">
                  <c:v>1707.0</c:v>
                </c:pt>
                <c:pt idx="1708">
                  <c:v>1708.0</c:v>
                </c:pt>
                <c:pt idx="1709">
                  <c:v>1709.0</c:v>
                </c:pt>
                <c:pt idx="1710">
                  <c:v>1710.0</c:v>
                </c:pt>
                <c:pt idx="1711">
                  <c:v>1711.0</c:v>
                </c:pt>
                <c:pt idx="1712">
                  <c:v>1712.0</c:v>
                </c:pt>
                <c:pt idx="1713">
                  <c:v>1713.0</c:v>
                </c:pt>
                <c:pt idx="1714">
                  <c:v>1714.0</c:v>
                </c:pt>
                <c:pt idx="1715">
                  <c:v>1715.0</c:v>
                </c:pt>
                <c:pt idx="1716">
                  <c:v>1716.0</c:v>
                </c:pt>
                <c:pt idx="1717">
                  <c:v>1717.0</c:v>
                </c:pt>
                <c:pt idx="1718">
                  <c:v>1718.0</c:v>
                </c:pt>
                <c:pt idx="1719">
                  <c:v>1719.0</c:v>
                </c:pt>
                <c:pt idx="1720">
                  <c:v>1720.0</c:v>
                </c:pt>
                <c:pt idx="1721">
                  <c:v>1721.0</c:v>
                </c:pt>
                <c:pt idx="1722">
                  <c:v>1722.0</c:v>
                </c:pt>
                <c:pt idx="1723">
                  <c:v>1723.0</c:v>
                </c:pt>
                <c:pt idx="1724">
                  <c:v>1724.0</c:v>
                </c:pt>
                <c:pt idx="1725">
                  <c:v>1725.0</c:v>
                </c:pt>
                <c:pt idx="1726">
                  <c:v>1726.0</c:v>
                </c:pt>
                <c:pt idx="1727">
                  <c:v>1727.0</c:v>
                </c:pt>
                <c:pt idx="1728">
                  <c:v>1728.0</c:v>
                </c:pt>
                <c:pt idx="1729">
                  <c:v>1729.0</c:v>
                </c:pt>
                <c:pt idx="1730">
                  <c:v>1730.0</c:v>
                </c:pt>
                <c:pt idx="1731">
                  <c:v>1731.0</c:v>
                </c:pt>
                <c:pt idx="1732">
                  <c:v>1732.0</c:v>
                </c:pt>
                <c:pt idx="1733">
                  <c:v>1733.0</c:v>
                </c:pt>
                <c:pt idx="1734">
                  <c:v>1734.0</c:v>
                </c:pt>
                <c:pt idx="1735">
                  <c:v>1735.0</c:v>
                </c:pt>
                <c:pt idx="1736">
                  <c:v>1736.0</c:v>
                </c:pt>
                <c:pt idx="1737">
                  <c:v>1737.0</c:v>
                </c:pt>
                <c:pt idx="1738">
                  <c:v>1738.0</c:v>
                </c:pt>
                <c:pt idx="1739">
                  <c:v>1739.0</c:v>
                </c:pt>
                <c:pt idx="1740">
                  <c:v>1740.0</c:v>
                </c:pt>
                <c:pt idx="1741">
                  <c:v>1741.0</c:v>
                </c:pt>
                <c:pt idx="1742">
                  <c:v>1742.0</c:v>
                </c:pt>
                <c:pt idx="1743">
                  <c:v>1743.0</c:v>
                </c:pt>
                <c:pt idx="1744">
                  <c:v>1744.0</c:v>
                </c:pt>
                <c:pt idx="1745">
                  <c:v>1745.0</c:v>
                </c:pt>
                <c:pt idx="1746">
                  <c:v>1746.0</c:v>
                </c:pt>
                <c:pt idx="1747">
                  <c:v>1747.0</c:v>
                </c:pt>
                <c:pt idx="1748">
                  <c:v>1748.0</c:v>
                </c:pt>
                <c:pt idx="1749">
                  <c:v>1749.0</c:v>
                </c:pt>
                <c:pt idx="1750">
                  <c:v>1750.0</c:v>
                </c:pt>
                <c:pt idx="1751">
                  <c:v>1751.0</c:v>
                </c:pt>
                <c:pt idx="1752">
                  <c:v>1752.0</c:v>
                </c:pt>
                <c:pt idx="1753">
                  <c:v>1753.0</c:v>
                </c:pt>
                <c:pt idx="1754">
                  <c:v>1754.0</c:v>
                </c:pt>
                <c:pt idx="1755">
                  <c:v>1755.0</c:v>
                </c:pt>
                <c:pt idx="1756">
                  <c:v>1756.0</c:v>
                </c:pt>
                <c:pt idx="1757">
                  <c:v>1757.0</c:v>
                </c:pt>
                <c:pt idx="1758">
                  <c:v>1758.0</c:v>
                </c:pt>
                <c:pt idx="1759">
                  <c:v>1759.0</c:v>
                </c:pt>
                <c:pt idx="1760">
                  <c:v>1760.0</c:v>
                </c:pt>
                <c:pt idx="1761">
                  <c:v>1761.0</c:v>
                </c:pt>
                <c:pt idx="1762">
                  <c:v>1762.0</c:v>
                </c:pt>
                <c:pt idx="1763">
                  <c:v>1763.0</c:v>
                </c:pt>
                <c:pt idx="1764">
                  <c:v>1764.0</c:v>
                </c:pt>
                <c:pt idx="1765">
                  <c:v>1765.0</c:v>
                </c:pt>
                <c:pt idx="1766">
                  <c:v>1766.0</c:v>
                </c:pt>
                <c:pt idx="1767">
                  <c:v>1767.0</c:v>
                </c:pt>
                <c:pt idx="1768">
                  <c:v>1768.0</c:v>
                </c:pt>
                <c:pt idx="1769">
                  <c:v>1769.0</c:v>
                </c:pt>
                <c:pt idx="1770">
                  <c:v>1770.0</c:v>
                </c:pt>
                <c:pt idx="1771">
                  <c:v>1771.0</c:v>
                </c:pt>
                <c:pt idx="1772">
                  <c:v>1772.0</c:v>
                </c:pt>
                <c:pt idx="1773">
                  <c:v>1773.0</c:v>
                </c:pt>
                <c:pt idx="1774">
                  <c:v>1774.0</c:v>
                </c:pt>
                <c:pt idx="1775">
                  <c:v>1775.0</c:v>
                </c:pt>
                <c:pt idx="1776">
                  <c:v>1776.0</c:v>
                </c:pt>
                <c:pt idx="1777">
                  <c:v>1777.0</c:v>
                </c:pt>
                <c:pt idx="1778">
                  <c:v>1778.0</c:v>
                </c:pt>
                <c:pt idx="1779">
                  <c:v>1779.0</c:v>
                </c:pt>
                <c:pt idx="1780">
                  <c:v>1780.0</c:v>
                </c:pt>
                <c:pt idx="1781">
                  <c:v>1781.0</c:v>
                </c:pt>
                <c:pt idx="1782">
                  <c:v>1782.0</c:v>
                </c:pt>
                <c:pt idx="1783">
                  <c:v>1783.0</c:v>
                </c:pt>
                <c:pt idx="1784">
                  <c:v>1784.0</c:v>
                </c:pt>
                <c:pt idx="1785">
                  <c:v>1785.0</c:v>
                </c:pt>
                <c:pt idx="1786">
                  <c:v>1786.0</c:v>
                </c:pt>
                <c:pt idx="1787">
                  <c:v>1787.0</c:v>
                </c:pt>
                <c:pt idx="1788">
                  <c:v>1788.0</c:v>
                </c:pt>
                <c:pt idx="1789">
                  <c:v>1789.0</c:v>
                </c:pt>
                <c:pt idx="1790">
                  <c:v>1790.0</c:v>
                </c:pt>
                <c:pt idx="1791">
                  <c:v>1791.0</c:v>
                </c:pt>
                <c:pt idx="1792">
                  <c:v>1792.0</c:v>
                </c:pt>
                <c:pt idx="1793">
                  <c:v>1793.0</c:v>
                </c:pt>
                <c:pt idx="1794">
                  <c:v>1794.0</c:v>
                </c:pt>
                <c:pt idx="1795">
                  <c:v>1795.0</c:v>
                </c:pt>
                <c:pt idx="1796">
                  <c:v>1796.0</c:v>
                </c:pt>
                <c:pt idx="1797">
                  <c:v>1797.0</c:v>
                </c:pt>
                <c:pt idx="1798">
                  <c:v>1798.0</c:v>
                </c:pt>
                <c:pt idx="1799">
                  <c:v>1799.0</c:v>
                </c:pt>
                <c:pt idx="1800">
                  <c:v>1800.0</c:v>
                </c:pt>
                <c:pt idx="1801">
                  <c:v>1801.0</c:v>
                </c:pt>
                <c:pt idx="1802">
                  <c:v>1802.0</c:v>
                </c:pt>
                <c:pt idx="1803">
                  <c:v>1803.0</c:v>
                </c:pt>
                <c:pt idx="1804">
                  <c:v>1804.0</c:v>
                </c:pt>
                <c:pt idx="1805">
                  <c:v>1805.0</c:v>
                </c:pt>
                <c:pt idx="1806">
                  <c:v>1806.0</c:v>
                </c:pt>
                <c:pt idx="1807">
                  <c:v>1807.0</c:v>
                </c:pt>
                <c:pt idx="1808">
                  <c:v>1808.0</c:v>
                </c:pt>
                <c:pt idx="1809">
                  <c:v>1809.0</c:v>
                </c:pt>
                <c:pt idx="1810">
                  <c:v>1810.0</c:v>
                </c:pt>
                <c:pt idx="1811">
                  <c:v>1811.0</c:v>
                </c:pt>
                <c:pt idx="1812">
                  <c:v>1812.0</c:v>
                </c:pt>
                <c:pt idx="1813">
                  <c:v>1813.0</c:v>
                </c:pt>
                <c:pt idx="1814">
                  <c:v>1814.0</c:v>
                </c:pt>
                <c:pt idx="1815">
                  <c:v>1815.0</c:v>
                </c:pt>
                <c:pt idx="1816">
                  <c:v>1816.0</c:v>
                </c:pt>
                <c:pt idx="1817">
                  <c:v>1817.0</c:v>
                </c:pt>
                <c:pt idx="1818">
                  <c:v>1818.0</c:v>
                </c:pt>
                <c:pt idx="1819">
                  <c:v>1819.0</c:v>
                </c:pt>
                <c:pt idx="1820">
                  <c:v>1820.0</c:v>
                </c:pt>
                <c:pt idx="1821">
                  <c:v>1821.0</c:v>
                </c:pt>
                <c:pt idx="1822">
                  <c:v>1822.0</c:v>
                </c:pt>
                <c:pt idx="1823">
                  <c:v>1823.0</c:v>
                </c:pt>
                <c:pt idx="1824">
                  <c:v>1824.0</c:v>
                </c:pt>
                <c:pt idx="1825">
                  <c:v>1825.0</c:v>
                </c:pt>
                <c:pt idx="1826">
                  <c:v>1826.0</c:v>
                </c:pt>
                <c:pt idx="1827">
                  <c:v>1827.0</c:v>
                </c:pt>
                <c:pt idx="1828">
                  <c:v>1828.0</c:v>
                </c:pt>
                <c:pt idx="1829">
                  <c:v>1829.0</c:v>
                </c:pt>
                <c:pt idx="1830">
                  <c:v>1830.0</c:v>
                </c:pt>
                <c:pt idx="1831">
                  <c:v>1831.0</c:v>
                </c:pt>
                <c:pt idx="1832">
                  <c:v>1832.0</c:v>
                </c:pt>
                <c:pt idx="1833">
                  <c:v>1833.0</c:v>
                </c:pt>
                <c:pt idx="1834">
                  <c:v>1834.0</c:v>
                </c:pt>
                <c:pt idx="1835">
                  <c:v>1835.0</c:v>
                </c:pt>
                <c:pt idx="1836">
                  <c:v>1836.0</c:v>
                </c:pt>
                <c:pt idx="1837">
                  <c:v>1837.0</c:v>
                </c:pt>
                <c:pt idx="1838">
                  <c:v>1838.0</c:v>
                </c:pt>
                <c:pt idx="1839">
                  <c:v>1839.0</c:v>
                </c:pt>
                <c:pt idx="1840">
                  <c:v>1840.0</c:v>
                </c:pt>
                <c:pt idx="1841">
                  <c:v>1841.0</c:v>
                </c:pt>
                <c:pt idx="1842">
                  <c:v>1842.0</c:v>
                </c:pt>
                <c:pt idx="1843">
                  <c:v>1843.0</c:v>
                </c:pt>
                <c:pt idx="1844">
                  <c:v>1844.0</c:v>
                </c:pt>
                <c:pt idx="1845">
                  <c:v>1845.0</c:v>
                </c:pt>
                <c:pt idx="1846">
                  <c:v>1846.0</c:v>
                </c:pt>
                <c:pt idx="1847">
                  <c:v>1847.0</c:v>
                </c:pt>
                <c:pt idx="1848">
                  <c:v>1848.0</c:v>
                </c:pt>
                <c:pt idx="1849">
                  <c:v>1849.0</c:v>
                </c:pt>
                <c:pt idx="1850">
                  <c:v>1850.0</c:v>
                </c:pt>
                <c:pt idx="1851">
                  <c:v>1851.0</c:v>
                </c:pt>
                <c:pt idx="1852">
                  <c:v>1852.0</c:v>
                </c:pt>
                <c:pt idx="1853">
                  <c:v>1853.0</c:v>
                </c:pt>
                <c:pt idx="1854">
                  <c:v>1854.0</c:v>
                </c:pt>
                <c:pt idx="1855">
                  <c:v>1855.0</c:v>
                </c:pt>
                <c:pt idx="1856">
                  <c:v>1856.0</c:v>
                </c:pt>
                <c:pt idx="1857">
                  <c:v>1857.0</c:v>
                </c:pt>
                <c:pt idx="1858">
                  <c:v>1858.0</c:v>
                </c:pt>
                <c:pt idx="1859">
                  <c:v>1859.0</c:v>
                </c:pt>
                <c:pt idx="1860">
                  <c:v>1860.0</c:v>
                </c:pt>
                <c:pt idx="1861">
                  <c:v>1861.0</c:v>
                </c:pt>
                <c:pt idx="1862">
                  <c:v>1862.0</c:v>
                </c:pt>
                <c:pt idx="1863">
                  <c:v>1863.0</c:v>
                </c:pt>
                <c:pt idx="1864">
                  <c:v>1864.0</c:v>
                </c:pt>
                <c:pt idx="1865">
                  <c:v>1865.0</c:v>
                </c:pt>
                <c:pt idx="1866">
                  <c:v>1866.0</c:v>
                </c:pt>
                <c:pt idx="1867">
                  <c:v>1867.0</c:v>
                </c:pt>
                <c:pt idx="1868">
                  <c:v>1868.0</c:v>
                </c:pt>
                <c:pt idx="1869">
                  <c:v>1869.0</c:v>
                </c:pt>
                <c:pt idx="1870">
                  <c:v>1870.0</c:v>
                </c:pt>
                <c:pt idx="1871">
                  <c:v>1871.0</c:v>
                </c:pt>
                <c:pt idx="1872">
                  <c:v>1872.0</c:v>
                </c:pt>
                <c:pt idx="1873">
                  <c:v>1873.0</c:v>
                </c:pt>
                <c:pt idx="1874">
                  <c:v>1874.0</c:v>
                </c:pt>
                <c:pt idx="1875">
                  <c:v>1875.0</c:v>
                </c:pt>
                <c:pt idx="1876">
                  <c:v>1876.0</c:v>
                </c:pt>
                <c:pt idx="1877">
                  <c:v>1877.0</c:v>
                </c:pt>
                <c:pt idx="1878">
                  <c:v>1878.0</c:v>
                </c:pt>
                <c:pt idx="1879">
                  <c:v>1879.0</c:v>
                </c:pt>
                <c:pt idx="1880">
                  <c:v>1880.0</c:v>
                </c:pt>
                <c:pt idx="1881">
                  <c:v>1881.0</c:v>
                </c:pt>
                <c:pt idx="1882">
                  <c:v>1882.0</c:v>
                </c:pt>
                <c:pt idx="1883">
                  <c:v>1883.0</c:v>
                </c:pt>
                <c:pt idx="1884">
                  <c:v>1884.0</c:v>
                </c:pt>
                <c:pt idx="1885">
                  <c:v>1885.0</c:v>
                </c:pt>
                <c:pt idx="1886">
                  <c:v>1886.0</c:v>
                </c:pt>
                <c:pt idx="1887">
                  <c:v>1887.0</c:v>
                </c:pt>
                <c:pt idx="1888">
                  <c:v>1888.0</c:v>
                </c:pt>
                <c:pt idx="1889">
                  <c:v>1889.0</c:v>
                </c:pt>
                <c:pt idx="1890">
                  <c:v>1890.0</c:v>
                </c:pt>
                <c:pt idx="1891">
                  <c:v>1891.0</c:v>
                </c:pt>
                <c:pt idx="1892">
                  <c:v>1892.0</c:v>
                </c:pt>
                <c:pt idx="1893">
                  <c:v>1893.0</c:v>
                </c:pt>
                <c:pt idx="1894">
                  <c:v>1894.0</c:v>
                </c:pt>
                <c:pt idx="1895">
                  <c:v>1895.0</c:v>
                </c:pt>
                <c:pt idx="1896">
                  <c:v>1896.0</c:v>
                </c:pt>
                <c:pt idx="1897">
                  <c:v>1897.0</c:v>
                </c:pt>
                <c:pt idx="1898">
                  <c:v>1898.0</c:v>
                </c:pt>
                <c:pt idx="1899">
                  <c:v>1899.0</c:v>
                </c:pt>
                <c:pt idx="1900">
                  <c:v>1900.0</c:v>
                </c:pt>
                <c:pt idx="1901">
                  <c:v>1901.0</c:v>
                </c:pt>
                <c:pt idx="1902">
                  <c:v>1902.0</c:v>
                </c:pt>
                <c:pt idx="1903">
                  <c:v>1903.0</c:v>
                </c:pt>
                <c:pt idx="1904">
                  <c:v>1904.0</c:v>
                </c:pt>
                <c:pt idx="1905">
                  <c:v>1905.0</c:v>
                </c:pt>
                <c:pt idx="1906">
                  <c:v>1906.0</c:v>
                </c:pt>
                <c:pt idx="1907">
                  <c:v>1907.0</c:v>
                </c:pt>
                <c:pt idx="1908">
                  <c:v>1908.0</c:v>
                </c:pt>
                <c:pt idx="1909">
                  <c:v>1909.0</c:v>
                </c:pt>
                <c:pt idx="1910">
                  <c:v>1910.0</c:v>
                </c:pt>
                <c:pt idx="1911">
                  <c:v>1911.0</c:v>
                </c:pt>
                <c:pt idx="1912">
                  <c:v>1912.0</c:v>
                </c:pt>
                <c:pt idx="1913">
                  <c:v>1913.0</c:v>
                </c:pt>
                <c:pt idx="1914">
                  <c:v>1914.0</c:v>
                </c:pt>
                <c:pt idx="1915">
                  <c:v>1915.0</c:v>
                </c:pt>
                <c:pt idx="1916">
                  <c:v>1916.0</c:v>
                </c:pt>
                <c:pt idx="1917">
                  <c:v>1917.0</c:v>
                </c:pt>
                <c:pt idx="1918">
                  <c:v>1918.0</c:v>
                </c:pt>
                <c:pt idx="1919">
                  <c:v>1919.0</c:v>
                </c:pt>
                <c:pt idx="1920">
                  <c:v>1920.0</c:v>
                </c:pt>
                <c:pt idx="1921">
                  <c:v>1921.0</c:v>
                </c:pt>
                <c:pt idx="1922">
                  <c:v>1922.0</c:v>
                </c:pt>
                <c:pt idx="1923">
                  <c:v>1923.0</c:v>
                </c:pt>
                <c:pt idx="1924">
                  <c:v>1924.0</c:v>
                </c:pt>
                <c:pt idx="1925">
                  <c:v>1925.0</c:v>
                </c:pt>
                <c:pt idx="1926">
                  <c:v>1926.0</c:v>
                </c:pt>
                <c:pt idx="1927">
                  <c:v>1927.0</c:v>
                </c:pt>
                <c:pt idx="1928">
                  <c:v>1928.0</c:v>
                </c:pt>
                <c:pt idx="1929">
                  <c:v>1929.0</c:v>
                </c:pt>
                <c:pt idx="1930">
                  <c:v>1930.0</c:v>
                </c:pt>
                <c:pt idx="1931">
                  <c:v>1931.0</c:v>
                </c:pt>
                <c:pt idx="1932">
                  <c:v>1932.0</c:v>
                </c:pt>
                <c:pt idx="1933">
                  <c:v>1933.0</c:v>
                </c:pt>
                <c:pt idx="1934">
                  <c:v>1934.0</c:v>
                </c:pt>
                <c:pt idx="1935">
                  <c:v>1935.0</c:v>
                </c:pt>
                <c:pt idx="1936">
                  <c:v>1936.0</c:v>
                </c:pt>
                <c:pt idx="1937">
                  <c:v>1937.0</c:v>
                </c:pt>
                <c:pt idx="1938">
                  <c:v>1938.0</c:v>
                </c:pt>
                <c:pt idx="1939">
                  <c:v>1939.0</c:v>
                </c:pt>
                <c:pt idx="1940">
                  <c:v>1940.0</c:v>
                </c:pt>
                <c:pt idx="1941">
                  <c:v>1941.0</c:v>
                </c:pt>
                <c:pt idx="1942">
                  <c:v>1942.0</c:v>
                </c:pt>
                <c:pt idx="1943">
                  <c:v>1943.0</c:v>
                </c:pt>
                <c:pt idx="1944">
                  <c:v>1944.0</c:v>
                </c:pt>
                <c:pt idx="1945">
                  <c:v>1945.0</c:v>
                </c:pt>
                <c:pt idx="1946">
                  <c:v>1946.0</c:v>
                </c:pt>
                <c:pt idx="1947">
                  <c:v>1947.0</c:v>
                </c:pt>
                <c:pt idx="1948">
                  <c:v>1948.0</c:v>
                </c:pt>
                <c:pt idx="1949">
                  <c:v>1949.0</c:v>
                </c:pt>
                <c:pt idx="1950">
                  <c:v>1950.0</c:v>
                </c:pt>
                <c:pt idx="1951">
                  <c:v>1951.0</c:v>
                </c:pt>
                <c:pt idx="1952">
                  <c:v>1952.0</c:v>
                </c:pt>
                <c:pt idx="1953">
                  <c:v>1953.0</c:v>
                </c:pt>
                <c:pt idx="1954">
                  <c:v>1954.0</c:v>
                </c:pt>
                <c:pt idx="1955">
                  <c:v>1955.0</c:v>
                </c:pt>
                <c:pt idx="1956">
                  <c:v>1956.0</c:v>
                </c:pt>
                <c:pt idx="1957">
                  <c:v>1957.0</c:v>
                </c:pt>
                <c:pt idx="1958">
                  <c:v>1958.0</c:v>
                </c:pt>
                <c:pt idx="1959">
                  <c:v>1959.0</c:v>
                </c:pt>
                <c:pt idx="1960">
                  <c:v>1960.0</c:v>
                </c:pt>
                <c:pt idx="1961">
                  <c:v>1961.0</c:v>
                </c:pt>
                <c:pt idx="1962">
                  <c:v>1962.0</c:v>
                </c:pt>
                <c:pt idx="1963">
                  <c:v>1963.0</c:v>
                </c:pt>
                <c:pt idx="1964">
                  <c:v>1964.0</c:v>
                </c:pt>
                <c:pt idx="1965">
                  <c:v>1965.0</c:v>
                </c:pt>
                <c:pt idx="1966">
                  <c:v>1966.0</c:v>
                </c:pt>
                <c:pt idx="1967">
                  <c:v>1967.0</c:v>
                </c:pt>
                <c:pt idx="1968">
                  <c:v>1968.0</c:v>
                </c:pt>
                <c:pt idx="1969">
                  <c:v>1969.0</c:v>
                </c:pt>
                <c:pt idx="1970">
                  <c:v>1970.0</c:v>
                </c:pt>
                <c:pt idx="1971">
                  <c:v>1971.0</c:v>
                </c:pt>
                <c:pt idx="1972">
                  <c:v>1972.0</c:v>
                </c:pt>
                <c:pt idx="1973">
                  <c:v>1973.0</c:v>
                </c:pt>
                <c:pt idx="1974">
                  <c:v>1974.0</c:v>
                </c:pt>
                <c:pt idx="1975">
                  <c:v>1975.0</c:v>
                </c:pt>
                <c:pt idx="1976">
                  <c:v>1976.0</c:v>
                </c:pt>
                <c:pt idx="1977">
                  <c:v>1977.0</c:v>
                </c:pt>
                <c:pt idx="1978">
                  <c:v>1978.0</c:v>
                </c:pt>
                <c:pt idx="1979">
                  <c:v>1979.0</c:v>
                </c:pt>
                <c:pt idx="1980">
                  <c:v>1980.0</c:v>
                </c:pt>
                <c:pt idx="1981">
                  <c:v>1981.0</c:v>
                </c:pt>
                <c:pt idx="1982">
                  <c:v>1982.0</c:v>
                </c:pt>
                <c:pt idx="1983">
                  <c:v>1983.0</c:v>
                </c:pt>
                <c:pt idx="1984">
                  <c:v>1984.0</c:v>
                </c:pt>
                <c:pt idx="1985">
                  <c:v>1985.0</c:v>
                </c:pt>
                <c:pt idx="1986">
                  <c:v>1986.0</c:v>
                </c:pt>
                <c:pt idx="1987">
                  <c:v>1987.0</c:v>
                </c:pt>
                <c:pt idx="1988">
                  <c:v>1988.0</c:v>
                </c:pt>
                <c:pt idx="1989">
                  <c:v>1989.0</c:v>
                </c:pt>
                <c:pt idx="1990">
                  <c:v>1990.0</c:v>
                </c:pt>
                <c:pt idx="1991">
                  <c:v>1991.0</c:v>
                </c:pt>
                <c:pt idx="1992">
                  <c:v>1992.0</c:v>
                </c:pt>
                <c:pt idx="1993">
                  <c:v>1993.0</c:v>
                </c:pt>
                <c:pt idx="1994">
                  <c:v>1994.0</c:v>
                </c:pt>
                <c:pt idx="1995">
                  <c:v>1995.0</c:v>
                </c:pt>
                <c:pt idx="1996">
                  <c:v>1996.0</c:v>
                </c:pt>
                <c:pt idx="1997">
                  <c:v>1997.0</c:v>
                </c:pt>
                <c:pt idx="1998">
                  <c:v>1998.0</c:v>
                </c:pt>
                <c:pt idx="1999">
                  <c:v>1999.0</c:v>
                </c:pt>
                <c:pt idx="2000">
                  <c:v>2000.0</c:v>
                </c:pt>
                <c:pt idx="2001">
                  <c:v>2001.0</c:v>
                </c:pt>
                <c:pt idx="2002">
                  <c:v>2002.0</c:v>
                </c:pt>
                <c:pt idx="2003">
                  <c:v>2003.0</c:v>
                </c:pt>
                <c:pt idx="2004">
                  <c:v>2004.0</c:v>
                </c:pt>
                <c:pt idx="2005">
                  <c:v>2005.0</c:v>
                </c:pt>
                <c:pt idx="2006">
                  <c:v>2006.0</c:v>
                </c:pt>
                <c:pt idx="2007">
                  <c:v>2007.0</c:v>
                </c:pt>
                <c:pt idx="2008">
                  <c:v>2008.0</c:v>
                </c:pt>
                <c:pt idx="2009">
                  <c:v>2009.0</c:v>
                </c:pt>
                <c:pt idx="2010">
                  <c:v>2010.0</c:v>
                </c:pt>
                <c:pt idx="2011">
                  <c:v>2011.0</c:v>
                </c:pt>
                <c:pt idx="2012">
                  <c:v>2012.0</c:v>
                </c:pt>
                <c:pt idx="2013">
                  <c:v>2013.0</c:v>
                </c:pt>
                <c:pt idx="2014">
                  <c:v>2014.0</c:v>
                </c:pt>
                <c:pt idx="2015">
                  <c:v>2015.0</c:v>
                </c:pt>
                <c:pt idx="2016">
                  <c:v>2016.0</c:v>
                </c:pt>
                <c:pt idx="2017">
                  <c:v>2017.0</c:v>
                </c:pt>
                <c:pt idx="2018">
                  <c:v>2018.0</c:v>
                </c:pt>
                <c:pt idx="2019">
                  <c:v>2019.0</c:v>
                </c:pt>
                <c:pt idx="2020">
                  <c:v>2020.0</c:v>
                </c:pt>
                <c:pt idx="2021">
                  <c:v>2021.0</c:v>
                </c:pt>
                <c:pt idx="2022">
                  <c:v>2022.0</c:v>
                </c:pt>
                <c:pt idx="2023">
                  <c:v>2023.0</c:v>
                </c:pt>
                <c:pt idx="2024">
                  <c:v>2024.0</c:v>
                </c:pt>
                <c:pt idx="2025">
                  <c:v>2025.0</c:v>
                </c:pt>
                <c:pt idx="2026">
                  <c:v>2026.0</c:v>
                </c:pt>
                <c:pt idx="2027">
                  <c:v>2027.0</c:v>
                </c:pt>
                <c:pt idx="2028">
                  <c:v>2028.0</c:v>
                </c:pt>
                <c:pt idx="2029">
                  <c:v>2029.0</c:v>
                </c:pt>
                <c:pt idx="2030">
                  <c:v>2030.0</c:v>
                </c:pt>
                <c:pt idx="2031">
                  <c:v>2031.0</c:v>
                </c:pt>
                <c:pt idx="2032">
                  <c:v>2032.0</c:v>
                </c:pt>
                <c:pt idx="2033">
                  <c:v>2033.0</c:v>
                </c:pt>
                <c:pt idx="2034">
                  <c:v>2034.0</c:v>
                </c:pt>
                <c:pt idx="2035">
                  <c:v>2035.0</c:v>
                </c:pt>
                <c:pt idx="2036">
                  <c:v>2036.0</c:v>
                </c:pt>
                <c:pt idx="2037">
                  <c:v>2037.0</c:v>
                </c:pt>
                <c:pt idx="2038">
                  <c:v>2038.0</c:v>
                </c:pt>
                <c:pt idx="2039">
                  <c:v>2039.0</c:v>
                </c:pt>
                <c:pt idx="2040">
                  <c:v>2040.0</c:v>
                </c:pt>
                <c:pt idx="2041">
                  <c:v>2041.0</c:v>
                </c:pt>
                <c:pt idx="2042">
                  <c:v>2042.0</c:v>
                </c:pt>
                <c:pt idx="2043">
                  <c:v>2043.0</c:v>
                </c:pt>
                <c:pt idx="2044">
                  <c:v>2044.0</c:v>
                </c:pt>
                <c:pt idx="2045">
                  <c:v>2045.0</c:v>
                </c:pt>
                <c:pt idx="2046">
                  <c:v>2046.0</c:v>
                </c:pt>
                <c:pt idx="2047">
                  <c:v>2047.0</c:v>
                </c:pt>
                <c:pt idx="2048">
                  <c:v>2048.0</c:v>
                </c:pt>
                <c:pt idx="2049">
                  <c:v>2049.0</c:v>
                </c:pt>
                <c:pt idx="2050">
                  <c:v>2050.0</c:v>
                </c:pt>
                <c:pt idx="2051">
                  <c:v>2051.0</c:v>
                </c:pt>
                <c:pt idx="2052">
                  <c:v>2052.0</c:v>
                </c:pt>
                <c:pt idx="2053">
                  <c:v>2053.0</c:v>
                </c:pt>
                <c:pt idx="2054">
                  <c:v>2054.0</c:v>
                </c:pt>
                <c:pt idx="2055">
                  <c:v>2055.0</c:v>
                </c:pt>
                <c:pt idx="2056">
                  <c:v>2056.0</c:v>
                </c:pt>
                <c:pt idx="2057">
                  <c:v>2057.0</c:v>
                </c:pt>
                <c:pt idx="2058">
                  <c:v>2058.0</c:v>
                </c:pt>
                <c:pt idx="2059">
                  <c:v>2059.0</c:v>
                </c:pt>
                <c:pt idx="2060">
                  <c:v>2060.0</c:v>
                </c:pt>
                <c:pt idx="2061">
                  <c:v>2061.0</c:v>
                </c:pt>
                <c:pt idx="2062">
                  <c:v>2062.0</c:v>
                </c:pt>
                <c:pt idx="2063">
                  <c:v>2063.0</c:v>
                </c:pt>
                <c:pt idx="2064">
                  <c:v>2064.0</c:v>
                </c:pt>
                <c:pt idx="2065">
                  <c:v>2065.0</c:v>
                </c:pt>
                <c:pt idx="2066">
                  <c:v>2066.0</c:v>
                </c:pt>
                <c:pt idx="2067">
                  <c:v>2067.0</c:v>
                </c:pt>
                <c:pt idx="2068">
                  <c:v>2068.0</c:v>
                </c:pt>
                <c:pt idx="2069">
                  <c:v>2069.0</c:v>
                </c:pt>
                <c:pt idx="2070">
                  <c:v>2070.0</c:v>
                </c:pt>
                <c:pt idx="2071">
                  <c:v>2071.0</c:v>
                </c:pt>
                <c:pt idx="2072">
                  <c:v>2072.0</c:v>
                </c:pt>
                <c:pt idx="2073">
                  <c:v>2073.0</c:v>
                </c:pt>
                <c:pt idx="2074">
                  <c:v>2074.0</c:v>
                </c:pt>
                <c:pt idx="2075">
                  <c:v>2075.0</c:v>
                </c:pt>
                <c:pt idx="2076">
                  <c:v>2076.0</c:v>
                </c:pt>
                <c:pt idx="2077">
                  <c:v>2077.0</c:v>
                </c:pt>
                <c:pt idx="2078">
                  <c:v>2078.0</c:v>
                </c:pt>
                <c:pt idx="2079">
                  <c:v>2079.0</c:v>
                </c:pt>
                <c:pt idx="2080">
                  <c:v>2080.0</c:v>
                </c:pt>
                <c:pt idx="2081">
                  <c:v>2081.0</c:v>
                </c:pt>
                <c:pt idx="2082">
                  <c:v>2082.0</c:v>
                </c:pt>
                <c:pt idx="2083">
                  <c:v>2083.0</c:v>
                </c:pt>
                <c:pt idx="2084">
                  <c:v>2084.0</c:v>
                </c:pt>
                <c:pt idx="2085">
                  <c:v>2085.0</c:v>
                </c:pt>
                <c:pt idx="2086">
                  <c:v>2086.0</c:v>
                </c:pt>
                <c:pt idx="2087">
                  <c:v>2087.0</c:v>
                </c:pt>
                <c:pt idx="2088">
                  <c:v>2088.0</c:v>
                </c:pt>
                <c:pt idx="2089">
                  <c:v>2089.0</c:v>
                </c:pt>
                <c:pt idx="2090">
                  <c:v>2090.0</c:v>
                </c:pt>
                <c:pt idx="2091">
                  <c:v>2091.0</c:v>
                </c:pt>
                <c:pt idx="2092">
                  <c:v>2092.0</c:v>
                </c:pt>
                <c:pt idx="2093">
                  <c:v>2093.0</c:v>
                </c:pt>
                <c:pt idx="2094">
                  <c:v>2094.0</c:v>
                </c:pt>
                <c:pt idx="2095">
                  <c:v>2095.0</c:v>
                </c:pt>
                <c:pt idx="2096">
                  <c:v>2096.0</c:v>
                </c:pt>
                <c:pt idx="2097">
                  <c:v>2097.0</c:v>
                </c:pt>
                <c:pt idx="2098">
                  <c:v>2098.0</c:v>
                </c:pt>
                <c:pt idx="2099">
                  <c:v>2099.0</c:v>
                </c:pt>
                <c:pt idx="2100">
                  <c:v>2100.0</c:v>
                </c:pt>
                <c:pt idx="2101">
                  <c:v>2101.0</c:v>
                </c:pt>
                <c:pt idx="2102">
                  <c:v>2102.0</c:v>
                </c:pt>
                <c:pt idx="2103">
                  <c:v>2103.0</c:v>
                </c:pt>
                <c:pt idx="2104">
                  <c:v>2104.0</c:v>
                </c:pt>
                <c:pt idx="2105">
                  <c:v>2105.0</c:v>
                </c:pt>
                <c:pt idx="2106">
                  <c:v>2106.0</c:v>
                </c:pt>
                <c:pt idx="2107">
                  <c:v>2107.0</c:v>
                </c:pt>
                <c:pt idx="2108">
                  <c:v>2108.0</c:v>
                </c:pt>
                <c:pt idx="2109">
                  <c:v>2109.0</c:v>
                </c:pt>
                <c:pt idx="2110">
                  <c:v>2110.0</c:v>
                </c:pt>
                <c:pt idx="2111">
                  <c:v>2111.0</c:v>
                </c:pt>
                <c:pt idx="2112">
                  <c:v>2112.0</c:v>
                </c:pt>
                <c:pt idx="2113">
                  <c:v>2113.0</c:v>
                </c:pt>
                <c:pt idx="2114">
                  <c:v>2114.0</c:v>
                </c:pt>
                <c:pt idx="2115">
                  <c:v>2115.0</c:v>
                </c:pt>
                <c:pt idx="2116">
                  <c:v>2116.0</c:v>
                </c:pt>
                <c:pt idx="2117">
                  <c:v>2117.0</c:v>
                </c:pt>
                <c:pt idx="2118">
                  <c:v>2118.0</c:v>
                </c:pt>
                <c:pt idx="2119">
                  <c:v>2119.0</c:v>
                </c:pt>
                <c:pt idx="2120">
                  <c:v>2120.0</c:v>
                </c:pt>
                <c:pt idx="2121">
                  <c:v>2121.0</c:v>
                </c:pt>
                <c:pt idx="2122">
                  <c:v>2122.0</c:v>
                </c:pt>
                <c:pt idx="2123">
                  <c:v>2123.0</c:v>
                </c:pt>
                <c:pt idx="2124">
                  <c:v>2124.0</c:v>
                </c:pt>
                <c:pt idx="2125">
                  <c:v>2125.0</c:v>
                </c:pt>
                <c:pt idx="2126">
                  <c:v>2126.0</c:v>
                </c:pt>
                <c:pt idx="2127">
                  <c:v>2127.0</c:v>
                </c:pt>
                <c:pt idx="2128">
                  <c:v>2128.0</c:v>
                </c:pt>
                <c:pt idx="2129">
                  <c:v>2129.0</c:v>
                </c:pt>
                <c:pt idx="2130">
                  <c:v>2130.0</c:v>
                </c:pt>
                <c:pt idx="2131">
                  <c:v>2131.0</c:v>
                </c:pt>
                <c:pt idx="2132">
                  <c:v>2132.0</c:v>
                </c:pt>
                <c:pt idx="2133">
                  <c:v>2133.0</c:v>
                </c:pt>
                <c:pt idx="2134">
                  <c:v>2134.0</c:v>
                </c:pt>
                <c:pt idx="2135">
                  <c:v>2135.0</c:v>
                </c:pt>
                <c:pt idx="2136">
                  <c:v>2136.0</c:v>
                </c:pt>
                <c:pt idx="2137">
                  <c:v>2137.0</c:v>
                </c:pt>
                <c:pt idx="2138">
                  <c:v>2138.0</c:v>
                </c:pt>
                <c:pt idx="2139">
                  <c:v>2139.0</c:v>
                </c:pt>
                <c:pt idx="2140">
                  <c:v>2140.0</c:v>
                </c:pt>
                <c:pt idx="2141">
                  <c:v>2141.0</c:v>
                </c:pt>
                <c:pt idx="2142">
                  <c:v>2142.0</c:v>
                </c:pt>
                <c:pt idx="2143">
                  <c:v>2143.0</c:v>
                </c:pt>
                <c:pt idx="2144">
                  <c:v>2144.0</c:v>
                </c:pt>
                <c:pt idx="2145">
                  <c:v>2145.0</c:v>
                </c:pt>
                <c:pt idx="2146">
                  <c:v>2146.0</c:v>
                </c:pt>
                <c:pt idx="2147">
                  <c:v>2147.0</c:v>
                </c:pt>
                <c:pt idx="2148">
                  <c:v>2148.0</c:v>
                </c:pt>
                <c:pt idx="2149">
                  <c:v>2149.0</c:v>
                </c:pt>
                <c:pt idx="2150">
                  <c:v>2150.0</c:v>
                </c:pt>
                <c:pt idx="2151">
                  <c:v>2151.0</c:v>
                </c:pt>
                <c:pt idx="2152">
                  <c:v>2152.0</c:v>
                </c:pt>
                <c:pt idx="2153">
                  <c:v>2153.0</c:v>
                </c:pt>
                <c:pt idx="2154">
                  <c:v>2154.0</c:v>
                </c:pt>
                <c:pt idx="2155">
                  <c:v>2155.0</c:v>
                </c:pt>
                <c:pt idx="2156">
                  <c:v>2156.0</c:v>
                </c:pt>
                <c:pt idx="2157">
                  <c:v>2157.0</c:v>
                </c:pt>
                <c:pt idx="2158">
                  <c:v>2158.0</c:v>
                </c:pt>
                <c:pt idx="2159">
                  <c:v>2159.0</c:v>
                </c:pt>
                <c:pt idx="2160">
                  <c:v>2160.0</c:v>
                </c:pt>
                <c:pt idx="2161">
                  <c:v>2161.0</c:v>
                </c:pt>
                <c:pt idx="2162">
                  <c:v>2162.0</c:v>
                </c:pt>
                <c:pt idx="2163">
                  <c:v>2163.0</c:v>
                </c:pt>
                <c:pt idx="2164">
                  <c:v>2164.0</c:v>
                </c:pt>
                <c:pt idx="2165">
                  <c:v>2165.0</c:v>
                </c:pt>
                <c:pt idx="2166">
                  <c:v>2166.0</c:v>
                </c:pt>
                <c:pt idx="2167">
                  <c:v>2167.0</c:v>
                </c:pt>
                <c:pt idx="2168">
                  <c:v>2168.0</c:v>
                </c:pt>
                <c:pt idx="2169">
                  <c:v>2169.0</c:v>
                </c:pt>
                <c:pt idx="2170">
                  <c:v>2170.0</c:v>
                </c:pt>
                <c:pt idx="2171">
                  <c:v>2171.0</c:v>
                </c:pt>
                <c:pt idx="2172">
                  <c:v>2172.0</c:v>
                </c:pt>
                <c:pt idx="2173">
                  <c:v>2173.0</c:v>
                </c:pt>
                <c:pt idx="2174">
                  <c:v>2174.0</c:v>
                </c:pt>
                <c:pt idx="2175">
                  <c:v>2175.0</c:v>
                </c:pt>
                <c:pt idx="2176">
                  <c:v>2176.0</c:v>
                </c:pt>
                <c:pt idx="2177">
                  <c:v>2177.0</c:v>
                </c:pt>
                <c:pt idx="2178">
                  <c:v>2178.0</c:v>
                </c:pt>
                <c:pt idx="2179">
                  <c:v>2179.0</c:v>
                </c:pt>
                <c:pt idx="2180">
                  <c:v>2180.0</c:v>
                </c:pt>
                <c:pt idx="2181">
                  <c:v>2181.0</c:v>
                </c:pt>
                <c:pt idx="2182">
                  <c:v>2182.0</c:v>
                </c:pt>
                <c:pt idx="2183">
                  <c:v>2183.0</c:v>
                </c:pt>
                <c:pt idx="2184">
                  <c:v>2184.0</c:v>
                </c:pt>
                <c:pt idx="2185">
                  <c:v>2185.0</c:v>
                </c:pt>
                <c:pt idx="2186">
                  <c:v>2186.0</c:v>
                </c:pt>
                <c:pt idx="2187">
                  <c:v>2187.0</c:v>
                </c:pt>
                <c:pt idx="2188">
                  <c:v>2188.0</c:v>
                </c:pt>
                <c:pt idx="2189">
                  <c:v>2189.0</c:v>
                </c:pt>
                <c:pt idx="2190">
                  <c:v>2190.0</c:v>
                </c:pt>
                <c:pt idx="2191">
                  <c:v>2191.0</c:v>
                </c:pt>
                <c:pt idx="2192">
                  <c:v>2192.0</c:v>
                </c:pt>
                <c:pt idx="2193">
                  <c:v>2193.0</c:v>
                </c:pt>
                <c:pt idx="2194">
                  <c:v>2194.0</c:v>
                </c:pt>
                <c:pt idx="2195">
                  <c:v>2195.0</c:v>
                </c:pt>
                <c:pt idx="2196">
                  <c:v>2196.0</c:v>
                </c:pt>
                <c:pt idx="2197">
                  <c:v>2197.0</c:v>
                </c:pt>
                <c:pt idx="2198">
                  <c:v>2198.0</c:v>
                </c:pt>
                <c:pt idx="2199">
                  <c:v>2199.0</c:v>
                </c:pt>
                <c:pt idx="2200">
                  <c:v>2200.0</c:v>
                </c:pt>
                <c:pt idx="2201">
                  <c:v>2201.0</c:v>
                </c:pt>
                <c:pt idx="2202">
                  <c:v>2202.0</c:v>
                </c:pt>
                <c:pt idx="2203">
                  <c:v>2203.0</c:v>
                </c:pt>
                <c:pt idx="2204">
                  <c:v>2204.0</c:v>
                </c:pt>
                <c:pt idx="2205">
                  <c:v>2205.0</c:v>
                </c:pt>
                <c:pt idx="2206">
                  <c:v>2206.0</c:v>
                </c:pt>
                <c:pt idx="2207">
                  <c:v>2207.0</c:v>
                </c:pt>
                <c:pt idx="2208">
                  <c:v>2208.0</c:v>
                </c:pt>
                <c:pt idx="2209">
                  <c:v>2209.0</c:v>
                </c:pt>
                <c:pt idx="2210">
                  <c:v>2210.0</c:v>
                </c:pt>
                <c:pt idx="2211">
                  <c:v>2211.0</c:v>
                </c:pt>
                <c:pt idx="2212">
                  <c:v>2212.0</c:v>
                </c:pt>
                <c:pt idx="2213">
                  <c:v>2213.0</c:v>
                </c:pt>
                <c:pt idx="2214">
                  <c:v>2214.0</c:v>
                </c:pt>
                <c:pt idx="2215">
                  <c:v>2215.0</c:v>
                </c:pt>
                <c:pt idx="2216">
                  <c:v>2216.0</c:v>
                </c:pt>
                <c:pt idx="2217">
                  <c:v>2217.0</c:v>
                </c:pt>
                <c:pt idx="2218">
                  <c:v>2218.0</c:v>
                </c:pt>
                <c:pt idx="2219">
                  <c:v>2219.0</c:v>
                </c:pt>
                <c:pt idx="2220">
                  <c:v>2220.0</c:v>
                </c:pt>
                <c:pt idx="2221">
                  <c:v>2221.0</c:v>
                </c:pt>
                <c:pt idx="2222">
                  <c:v>2222.0</c:v>
                </c:pt>
                <c:pt idx="2223">
                  <c:v>2223.0</c:v>
                </c:pt>
                <c:pt idx="2224">
                  <c:v>2224.0</c:v>
                </c:pt>
                <c:pt idx="2225">
                  <c:v>2225.0</c:v>
                </c:pt>
                <c:pt idx="2226">
                  <c:v>2226.0</c:v>
                </c:pt>
                <c:pt idx="2227">
                  <c:v>2227.0</c:v>
                </c:pt>
                <c:pt idx="2228">
                  <c:v>2228.0</c:v>
                </c:pt>
                <c:pt idx="2229">
                  <c:v>2229.0</c:v>
                </c:pt>
                <c:pt idx="2230">
                  <c:v>2230.0</c:v>
                </c:pt>
                <c:pt idx="2231">
                  <c:v>2231.0</c:v>
                </c:pt>
                <c:pt idx="2232">
                  <c:v>2232.0</c:v>
                </c:pt>
                <c:pt idx="2233">
                  <c:v>2233.0</c:v>
                </c:pt>
                <c:pt idx="2234">
                  <c:v>2234.0</c:v>
                </c:pt>
                <c:pt idx="2235">
                  <c:v>2235.0</c:v>
                </c:pt>
                <c:pt idx="2236">
                  <c:v>2236.0</c:v>
                </c:pt>
                <c:pt idx="2237">
                  <c:v>2237.0</c:v>
                </c:pt>
                <c:pt idx="2238">
                  <c:v>2238.0</c:v>
                </c:pt>
                <c:pt idx="2239">
                  <c:v>2239.0</c:v>
                </c:pt>
                <c:pt idx="2240">
                  <c:v>2240.0</c:v>
                </c:pt>
                <c:pt idx="2241">
                  <c:v>2241.0</c:v>
                </c:pt>
                <c:pt idx="2242">
                  <c:v>2242.0</c:v>
                </c:pt>
                <c:pt idx="2243">
                  <c:v>2243.0</c:v>
                </c:pt>
                <c:pt idx="2244">
                  <c:v>2244.0</c:v>
                </c:pt>
                <c:pt idx="2245">
                  <c:v>2245.0</c:v>
                </c:pt>
                <c:pt idx="2246">
                  <c:v>2246.0</c:v>
                </c:pt>
                <c:pt idx="2247">
                  <c:v>2247.0</c:v>
                </c:pt>
                <c:pt idx="2248">
                  <c:v>2248.0</c:v>
                </c:pt>
                <c:pt idx="2249">
                  <c:v>2249.0</c:v>
                </c:pt>
                <c:pt idx="2250">
                  <c:v>2250.0</c:v>
                </c:pt>
                <c:pt idx="2251">
                  <c:v>2251.0</c:v>
                </c:pt>
                <c:pt idx="2252">
                  <c:v>2252.0</c:v>
                </c:pt>
                <c:pt idx="2253">
                  <c:v>2253.0</c:v>
                </c:pt>
                <c:pt idx="2254">
                  <c:v>2254.0</c:v>
                </c:pt>
                <c:pt idx="2255">
                  <c:v>2255.0</c:v>
                </c:pt>
                <c:pt idx="2256">
                  <c:v>2256.0</c:v>
                </c:pt>
                <c:pt idx="2257">
                  <c:v>2257.0</c:v>
                </c:pt>
                <c:pt idx="2258">
                  <c:v>2258.0</c:v>
                </c:pt>
                <c:pt idx="2259">
                  <c:v>2259.0</c:v>
                </c:pt>
                <c:pt idx="2260">
                  <c:v>2260.0</c:v>
                </c:pt>
                <c:pt idx="2261">
                  <c:v>2261.0</c:v>
                </c:pt>
                <c:pt idx="2262">
                  <c:v>2262.0</c:v>
                </c:pt>
                <c:pt idx="2263">
                  <c:v>2263.0</c:v>
                </c:pt>
                <c:pt idx="2264">
                  <c:v>2264.0</c:v>
                </c:pt>
                <c:pt idx="2265">
                  <c:v>2265.0</c:v>
                </c:pt>
                <c:pt idx="2266">
                  <c:v>2266.0</c:v>
                </c:pt>
                <c:pt idx="2267">
                  <c:v>2267.0</c:v>
                </c:pt>
                <c:pt idx="2268">
                  <c:v>2268.0</c:v>
                </c:pt>
                <c:pt idx="2269">
                  <c:v>2269.0</c:v>
                </c:pt>
                <c:pt idx="2270">
                  <c:v>2270.0</c:v>
                </c:pt>
                <c:pt idx="2271">
                  <c:v>2271.0</c:v>
                </c:pt>
                <c:pt idx="2272">
                  <c:v>2272.0</c:v>
                </c:pt>
                <c:pt idx="2273">
                  <c:v>2273.0</c:v>
                </c:pt>
                <c:pt idx="2274">
                  <c:v>2274.0</c:v>
                </c:pt>
                <c:pt idx="2275">
                  <c:v>2275.0</c:v>
                </c:pt>
                <c:pt idx="2276">
                  <c:v>2276.0</c:v>
                </c:pt>
                <c:pt idx="2277">
                  <c:v>2277.0</c:v>
                </c:pt>
                <c:pt idx="2278">
                  <c:v>2278.0</c:v>
                </c:pt>
                <c:pt idx="2279">
                  <c:v>2279.0</c:v>
                </c:pt>
                <c:pt idx="2280">
                  <c:v>2280.0</c:v>
                </c:pt>
                <c:pt idx="2281">
                  <c:v>2281.0</c:v>
                </c:pt>
                <c:pt idx="2282">
                  <c:v>2282.0</c:v>
                </c:pt>
                <c:pt idx="2283">
                  <c:v>2283.0</c:v>
                </c:pt>
                <c:pt idx="2284">
                  <c:v>2284.0</c:v>
                </c:pt>
                <c:pt idx="2285">
                  <c:v>2285.0</c:v>
                </c:pt>
                <c:pt idx="2286">
                  <c:v>2286.0</c:v>
                </c:pt>
                <c:pt idx="2287">
                  <c:v>2287.0</c:v>
                </c:pt>
                <c:pt idx="2288">
                  <c:v>2288.0</c:v>
                </c:pt>
                <c:pt idx="2289">
                  <c:v>2289.0</c:v>
                </c:pt>
                <c:pt idx="2290">
                  <c:v>2290.0</c:v>
                </c:pt>
                <c:pt idx="2291">
                  <c:v>2291.0</c:v>
                </c:pt>
                <c:pt idx="2292">
                  <c:v>2292.0</c:v>
                </c:pt>
                <c:pt idx="2293">
                  <c:v>2293.0</c:v>
                </c:pt>
                <c:pt idx="2294">
                  <c:v>2294.0</c:v>
                </c:pt>
                <c:pt idx="2295">
                  <c:v>2295.0</c:v>
                </c:pt>
                <c:pt idx="2296">
                  <c:v>2296.0</c:v>
                </c:pt>
                <c:pt idx="2297">
                  <c:v>2297.0</c:v>
                </c:pt>
                <c:pt idx="2298">
                  <c:v>2298.0</c:v>
                </c:pt>
                <c:pt idx="2299">
                  <c:v>2299.0</c:v>
                </c:pt>
                <c:pt idx="2300">
                  <c:v>2300.0</c:v>
                </c:pt>
                <c:pt idx="2301">
                  <c:v>2301.0</c:v>
                </c:pt>
                <c:pt idx="2302">
                  <c:v>2302.0</c:v>
                </c:pt>
                <c:pt idx="2303">
                  <c:v>2303.0</c:v>
                </c:pt>
                <c:pt idx="2304">
                  <c:v>2304.0</c:v>
                </c:pt>
                <c:pt idx="2305">
                  <c:v>2305.0</c:v>
                </c:pt>
                <c:pt idx="2306">
                  <c:v>2306.0</c:v>
                </c:pt>
                <c:pt idx="2307">
                  <c:v>2307.0</c:v>
                </c:pt>
                <c:pt idx="2308">
                  <c:v>2308.0</c:v>
                </c:pt>
                <c:pt idx="2309">
                  <c:v>2309.0</c:v>
                </c:pt>
                <c:pt idx="2310">
                  <c:v>2310.0</c:v>
                </c:pt>
                <c:pt idx="2311">
                  <c:v>2311.0</c:v>
                </c:pt>
                <c:pt idx="2312">
                  <c:v>2312.0</c:v>
                </c:pt>
                <c:pt idx="2313">
                  <c:v>2313.0</c:v>
                </c:pt>
                <c:pt idx="2314">
                  <c:v>2314.0</c:v>
                </c:pt>
                <c:pt idx="2315">
                  <c:v>2315.0</c:v>
                </c:pt>
                <c:pt idx="2316">
                  <c:v>2316.0</c:v>
                </c:pt>
                <c:pt idx="2317">
                  <c:v>2317.0</c:v>
                </c:pt>
                <c:pt idx="2318">
                  <c:v>2318.0</c:v>
                </c:pt>
                <c:pt idx="2319">
                  <c:v>2319.0</c:v>
                </c:pt>
                <c:pt idx="2320">
                  <c:v>2320.0</c:v>
                </c:pt>
                <c:pt idx="2321">
                  <c:v>2321.0</c:v>
                </c:pt>
                <c:pt idx="2322">
                  <c:v>2322.0</c:v>
                </c:pt>
                <c:pt idx="2323">
                  <c:v>2323.0</c:v>
                </c:pt>
                <c:pt idx="2324">
                  <c:v>2324.0</c:v>
                </c:pt>
                <c:pt idx="2325">
                  <c:v>2325.0</c:v>
                </c:pt>
                <c:pt idx="2326">
                  <c:v>2326.0</c:v>
                </c:pt>
                <c:pt idx="2327">
                  <c:v>2327.0</c:v>
                </c:pt>
                <c:pt idx="2328">
                  <c:v>2328.0</c:v>
                </c:pt>
                <c:pt idx="2329">
                  <c:v>2329.0</c:v>
                </c:pt>
                <c:pt idx="2330">
                  <c:v>2330.0</c:v>
                </c:pt>
                <c:pt idx="2331">
                  <c:v>2331.0</c:v>
                </c:pt>
                <c:pt idx="2332">
                  <c:v>2332.0</c:v>
                </c:pt>
                <c:pt idx="2333">
                  <c:v>2333.0</c:v>
                </c:pt>
                <c:pt idx="2334">
                  <c:v>2334.0</c:v>
                </c:pt>
                <c:pt idx="2335">
                  <c:v>2335.0</c:v>
                </c:pt>
                <c:pt idx="2336">
                  <c:v>2336.0</c:v>
                </c:pt>
                <c:pt idx="2337">
                  <c:v>2337.0</c:v>
                </c:pt>
                <c:pt idx="2338">
                  <c:v>2338.0</c:v>
                </c:pt>
                <c:pt idx="2339">
                  <c:v>2339.0</c:v>
                </c:pt>
                <c:pt idx="2340">
                  <c:v>2340.0</c:v>
                </c:pt>
                <c:pt idx="2341">
                  <c:v>2341.0</c:v>
                </c:pt>
                <c:pt idx="2342">
                  <c:v>2342.0</c:v>
                </c:pt>
                <c:pt idx="2343">
                  <c:v>2343.0</c:v>
                </c:pt>
                <c:pt idx="2344">
                  <c:v>2344.0</c:v>
                </c:pt>
                <c:pt idx="2345">
                  <c:v>2345.0</c:v>
                </c:pt>
                <c:pt idx="2346">
                  <c:v>2346.0</c:v>
                </c:pt>
                <c:pt idx="2347">
                  <c:v>2347.0</c:v>
                </c:pt>
                <c:pt idx="2348">
                  <c:v>2348.0</c:v>
                </c:pt>
                <c:pt idx="2349">
                  <c:v>2349.0</c:v>
                </c:pt>
                <c:pt idx="2350">
                  <c:v>2350.0</c:v>
                </c:pt>
                <c:pt idx="2351">
                  <c:v>2351.0</c:v>
                </c:pt>
                <c:pt idx="2352">
                  <c:v>2352.0</c:v>
                </c:pt>
                <c:pt idx="2353">
                  <c:v>2353.0</c:v>
                </c:pt>
                <c:pt idx="2354">
                  <c:v>2354.0</c:v>
                </c:pt>
                <c:pt idx="2355">
                  <c:v>2355.0</c:v>
                </c:pt>
                <c:pt idx="2356">
                  <c:v>2356.0</c:v>
                </c:pt>
                <c:pt idx="2357">
                  <c:v>2357.0</c:v>
                </c:pt>
                <c:pt idx="2358">
                  <c:v>2358.0</c:v>
                </c:pt>
                <c:pt idx="2359">
                  <c:v>2359.0</c:v>
                </c:pt>
                <c:pt idx="2360">
                  <c:v>2360.0</c:v>
                </c:pt>
                <c:pt idx="2361">
                  <c:v>2361.0</c:v>
                </c:pt>
                <c:pt idx="2362">
                  <c:v>2362.0</c:v>
                </c:pt>
                <c:pt idx="2363">
                  <c:v>2363.0</c:v>
                </c:pt>
                <c:pt idx="2364">
                  <c:v>2364.0</c:v>
                </c:pt>
                <c:pt idx="2365">
                  <c:v>2365.0</c:v>
                </c:pt>
                <c:pt idx="2366">
                  <c:v>2366.0</c:v>
                </c:pt>
                <c:pt idx="2367">
                  <c:v>2367.0</c:v>
                </c:pt>
                <c:pt idx="2368">
                  <c:v>2368.0</c:v>
                </c:pt>
                <c:pt idx="2369">
                  <c:v>2369.0</c:v>
                </c:pt>
                <c:pt idx="2370">
                  <c:v>2370.0</c:v>
                </c:pt>
                <c:pt idx="2371">
                  <c:v>2371.0</c:v>
                </c:pt>
                <c:pt idx="2372">
                  <c:v>2372.0</c:v>
                </c:pt>
                <c:pt idx="2373">
                  <c:v>2373.0</c:v>
                </c:pt>
                <c:pt idx="2374">
                  <c:v>2374.0</c:v>
                </c:pt>
                <c:pt idx="2375">
                  <c:v>2375.0</c:v>
                </c:pt>
                <c:pt idx="2376">
                  <c:v>2376.0</c:v>
                </c:pt>
                <c:pt idx="2377">
                  <c:v>2377.0</c:v>
                </c:pt>
                <c:pt idx="2378">
                  <c:v>2378.0</c:v>
                </c:pt>
                <c:pt idx="2379">
                  <c:v>2379.0</c:v>
                </c:pt>
                <c:pt idx="2380">
                  <c:v>2380.0</c:v>
                </c:pt>
                <c:pt idx="2381">
                  <c:v>2381.0</c:v>
                </c:pt>
                <c:pt idx="2382">
                  <c:v>2382.0</c:v>
                </c:pt>
                <c:pt idx="2383">
                  <c:v>2383.0</c:v>
                </c:pt>
                <c:pt idx="2384">
                  <c:v>2384.0</c:v>
                </c:pt>
                <c:pt idx="2385">
                  <c:v>2385.0</c:v>
                </c:pt>
                <c:pt idx="2386">
                  <c:v>2386.0</c:v>
                </c:pt>
                <c:pt idx="2387">
                  <c:v>2387.0</c:v>
                </c:pt>
                <c:pt idx="2388">
                  <c:v>2388.0</c:v>
                </c:pt>
                <c:pt idx="2389">
                  <c:v>2389.0</c:v>
                </c:pt>
                <c:pt idx="2390">
                  <c:v>2390.0</c:v>
                </c:pt>
                <c:pt idx="2391">
                  <c:v>2391.0</c:v>
                </c:pt>
                <c:pt idx="2392">
                  <c:v>2392.0</c:v>
                </c:pt>
                <c:pt idx="2393">
                  <c:v>2393.0</c:v>
                </c:pt>
                <c:pt idx="2394">
                  <c:v>2394.0</c:v>
                </c:pt>
                <c:pt idx="2395">
                  <c:v>2395.0</c:v>
                </c:pt>
                <c:pt idx="2396">
                  <c:v>2396.0</c:v>
                </c:pt>
                <c:pt idx="2397">
                  <c:v>2397.0</c:v>
                </c:pt>
                <c:pt idx="2398">
                  <c:v>2398.0</c:v>
                </c:pt>
                <c:pt idx="2399">
                  <c:v>2399.0</c:v>
                </c:pt>
                <c:pt idx="2400">
                  <c:v>2400.0</c:v>
                </c:pt>
                <c:pt idx="2401">
                  <c:v>2401.0</c:v>
                </c:pt>
                <c:pt idx="2402">
                  <c:v>2402.0</c:v>
                </c:pt>
                <c:pt idx="2403">
                  <c:v>2403.0</c:v>
                </c:pt>
                <c:pt idx="2404">
                  <c:v>2404.0</c:v>
                </c:pt>
                <c:pt idx="2405">
                  <c:v>2405.0</c:v>
                </c:pt>
                <c:pt idx="2406">
                  <c:v>2406.0</c:v>
                </c:pt>
                <c:pt idx="2407">
                  <c:v>2407.0</c:v>
                </c:pt>
                <c:pt idx="2408">
                  <c:v>2408.0</c:v>
                </c:pt>
                <c:pt idx="2409">
                  <c:v>2409.0</c:v>
                </c:pt>
                <c:pt idx="2410">
                  <c:v>2410.0</c:v>
                </c:pt>
                <c:pt idx="2411">
                  <c:v>2411.0</c:v>
                </c:pt>
                <c:pt idx="2412">
                  <c:v>2412.0</c:v>
                </c:pt>
                <c:pt idx="2413">
                  <c:v>2413.0</c:v>
                </c:pt>
                <c:pt idx="2414">
                  <c:v>2414.0</c:v>
                </c:pt>
                <c:pt idx="2415">
                  <c:v>2415.0</c:v>
                </c:pt>
                <c:pt idx="2416">
                  <c:v>2416.0</c:v>
                </c:pt>
                <c:pt idx="2417">
                  <c:v>2417.0</c:v>
                </c:pt>
                <c:pt idx="2418">
                  <c:v>2418.0</c:v>
                </c:pt>
                <c:pt idx="2419">
                  <c:v>2419.0</c:v>
                </c:pt>
                <c:pt idx="2420">
                  <c:v>2420.0</c:v>
                </c:pt>
                <c:pt idx="2421">
                  <c:v>2421.0</c:v>
                </c:pt>
                <c:pt idx="2422">
                  <c:v>2422.0</c:v>
                </c:pt>
                <c:pt idx="2423">
                  <c:v>2423.0</c:v>
                </c:pt>
                <c:pt idx="2424">
                  <c:v>2424.0</c:v>
                </c:pt>
                <c:pt idx="2425">
                  <c:v>2425.0</c:v>
                </c:pt>
                <c:pt idx="2426">
                  <c:v>2426.0</c:v>
                </c:pt>
                <c:pt idx="2427">
                  <c:v>2427.0</c:v>
                </c:pt>
                <c:pt idx="2428">
                  <c:v>2428.0</c:v>
                </c:pt>
                <c:pt idx="2429">
                  <c:v>2429.0</c:v>
                </c:pt>
                <c:pt idx="2430">
                  <c:v>2430.0</c:v>
                </c:pt>
                <c:pt idx="2431">
                  <c:v>2431.0</c:v>
                </c:pt>
                <c:pt idx="2432">
                  <c:v>2432.0</c:v>
                </c:pt>
                <c:pt idx="2433">
                  <c:v>2433.0</c:v>
                </c:pt>
                <c:pt idx="2434">
                  <c:v>2434.0</c:v>
                </c:pt>
                <c:pt idx="2435">
                  <c:v>2435.0</c:v>
                </c:pt>
                <c:pt idx="2436">
                  <c:v>2436.0</c:v>
                </c:pt>
                <c:pt idx="2437">
                  <c:v>2437.0</c:v>
                </c:pt>
                <c:pt idx="2438">
                  <c:v>2438.0</c:v>
                </c:pt>
                <c:pt idx="2439">
                  <c:v>2439.0</c:v>
                </c:pt>
                <c:pt idx="2440">
                  <c:v>2440.0</c:v>
                </c:pt>
                <c:pt idx="2441">
                  <c:v>2441.0</c:v>
                </c:pt>
                <c:pt idx="2442">
                  <c:v>2442.0</c:v>
                </c:pt>
                <c:pt idx="2443">
                  <c:v>2443.0</c:v>
                </c:pt>
                <c:pt idx="2444">
                  <c:v>2444.0</c:v>
                </c:pt>
                <c:pt idx="2445">
                  <c:v>2445.0</c:v>
                </c:pt>
                <c:pt idx="2446">
                  <c:v>2446.0</c:v>
                </c:pt>
                <c:pt idx="2447">
                  <c:v>2447.0</c:v>
                </c:pt>
                <c:pt idx="2448">
                  <c:v>2448.0</c:v>
                </c:pt>
                <c:pt idx="2449">
                  <c:v>2449.0</c:v>
                </c:pt>
                <c:pt idx="2450">
                  <c:v>2450.0</c:v>
                </c:pt>
                <c:pt idx="2451">
                  <c:v>2451.0</c:v>
                </c:pt>
                <c:pt idx="2452">
                  <c:v>2452.0</c:v>
                </c:pt>
                <c:pt idx="2453">
                  <c:v>2453.0</c:v>
                </c:pt>
                <c:pt idx="2454">
                  <c:v>2454.0</c:v>
                </c:pt>
                <c:pt idx="2455">
                  <c:v>2455.0</c:v>
                </c:pt>
                <c:pt idx="2456">
                  <c:v>2456.0</c:v>
                </c:pt>
                <c:pt idx="2457">
                  <c:v>2457.0</c:v>
                </c:pt>
                <c:pt idx="2458">
                  <c:v>2458.0</c:v>
                </c:pt>
                <c:pt idx="2459">
                  <c:v>2459.0</c:v>
                </c:pt>
                <c:pt idx="2460">
                  <c:v>2460.0</c:v>
                </c:pt>
                <c:pt idx="2461">
                  <c:v>2461.0</c:v>
                </c:pt>
                <c:pt idx="2462">
                  <c:v>2462.0</c:v>
                </c:pt>
                <c:pt idx="2463">
                  <c:v>2463.0</c:v>
                </c:pt>
                <c:pt idx="2464">
                  <c:v>2464.0</c:v>
                </c:pt>
                <c:pt idx="2465">
                  <c:v>2465.0</c:v>
                </c:pt>
                <c:pt idx="2466">
                  <c:v>2466.0</c:v>
                </c:pt>
                <c:pt idx="2467">
                  <c:v>2467.0</c:v>
                </c:pt>
                <c:pt idx="2468">
                  <c:v>2468.0</c:v>
                </c:pt>
                <c:pt idx="2469">
                  <c:v>2469.0</c:v>
                </c:pt>
                <c:pt idx="2470">
                  <c:v>2470.0</c:v>
                </c:pt>
                <c:pt idx="2471">
                  <c:v>2471.0</c:v>
                </c:pt>
                <c:pt idx="2472">
                  <c:v>2472.0</c:v>
                </c:pt>
                <c:pt idx="2473">
                  <c:v>2473.0</c:v>
                </c:pt>
                <c:pt idx="2474">
                  <c:v>2474.0</c:v>
                </c:pt>
                <c:pt idx="2475">
                  <c:v>2475.0</c:v>
                </c:pt>
                <c:pt idx="2476">
                  <c:v>2476.0</c:v>
                </c:pt>
                <c:pt idx="2477">
                  <c:v>2477.0</c:v>
                </c:pt>
                <c:pt idx="2478">
                  <c:v>2478.0</c:v>
                </c:pt>
                <c:pt idx="2479">
                  <c:v>2479.0</c:v>
                </c:pt>
                <c:pt idx="2480">
                  <c:v>2480.0</c:v>
                </c:pt>
                <c:pt idx="2481">
                  <c:v>2481.0</c:v>
                </c:pt>
                <c:pt idx="2482">
                  <c:v>2482.0</c:v>
                </c:pt>
                <c:pt idx="2483">
                  <c:v>2483.0</c:v>
                </c:pt>
                <c:pt idx="2484">
                  <c:v>2484.0</c:v>
                </c:pt>
                <c:pt idx="2485">
                  <c:v>2485.0</c:v>
                </c:pt>
                <c:pt idx="2486">
                  <c:v>2486.0</c:v>
                </c:pt>
                <c:pt idx="2487">
                  <c:v>2487.0</c:v>
                </c:pt>
                <c:pt idx="2488">
                  <c:v>2488.0</c:v>
                </c:pt>
                <c:pt idx="2489">
                  <c:v>2489.0</c:v>
                </c:pt>
                <c:pt idx="2490">
                  <c:v>2490.0</c:v>
                </c:pt>
                <c:pt idx="2491">
                  <c:v>2491.0</c:v>
                </c:pt>
                <c:pt idx="2492">
                  <c:v>2492.0</c:v>
                </c:pt>
                <c:pt idx="2493">
                  <c:v>2493.0</c:v>
                </c:pt>
                <c:pt idx="2494">
                  <c:v>2494.0</c:v>
                </c:pt>
                <c:pt idx="2495">
                  <c:v>2495.0</c:v>
                </c:pt>
                <c:pt idx="2496">
                  <c:v>2496.0</c:v>
                </c:pt>
                <c:pt idx="2497">
                  <c:v>2497.0</c:v>
                </c:pt>
                <c:pt idx="2498">
                  <c:v>2498.0</c:v>
                </c:pt>
                <c:pt idx="2499">
                  <c:v>2499.0</c:v>
                </c:pt>
                <c:pt idx="2500">
                  <c:v>2500.0</c:v>
                </c:pt>
                <c:pt idx="2501">
                  <c:v>2501.0</c:v>
                </c:pt>
                <c:pt idx="2502">
                  <c:v>2502.0</c:v>
                </c:pt>
                <c:pt idx="2503">
                  <c:v>2503.0</c:v>
                </c:pt>
                <c:pt idx="2504">
                  <c:v>2504.0</c:v>
                </c:pt>
                <c:pt idx="2505">
                  <c:v>2505.0</c:v>
                </c:pt>
                <c:pt idx="2506">
                  <c:v>2506.0</c:v>
                </c:pt>
                <c:pt idx="2507">
                  <c:v>2507.0</c:v>
                </c:pt>
                <c:pt idx="2508">
                  <c:v>2508.0</c:v>
                </c:pt>
                <c:pt idx="2509">
                  <c:v>2509.0</c:v>
                </c:pt>
                <c:pt idx="2510">
                  <c:v>2510.0</c:v>
                </c:pt>
                <c:pt idx="2511">
                  <c:v>2511.0</c:v>
                </c:pt>
                <c:pt idx="2512">
                  <c:v>2512.0</c:v>
                </c:pt>
                <c:pt idx="2513">
                  <c:v>2513.0</c:v>
                </c:pt>
                <c:pt idx="2514">
                  <c:v>2514.0</c:v>
                </c:pt>
                <c:pt idx="2515">
                  <c:v>2515.0</c:v>
                </c:pt>
                <c:pt idx="2516">
                  <c:v>2516.0</c:v>
                </c:pt>
                <c:pt idx="2517">
                  <c:v>2517.0</c:v>
                </c:pt>
                <c:pt idx="2518">
                  <c:v>2518.0</c:v>
                </c:pt>
                <c:pt idx="2519">
                  <c:v>2519.0</c:v>
                </c:pt>
                <c:pt idx="2520">
                  <c:v>2520.0</c:v>
                </c:pt>
                <c:pt idx="2521">
                  <c:v>2521.0</c:v>
                </c:pt>
                <c:pt idx="2522">
                  <c:v>2522.0</c:v>
                </c:pt>
                <c:pt idx="2523">
                  <c:v>2523.0</c:v>
                </c:pt>
                <c:pt idx="2524">
                  <c:v>2524.0</c:v>
                </c:pt>
                <c:pt idx="2525">
                  <c:v>2525.0</c:v>
                </c:pt>
                <c:pt idx="2526">
                  <c:v>2526.0</c:v>
                </c:pt>
                <c:pt idx="2527">
                  <c:v>2527.0</c:v>
                </c:pt>
                <c:pt idx="2528">
                  <c:v>2528.0</c:v>
                </c:pt>
                <c:pt idx="2529">
                  <c:v>2529.0</c:v>
                </c:pt>
                <c:pt idx="2530">
                  <c:v>2530.0</c:v>
                </c:pt>
                <c:pt idx="2531">
                  <c:v>2531.0</c:v>
                </c:pt>
                <c:pt idx="2532">
                  <c:v>2532.0</c:v>
                </c:pt>
                <c:pt idx="2533">
                  <c:v>2533.0</c:v>
                </c:pt>
                <c:pt idx="2534">
                  <c:v>2534.0</c:v>
                </c:pt>
                <c:pt idx="2535">
                  <c:v>2535.0</c:v>
                </c:pt>
                <c:pt idx="2536">
                  <c:v>2536.0</c:v>
                </c:pt>
                <c:pt idx="2537">
                  <c:v>2537.0</c:v>
                </c:pt>
                <c:pt idx="2538">
                  <c:v>2538.0</c:v>
                </c:pt>
                <c:pt idx="2539">
                  <c:v>2539.0</c:v>
                </c:pt>
                <c:pt idx="2540">
                  <c:v>2540.0</c:v>
                </c:pt>
                <c:pt idx="2541">
                  <c:v>2541.0</c:v>
                </c:pt>
                <c:pt idx="2542">
                  <c:v>2542.0</c:v>
                </c:pt>
                <c:pt idx="2543">
                  <c:v>2543.0</c:v>
                </c:pt>
                <c:pt idx="2544">
                  <c:v>2544.0</c:v>
                </c:pt>
                <c:pt idx="2545">
                  <c:v>2545.0</c:v>
                </c:pt>
                <c:pt idx="2546">
                  <c:v>2546.0</c:v>
                </c:pt>
                <c:pt idx="2547">
                  <c:v>2547.0</c:v>
                </c:pt>
                <c:pt idx="2548">
                  <c:v>2548.0</c:v>
                </c:pt>
                <c:pt idx="2549">
                  <c:v>2549.0</c:v>
                </c:pt>
                <c:pt idx="2550">
                  <c:v>2550.0</c:v>
                </c:pt>
                <c:pt idx="2551">
                  <c:v>2551.0</c:v>
                </c:pt>
                <c:pt idx="2552">
                  <c:v>2552.0</c:v>
                </c:pt>
                <c:pt idx="2553">
                  <c:v>2553.0</c:v>
                </c:pt>
                <c:pt idx="2554">
                  <c:v>2554.0</c:v>
                </c:pt>
                <c:pt idx="2555">
                  <c:v>2555.0</c:v>
                </c:pt>
                <c:pt idx="2556">
                  <c:v>2556.0</c:v>
                </c:pt>
                <c:pt idx="2557">
                  <c:v>2557.0</c:v>
                </c:pt>
                <c:pt idx="2558">
                  <c:v>2558.0</c:v>
                </c:pt>
                <c:pt idx="2559">
                  <c:v>2559.0</c:v>
                </c:pt>
                <c:pt idx="2560">
                  <c:v>2560.0</c:v>
                </c:pt>
                <c:pt idx="2561">
                  <c:v>2561.0</c:v>
                </c:pt>
                <c:pt idx="2562">
                  <c:v>2562.0</c:v>
                </c:pt>
                <c:pt idx="2563">
                  <c:v>2563.0</c:v>
                </c:pt>
                <c:pt idx="2564">
                  <c:v>2564.0</c:v>
                </c:pt>
                <c:pt idx="2565">
                  <c:v>2565.0</c:v>
                </c:pt>
                <c:pt idx="2566">
                  <c:v>2566.0</c:v>
                </c:pt>
                <c:pt idx="2567">
                  <c:v>2567.0</c:v>
                </c:pt>
                <c:pt idx="2568">
                  <c:v>2568.0</c:v>
                </c:pt>
                <c:pt idx="2569">
                  <c:v>2569.0</c:v>
                </c:pt>
                <c:pt idx="2570">
                  <c:v>2570.0</c:v>
                </c:pt>
                <c:pt idx="2571">
                  <c:v>2571.0</c:v>
                </c:pt>
                <c:pt idx="2572">
                  <c:v>2572.0</c:v>
                </c:pt>
                <c:pt idx="2573">
                  <c:v>2573.0</c:v>
                </c:pt>
                <c:pt idx="2574">
                  <c:v>2574.0</c:v>
                </c:pt>
                <c:pt idx="2575">
                  <c:v>2575.0</c:v>
                </c:pt>
                <c:pt idx="2576">
                  <c:v>2576.0</c:v>
                </c:pt>
                <c:pt idx="2577">
                  <c:v>2577.0</c:v>
                </c:pt>
                <c:pt idx="2578">
                  <c:v>2578.0</c:v>
                </c:pt>
                <c:pt idx="2579">
                  <c:v>2579.0</c:v>
                </c:pt>
                <c:pt idx="2580">
                  <c:v>2580.0</c:v>
                </c:pt>
                <c:pt idx="2581">
                  <c:v>2581.0</c:v>
                </c:pt>
                <c:pt idx="2582">
                  <c:v>2582.0</c:v>
                </c:pt>
                <c:pt idx="2583">
                  <c:v>2583.0</c:v>
                </c:pt>
                <c:pt idx="2584">
                  <c:v>2584.0</c:v>
                </c:pt>
                <c:pt idx="2585">
                  <c:v>2585.0</c:v>
                </c:pt>
                <c:pt idx="2586">
                  <c:v>2586.0</c:v>
                </c:pt>
                <c:pt idx="2587">
                  <c:v>2587.0</c:v>
                </c:pt>
                <c:pt idx="2588">
                  <c:v>2588.0</c:v>
                </c:pt>
                <c:pt idx="2589">
                  <c:v>2589.0</c:v>
                </c:pt>
                <c:pt idx="2590">
                  <c:v>2590.0</c:v>
                </c:pt>
                <c:pt idx="2591">
                  <c:v>2591.0</c:v>
                </c:pt>
                <c:pt idx="2592">
                  <c:v>2592.0</c:v>
                </c:pt>
                <c:pt idx="2593">
                  <c:v>2593.0</c:v>
                </c:pt>
                <c:pt idx="2594">
                  <c:v>2594.0</c:v>
                </c:pt>
                <c:pt idx="2595">
                  <c:v>2595.0</c:v>
                </c:pt>
                <c:pt idx="2596">
                  <c:v>2596.0</c:v>
                </c:pt>
                <c:pt idx="2597">
                  <c:v>2597.0</c:v>
                </c:pt>
                <c:pt idx="2598">
                  <c:v>2598.0</c:v>
                </c:pt>
                <c:pt idx="2599">
                  <c:v>2599.0</c:v>
                </c:pt>
                <c:pt idx="2600">
                  <c:v>2600.0</c:v>
                </c:pt>
                <c:pt idx="2601">
                  <c:v>2601.0</c:v>
                </c:pt>
                <c:pt idx="2602">
                  <c:v>2602.0</c:v>
                </c:pt>
                <c:pt idx="2603">
                  <c:v>2603.0</c:v>
                </c:pt>
                <c:pt idx="2604">
                  <c:v>2604.0</c:v>
                </c:pt>
                <c:pt idx="2605">
                  <c:v>2605.0</c:v>
                </c:pt>
                <c:pt idx="2606">
                  <c:v>2606.0</c:v>
                </c:pt>
                <c:pt idx="2607">
                  <c:v>2607.0</c:v>
                </c:pt>
                <c:pt idx="2608">
                  <c:v>2608.0</c:v>
                </c:pt>
                <c:pt idx="2609">
                  <c:v>2609.0</c:v>
                </c:pt>
                <c:pt idx="2610">
                  <c:v>2610.0</c:v>
                </c:pt>
                <c:pt idx="2611">
                  <c:v>2611.0</c:v>
                </c:pt>
                <c:pt idx="2612">
                  <c:v>2612.0</c:v>
                </c:pt>
                <c:pt idx="2613">
                  <c:v>2613.0</c:v>
                </c:pt>
                <c:pt idx="2614">
                  <c:v>2614.0</c:v>
                </c:pt>
                <c:pt idx="2615">
                  <c:v>2615.0</c:v>
                </c:pt>
                <c:pt idx="2616">
                  <c:v>2616.0</c:v>
                </c:pt>
                <c:pt idx="2617">
                  <c:v>2617.0</c:v>
                </c:pt>
                <c:pt idx="2618">
                  <c:v>2618.0</c:v>
                </c:pt>
                <c:pt idx="2619">
                  <c:v>2619.0</c:v>
                </c:pt>
                <c:pt idx="2620">
                  <c:v>2620.0</c:v>
                </c:pt>
                <c:pt idx="2621">
                  <c:v>2621.0</c:v>
                </c:pt>
                <c:pt idx="2622">
                  <c:v>2622.0</c:v>
                </c:pt>
                <c:pt idx="2623">
                  <c:v>2623.0</c:v>
                </c:pt>
                <c:pt idx="2624">
                  <c:v>2624.0</c:v>
                </c:pt>
                <c:pt idx="2625">
                  <c:v>2625.0</c:v>
                </c:pt>
                <c:pt idx="2626">
                  <c:v>2626.0</c:v>
                </c:pt>
                <c:pt idx="2627">
                  <c:v>2627.0</c:v>
                </c:pt>
                <c:pt idx="2628">
                  <c:v>2628.0</c:v>
                </c:pt>
                <c:pt idx="2629">
                  <c:v>2629.0</c:v>
                </c:pt>
                <c:pt idx="2630">
                  <c:v>2630.0</c:v>
                </c:pt>
                <c:pt idx="2631">
                  <c:v>2631.0</c:v>
                </c:pt>
                <c:pt idx="2632">
                  <c:v>2632.0</c:v>
                </c:pt>
                <c:pt idx="2633">
                  <c:v>2633.0</c:v>
                </c:pt>
                <c:pt idx="2634">
                  <c:v>2634.0</c:v>
                </c:pt>
                <c:pt idx="2635">
                  <c:v>2635.0</c:v>
                </c:pt>
                <c:pt idx="2636">
                  <c:v>2636.0</c:v>
                </c:pt>
                <c:pt idx="2637">
                  <c:v>2637.0</c:v>
                </c:pt>
                <c:pt idx="2638">
                  <c:v>2638.0</c:v>
                </c:pt>
                <c:pt idx="2639">
                  <c:v>2639.0</c:v>
                </c:pt>
                <c:pt idx="2640">
                  <c:v>2640.0</c:v>
                </c:pt>
                <c:pt idx="2641">
                  <c:v>2641.0</c:v>
                </c:pt>
                <c:pt idx="2642">
                  <c:v>2642.0</c:v>
                </c:pt>
                <c:pt idx="2643">
                  <c:v>2643.0</c:v>
                </c:pt>
                <c:pt idx="2644">
                  <c:v>2644.0</c:v>
                </c:pt>
                <c:pt idx="2645">
                  <c:v>2645.0</c:v>
                </c:pt>
                <c:pt idx="2646">
                  <c:v>2646.0</c:v>
                </c:pt>
                <c:pt idx="2647">
                  <c:v>2647.0</c:v>
                </c:pt>
                <c:pt idx="2648">
                  <c:v>2648.0</c:v>
                </c:pt>
                <c:pt idx="2649">
                  <c:v>2649.0</c:v>
                </c:pt>
                <c:pt idx="2650">
                  <c:v>2650.0</c:v>
                </c:pt>
                <c:pt idx="2651">
                  <c:v>2651.0</c:v>
                </c:pt>
                <c:pt idx="2652">
                  <c:v>2652.0</c:v>
                </c:pt>
                <c:pt idx="2653">
                  <c:v>2653.0</c:v>
                </c:pt>
                <c:pt idx="2654">
                  <c:v>2654.0</c:v>
                </c:pt>
                <c:pt idx="2655">
                  <c:v>2655.0</c:v>
                </c:pt>
                <c:pt idx="2656">
                  <c:v>2656.0</c:v>
                </c:pt>
                <c:pt idx="2657">
                  <c:v>2657.0</c:v>
                </c:pt>
                <c:pt idx="2658">
                  <c:v>2658.0</c:v>
                </c:pt>
                <c:pt idx="2659">
                  <c:v>2659.0</c:v>
                </c:pt>
                <c:pt idx="2660">
                  <c:v>2660.0</c:v>
                </c:pt>
                <c:pt idx="2661">
                  <c:v>2661.0</c:v>
                </c:pt>
                <c:pt idx="2662">
                  <c:v>2662.0</c:v>
                </c:pt>
                <c:pt idx="2663">
                  <c:v>2663.0</c:v>
                </c:pt>
                <c:pt idx="2664">
                  <c:v>2664.0</c:v>
                </c:pt>
                <c:pt idx="2665">
                  <c:v>2665.0</c:v>
                </c:pt>
                <c:pt idx="2666">
                  <c:v>2666.0</c:v>
                </c:pt>
                <c:pt idx="2667">
                  <c:v>2667.0</c:v>
                </c:pt>
                <c:pt idx="2668">
                  <c:v>2668.0</c:v>
                </c:pt>
                <c:pt idx="2669">
                  <c:v>2669.0</c:v>
                </c:pt>
                <c:pt idx="2670">
                  <c:v>2670.0</c:v>
                </c:pt>
                <c:pt idx="2671">
                  <c:v>2671.0</c:v>
                </c:pt>
                <c:pt idx="2672">
                  <c:v>2672.0</c:v>
                </c:pt>
                <c:pt idx="2673">
                  <c:v>2673.0</c:v>
                </c:pt>
                <c:pt idx="2674">
                  <c:v>2674.0</c:v>
                </c:pt>
                <c:pt idx="2675">
                  <c:v>2675.0</c:v>
                </c:pt>
                <c:pt idx="2676">
                  <c:v>2676.0</c:v>
                </c:pt>
                <c:pt idx="2677">
                  <c:v>2677.0</c:v>
                </c:pt>
                <c:pt idx="2678">
                  <c:v>2678.0</c:v>
                </c:pt>
                <c:pt idx="2679">
                  <c:v>2679.0</c:v>
                </c:pt>
                <c:pt idx="2680">
                  <c:v>2680.0</c:v>
                </c:pt>
                <c:pt idx="2681">
                  <c:v>2681.0</c:v>
                </c:pt>
                <c:pt idx="2682">
                  <c:v>2682.0</c:v>
                </c:pt>
                <c:pt idx="2683">
                  <c:v>2683.0</c:v>
                </c:pt>
                <c:pt idx="2684">
                  <c:v>2684.0</c:v>
                </c:pt>
                <c:pt idx="2685">
                  <c:v>2685.0</c:v>
                </c:pt>
                <c:pt idx="2686">
                  <c:v>2686.0</c:v>
                </c:pt>
                <c:pt idx="2687">
                  <c:v>2687.0</c:v>
                </c:pt>
                <c:pt idx="2688">
                  <c:v>2688.0</c:v>
                </c:pt>
                <c:pt idx="2689">
                  <c:v>2689.0</c:v>
                </c:pt>
                <c:pt idx="2690">
                  <c:v>2690.0</c:v>
                </c:pt>
                <c:pt idx="2691">
                  <c:v>2691.0</c:v>
                </c:pt>
                <c:pt idx="2692">
                  <c:v>2692.0</c:v>
                </c:pt>
                <c:pt idx="2693">
                  <c:v>2693.0</c:v>
                </c:pt>
                <c:pt idx="2694">
                  <c:v>2694.0</c:v>
                </c:pt>
                <c:pt idx="2695">
                  <c:v>2695.0</c:v>
                </c:pt>
                <c:pt idx="2696">
                  <c:v>2696.0</c:v>
                </c:pt>
                <c:pt idx="2697">
                  <c:v>2697.0</c:v>
                </c:pt>
                <c:pt idx="2698">
                  <c:v>2698.0</c:v>
                </c:pt>
                <c:pt idx="2699">
                  <c:v>2699.0</c:v>
                </c:pt>
                <c:pt idx="2700">
                  <c:v>2700.0</c:v>
                </c:pt>
                <c:pt idx="2701">
                  <c:v>2701.0</c:v>
                </c:pt>
                <c:pt idx="2702">
                  <c:v>2702.0</c:v>
                </c:pt>
                <c:pt idx="2703">
                  <c:v>2703.0</c:v>
                </c:pt>
                <c:pt idx="2704">
                  <c:v>2704.0</c:v>
                </c:pt>
                <c:pt idx="2705">
                  <c:v>2705.0</c:v>
                </c:pt>
                <c:pt idx="2706">
                  <c:v>2706.0</c:v>
                </c:pt>
                <c:pt idx="2707">
                  <c:v>2707.0</c:v>
                </c:pt>
                <c:pt idx="2708">
                  <c:v>2708.0</c:v>
                </c:pt>
                <c:pt idx="2709">
                  <c:v>2709.0</c:v>
                </c:pt>
                <c:pt idx="2710">
                  <c:v>2710.0</c:v>
                </c:pt>
                <c:pt idx="2711">
                  <c:v>2711.0</c:v>
                </c:pt>
                <c:pt idx="2712">
                  <c:v>2712.0</c:v>
                </c:pt>
                <c:pt idx="2713">
                  <c:v>2713.0</c:v>
                </c:pt>
                <c:pt idx="2714">
                  <c:v>2714.0</c:v>
                </c:pt>
                <c:pt idx="2715">
                  <c:v>2715.0</c:v>
                </c:pt>
                <c:pt idx="2716">
                  <c:v>2716.0</c:v>
                </c:pt>
                <c:pt idx="2717">
                  <c:v>2717.0</c:v>
                </c:pt>
                <c:pt idx="2718">
                  <c:v>2718.0</c:v>
                </c:pt>
                <c:pt idx="2719">
                  <c:v>2719.0</c:v>
                </c:pt>
                <c:pt idx="2720">
                  <c:v>2720.0</c:v>
                </c:pt>
                <c:pt idx="2721">
                  <c:v>2721.0</c:v>
                </c:pt>
                <c:pt idx="2722">
                  <c:v>2722.0</c:v>
                </c:pt>
                <c:pt idx="2723">
                  <c:v>2723.0</c:v>
                </c:pt>
                <c:pt idx="2724">
                  <c:v>2724.0</c:v>
                </c:pt>
                <c:pt idx="2725">
                  <c:v>2725.0</c:v>
                </c:pt>
                <c:pt idx="2726">
                  <c:v>2726.0</c:v>
                </c:pt>
                <c:pt idx="2727">
                  <c:v>2727.0</c:v>
                </c:pt>
                <c:pt idx="2728">
                  <c:v>2728.0</c:v>
                </c:pt>
                <c:pt idx="2729">
                  <c:v>2729.0</c:v>
                </c:pt>
                <c:pt idx="2730">
                  <c:v>2730.0</c:v>
                </c:pt>
                <c:pt idx="2731">
                  <c:v>2731.0</c:v>
                </c:pt>
                <c:pt idx="2732">
                  <c:v>2732.0</c:v>
                </c:pt>
                <c:pt idx="2733">
                  <c:v>2733.0</c:v>
                </c:pt>
                <c:pt idx="2734">
                  <c:v>2734.0</c:v>
                </c:pt>
                <c:pt idx="2735">
                  <c:v>2735.0</c:v>
                </c:pt>
                <c:pt idx="2736">
                  <c:v>2736.0</c:v>
                </c:pt>
                <c:pt idx="2737">
                  <c:v>2737.0</c:v>
                </c:pt>
                <c:pt idx="2738">
                  <c:v>2738.0</c:v>
                </c:pt>
                <c:pt idx="2739">
                  <c:v>2739.0</c:v>
                </c:pt>
                <c:pt idx="2740">
                  <c:v>2740.0</c:v>
                </c:pt>
                <c:pt idx="2741">
                  <c:v>2741.0</c:v>
                </c:pt>
                <c:pt idx="2742">
                  <c:v>2742.0</c:v>
                </c:pt>
                <c:pt idx="2743">
                  <c:v>2743.0</c:v>
                </c:pt>
                <c:pt idx="2744">
                  <c:v>2744.0</c:v>
                </c:pt>
                <c:pt idx="2745">
                  <c:v>2745.0</c:v>
                </c:pt>
                <c:pt idx="2746">
                  <c:v>2746.0</c:v>
                </c:pt>
                <c:pt idx="2747">
                  <c:v>2747.0</c:v>
                </c:pt>
                <c:pt idx="2748">
                  <c:v>2748.0</c:v>
                </c:pt>
                <c:pt idx="2749">
                  <c:v>2749.0</c:v>
                </c:pt>
                <c:pt idx="2750">
                  <c:v>2750.0</c:v>
                </c:pt>
                <c:pt idx="2751">
                  <c:v>2751.0</c:v>
                </c:pt>
                <c:pt idx="2752">
                  <c:v>2752.0</c:v>
                </c:pt>
                <c:pt idx="2753">
                  <c:v>2753.0</c:v>
                </c:pt>
                <c:pt idx="2754">
                  <c:v>2754.0</c:v>
                </c:pt>
                <c:pt idx="2755">
                  <c:v>2755.0</c:v>
                </c:pt>
                <c:pt idx="2756">
                  <c:v>2756.0</c:v>
                </c:pt>
                <c:pt idx="2757">
                  <c:v>2757.0</c:v>
                </c:pt>
                <c:pt idx="2758">
                  <c:v>2758.0</c:v>
                </c:pt>
                <c:pt idx="2759">
                  <c:v>2759.0</c:v>
                </c:pt>
                <c:pt idx="2760">
                  <c:v>2760.0</c:v>
                </c:pt>
                <c:pt idx="2761">
                  <c:v>2761.0</c:v>
                </c:pt>
                <c:pt idx="2762">
                  <c:v>2762.0</c:v>
                </c:pt>
                <c:pt idx="2763">
                  <c:v>2763.0</c:v>
                </c:pt>
                <c:pt idx="2764">
                  <c:v>2764.0</c:v>
                </c:pt>
                <c:pt idx="2765">
                  <c:v>2765.0</c:v>
                </c:pt>
                <c:pt idx="2766">
                  <c:v>2766.0</c:v>
                </c:pt>
                <c:pt idx="2767">
                  <c:v>2767.0</c:v>
                </c:pt>
                <c:pt idx="2768">
                  <c:v>2768.0</c:v>
                </c:pt>
                <c:pt idx="2769">
                  <c:v>2769.0</c:v>
                </c:pt>
                <c:pt idx="2770">
                  <c:v>2770.0</c:v>
                </c:pt>
                <c:pt idx="2771">
                  <c:v>2771.0</c:v>
                </c:pt>
                <c:pt idx="2772">
                  <c:v>2772.0</c:v>
                </c:pt>
                <c:pt idx="2773">
                  <c:v>2773.0</c:v>
                </c:pt>
                <c:pt idx="2774">
                  <c:v>2774.0</c:v>
                </c:pt>
                <c:pt idx="2775">
                  <c:v>2775.0</c:v>
                </c:pt>
                <c:pt idx="2776">
                  <c:v>2776.0</c:v>
                </c:pt>
                <c:pt idx="2777">
                  <c:v>2777.0</c:v>
                </c:pt>
                <c:pt idx="2778">
                  <c:v>2778.0</c:v>
                </c:pt>
                <c:pt idx="2779">
                  <c:v>2779.0</c:v>
                </c:pt>
                <c:pt idx="2780">
                  <c:v>2780.0</c:v>
                </c:pt>
                <c:pt idx="2781">
                  <c:v>2781.0</c:v>
                </c:pt>
                <c:pt idx="2782">
                  <c:v>2782.0</c:v>
                </c:pt>
                <c:pt idx="2783">
                  <c:v>2783.0</c:v>
                </c:pt>
                <c:pt idx="2784">
                  <c:v>2784.0</c:v>
                </c:pt>
                <c:pt idx="2785">
                  <c:v>2785.0</c:v>
                </c:pt>
                <c:pt idx="2786">
                  <c:v>2786.0</c:v>
                </c:pt>
                <c:pt idx="2787">
                  <c:v>2787.0</c:v>
                </c:pt>
                <c:pt idx="2788">
                  <c:v>2788.0</c:v>
                </c:pt>
                <c:pt idx="2789">
                  <c:v>2789.0</c:v>
                </c:pt>
                <c:pt idx="2790">
                  <c:v>2790.0</c:v>
                </c:pt>
                <c:pt idx="2791">
                  <c:v>2791.0</c:v>
                </c:pt>
                <c:pt idx="2792">
                  <c:v>2792.0</c:v>
                </c:pt>
                <c:pt idx="2793">
                  <c:v>2793.0</c:v>
                </c:pt>
                <c:pt idx="2794">
                  <c:v>2794.0</c:v>
                </c:pt>
                <c:pt idx="2795">
                  <c:v>2795.0</c:v>
                </c:pt>
                <c:pt idx="2796">
                  <c:v>2796.0</c:v>
                </c:pt>
                <c:pt idx="2797">
                  <c:v>2797.0</c:v>
                </c:pt>
                <c:pt idx="2798">
                  <c:v>2798.0</c:v>
                </c:pt>
                <c:pt idx="2799">
                  <c:v>2799.0</c:v>
                </c:pt>
                <c:pt idx="2800">
                  <c:v>2800.0</c:v>
                </c:pt>
                <c:pt idx="2801">
                  <c:v>2801.0</c:v>
                </c:pt>
                <c:pt idx="2802">
                  <c:v>2802.0</c:v>
                </c:pt>
                <c:pt idx="2803">
                  <c:v>2803.0</c:v>
                </c:pt>
                <c:pt idx="2804">
                  <c:v>2804.0</c:v>
                </c:pt>
                <c:pt idx="2805">
                  <c:v>2805.0</c:v>
                </c:pt>
                <c:pt idx="2806">
                  <c:v>2806.0</c:v>
                </c:pt>
                <c:pt idx="2807">
                  <c:v>2807.0</c:v>
                </c:pt>
                <c:pt idx="2808">
                  <c:v>2808.0</c:v>
                </c:pt>
                <c:pt idx="2809">
                  <c:v>2809.0</c:v>
                </c:pt>
                <c:pt idx="2810">
                  <c:v>2810.0</c:v>
                </c:pt>
                <c:pt idx="2811">
                  <c:v>2811.0</c:v>
                </c:pt>
                <c:pt idx="2812">
                  <c:v>2812.0</c:v>
                </c:pt>
                <c:pt idx="2813">
                  <c:v>2813.0</c:v>
                </c:pt>
                <c:pt idx="2814">
                  <c:v>2814.0</c:v>
                </c:pt>
                <c:pt idx="2815">
                  <c:v>2815.0</c:v>
                </c:pt>
                <c:pt idx="2816">
                  <c:v>2816.0</c:v>
                </c:pt>
                <c:pt idx="2817">
                  <c:v>2817.0</c:v>
                </c:pt>
                <c:pt idx="2818">
                  <c:v>2818.0</c:v>
                </c:pt>
                <c:pt idx="2819">
                  <c:v>2819.0</c:v>
                </c:pt>
                <c:pt idx="2820">
                  <c:v>2820.0</c:v>
                </c:pt>
                <c:pt idx="2821">
                  <c:v>2821.0</c:v>
                </c:pt>
                <c:pt idx="2822">
                  <c:v>2822.0</c:v>
                </c:pt>
                <c:pt idx="2823">
                  <c:v>2823.0</c:v>
                </c:pt>
                <c:pt idx="2824">
                  <c:v>2824.0</c:v>
                </c:pt>
                <c:pt idx="2825">
                  <c:v>2825.0</c:v>
                </c:pt>
                <c:pt idx="2826">
                  <c:v>2826.0</c:v>
                </c:pt>
                <c:pt idx="2827">
                  <c:v>2827.0</c:v>
                </c:pt>
                <c:pt idx="2828">
                  <c:v>2828.0</c:v>
                </c:pt>
                <c:pt idx="2829">
                  <c:v>2829.0</c:v>
                </c:pt>
                <c:pt idx="2830">
                  <c:v>2830.0</c:v>
                </c:pt>
                <c:pt idx="2831">
                  <c:v>2831.0</c:v>
                </c:pt>
                <c:pt idx="2832">
                  <c:v>2832.0</c:v>
                </c:pt>
                <c:pt idx="2833">
                  <c:v>2833.0</c:v>
                </c:pt>
                <c:pt idx="2834">
                  <c:v>2834.0</c:v>
                </c:pt>
                <c:pt idx="2835">
                  <c:v>2835.0</c:v>
                </c:pt>
                <c:pt idx="2836">
                  <c:v>2836.0</c:v>
                </c:pt>
                <c:pt idx="2837">
                  <c:v>2837.0</c:v>
                </c:pt>
                <c:pt idx="2838">
                  <c:v>2838.0</c:v>
                </c:pt>
                <c:pt idx="2839">
                  <c:v>2839.0</c:v>
                </c:pt>
                <c:pt idx="2840">
                  <c:v>2840.0</c:v>
                </c:pt>
                <c:pt idx="2841">
                  <c:v>2841.0</c:v>
                </c:pt>
                <c:pt idx="2842">
                  <c:v>2842.0</c:v>
                </c:pt>
                <c:pt idx="2843">
                  <c:v>2843.0</c:v>
                </c:pt>
                <c:pt idx="2844">
                  <c:v>2844.0</c:v>
                </c:pt>
                <c:pt idx="2845">
                  <c:v>2845.0</c:v>
                </c:pt>
                <c:pt idx="2846">
                  <c:v>2846.0</c:v>
                </c:pt>
                <c:pt idx="2847">
                  <c:v>2847.0</c:v>
                </c:pt>
                <c:pt idx="2848">
                  <c:v>2848.0</c:v>
                </c:pt>
                <c:pt idx="2849">
                  <c:v>2849.0</c:v>
                </c:pt>
                <c:pt idx="2850">
                  <c:v>2850.0</c:v>
                </c:pt>
                <c:pt idx="2851">
                  <c:v>2851.0</c:v>
                </c:pt>
                <c:pt idx="2852">
                  <c:v>2852.0</c:v>
                </c:pt>
                <c:pt idx="2853">
                  <c:v>2853.0</c:v>
                </c:pt>
                <c:pt idx="2854">
                  <c:v>2854.0</c:v>
                </c:pt>
                <c:pt idx="2855">
                  <c:v>2855.0</c:v>
                </c:pt>
                <c:pt idx="2856">
                  <c:v>2856.0</c:v>
                </c:pt>
                <c:pt idx="2857">
                  <c:v>2857.0</c:v>
                </c:pt>
                <c:pt idx="2858">
                  <c:v>2858.0</c:v>
                </c:pt>
                <c:pt idx="2859">
                  <c:v>2859.0</c:v>
                </c:pt>
                <c:pt idx="2860">
                  <c:v>2860.0</c:v>
                </c:pt>
                <c:pt idx="2861">
                  <c:v>2861.0</c:v>
                </c:pt>
                <c:pt idx="2862">
                  <c:v>2862.0</c:v>
                </c:pt>
                <c:pt idx="2863">
                  <c:v>2863.0</c:v>
                </c:pt>
                <c:pt idx="2864">
                  <c:v>2864.0</c:v>
                </c:pt>
                <c:pt idx="2865">
                  <c:v>2865.0</c:v>
                </c:pt>
                <c:pt idx="2866">
                  <c:v>2866.0</c:v>
                </c:pt>
                <c:pt idx="2867">
                  <c:v>2867.0</c:v>
                </c:pt>
                <c:pt idx="2868">
                  <c:v>2868.0</c:v>
                </c:pt>
                <c:pt idx="2869">
                  <c:v>2869.0</c:v>
                </c:pt>
                <c:pt idx="2870">
                  <c:v>2870.0</c:v>
                </c:pt>
                <c:pt idx="2871">
                  <c:v>2871.0</c:v>
                </c:pt>
                <c:pt idx="2872">
                  <c:v>2872.0</c:v>
                </c:pt>
                <c:pt idx="2873">
                  <c:v>2873.0</c:v>
                </c:pt>
                <c:pt idx="2874">
                  <c:v>2874.0</c:v>
                </c:pt>
                <c:pt idx="2875">
                  <c:v>2875.0</c:v>
                </c:pt>
                <c:pt idx="2876">
                  <c:v>2876.0</c:v>
                </c:pt>
                <c:pt idx="2877">
                  <c:v>2877.0</c:v>
                </c:pt>
                <c:pt idx="2878">
                  <c:v>2878.0</c:v>
                </c:pt>
                <c:pt idx="2879">
                  <c:v>2879.0</c:v>
                </c:pt>
                <c:pt idx="2880">
                  <c:v>2880.0</c:v>
                </c:pt>
                <c:pt idx="2881">
                  <c:v>2881.0</c:v>
                </c:pt>
                <c:pt idx="2882">
                  <c:v>2882.0</c:v>
                </c:pt>
                <c:pt idx="2883">
                  <c:v>2883.0</c:v>
                </c:pt>
                <c:pt idx="2884">
                  <c:v>2884.0</c:v>
                </c:pt>
                <c:pt idx="2885">
                  <c:v>2885.0</c:v>
                </c:pt>
                <c:pt idx="2886">
                  <c:v>2886.0</c:v>
                </c:pt>
                <c:pt idx="2887">
                  <c:v>2887.0</c:v>
                </c:pt>
                <c:pt idx="2888">
                  <c:v>2888.0</c:v>
                </c:pt>
                <c:pt idx="2889">
                  <c:v>2889.0</c:v>
                </c:pt>
                <c:pt idx="2890">
                  <c:v>2890.0</c:v>
                </c:pt>
                <c:pt idx="2891">
                  <c:v>2891.0</c:v>
                </c:pt>
                <c:pt idx="2892">
                  <c:v>2892.0</c:v>
                </c:pt>
                <c:pt idx="2893">
                  <c:v>2893.0</c:v>
                </c:pt>
                <c:pt idx="2894">
                  <c:v>2894.0</c:v>
                </c:pt>
                <c:pt idx="2895">
                  <c:v>2895.0</c:v>
                </c:pt>
                <c:pt idx="2896">
                  <c:v>2896.0</c:v>
                </c:pt>
                <c:pt idx="2897">
                  <c:v>2897.0</c:v>
                </c:pt>
                <c:pt idx="2898">
                  <c:v>2898.0</c:v>
                </c:pt>
                <c:pt idx="2899">
                  <c:v>2899.0</c:v>
                </c:pt>
                <c:pt idx="2900">
                  <c:v>2900.0</c:v>
                </c:pt>
                <c:pt idx="2901">
                  <c:v>2901.0</c:v>
                </c:pt>
                <c:pt idx="2902">
                  <c:v>2902.0</c:v>
                </c:pt>
                <c:pt idx="2903">
                  <c:v>2903.0</c:v>
                </c:pt>
                <c:pt idx="2904">
                  <c:v>2904.0</c:v>
                </c:pt>
                <c:pt idx="2905">
                  <c:v>2905.0</c:v>
                </c:pt>
                <c:pt idx="2906">
                  <c:v>2906.0</c:v>
                </c:pt>
                <c:pt idx="2907">
                  <c:v>2907.0</c:v>
                </c:pt>
                <c:pt idx="2908">
                  <c:v>2908.0</c:v>
                </c:pt>
                <c:pt idx="2909">
                  <c:v>2909.0</c:v>
                </c:pt>
                <c:pt idx="2910">
                  <c:v>2910.0</c:v>
                </c:pt>
                <c:pt idx="2911">
                  <c:v>2911.0</c:v>
                </c:pt>
                <c:pt idx="2912">
                  <c:v>2912.0</c:v>
                </c:pt>
                <c:pt idx="2913">
                  <c:v>2913.0</c:v>
                </c:pt>
                <c:pt idx="2914">
                  <c:v>2914.0</c:v>
                </c:pt>
                <c:pt idx="2915">
                  <c:v>2915.0</c:v>
                </c:pt>
                <c:pt idx="2916">
                  <c:v>2916.0</c:v>
                </c:pt>
                <c:pt idx="2917">
                  <c:v>2917.0</c:v>
                </c:pt>
                <c:pt idx="2918">
                  <c:v>2918.0</c:v>
                </c:pt>
                <c:pt idx="2919">
                  <c:v>2919.0</c:v>
                </c:pt>
                <c:pt idx="2920">
                  <c:v>2920.0</c:v>
                </c:pt>
                <c:pt idx="2921">
                  <c:v>2921.0</c:v>
                </c:pt>
                <c:pt idx="2922">
                  <c:v>2922.0</c:v>
                </c:pt>
                <c:pt idx="2923">
                  <c:v>2923.0</c:v>
                </c:pt>
                <c:pt idx="2924">
                  <c:v>2924.0</c:v>
                </c:pt>
                <c:pt idx="2925">
                  <c:v>2925.0</c:v>
                </c:pt>
                <c:pt idx="2926">
                  <c:v>2926.0</c:v>
                </c:pt>
                <c:pt idx="2927">
                  <c:v>2927.0</c:v>
                </c:pt>
                <c:pt idx="2928">
                  <c:v>2928.0</c:v>
                </c:pt>
                <c:pt idx="2929">
                  <c:v>2929.0</c:v>
                </c:pt>
                <c:pt idx="2930">
                  <c:v>2930.0</c:v>
                </c:pt>
                <c:pt idx="2931">
                  <c:v>2931.0</c:v>
                </c:pt>
                <c:pt idx="2932">
                  <c:v>2932.0</c:v>
                </c:pt>
                <c:pt idx="2933">
                  <c:v>2933.0</c:v>
                </c:pt>
                <c:pt idx="2934">
                  <c:v>2934.0</c:v>
                </c:pt>
                <c:pt idx="2935">
                  <c:v>2935.0</c:v>
                </c:pt>
                <c:pt idx="2936">
                  <c:v>2936.0</c:v>
                </c:pt>
                <c:pt idx="2937">
                  <c:v>2937.0</c:v>
                </c:pt>
                <c:pt idx="2938">
                  <c:v>2938.0</c:v>
                </c:pt>
                <c:pt idx="2939">
                  <c:v>2939.0</c:v>
                </c:pt>
                <c:pt idx="2940">
                  <c:v>2940.0</c:v>
                </c:pt>
                <c:pt idx="2941">
                  <c:v>2941.0</c:v>
                </c:pt>
                <c:pt idx="2942">
                  <c:v>2942.0</c:v>
                </c:pt>
                <c:pt idx="2943">
                  <c:v>2943.0</c:v>
                </c:pt>
                <c:pt idx="2944">
                  <c:v>2944.0</c:v>
                </c:pt>
                <c:pt idx="2945">
                  <c:v>2945.0</c:v>
                </c:pt>
                <c:pt idx="2946">
                  <c:v>2946.0</c:v>
                </c:pt>
                <c:pt idx="2947">
                  <c:v>2947.0</c:v>
                </c:pt>
                <c:pt idx="2948">
                  <c:v>2948.0</c:v>
                </c:pt>
                <c:pt idx="2949">
                  <c:v>2949.0</c:v>
                </c:pt>
                <c:pt idx="2950">
                  <c:v>2950.0</c:v>
                </c:pt>
                <c:pt idx="2951">
                  <c:v>2951.0</c:v>
                </c:pt>
                <c:pt idx="2952">
                  <c:v>2952.0</c:v>
                </c:pt>
                <c:pt idx="2953">
                  <c:v>2953.0</c:v>
                </c:pt>
                <c:pt idx="2954">
                  <c:v>2954.0</c:v>
                </c:pt>
                <c:pt idx="2955">
                  <c:v>2955.0</c:v>
                </c:pt>
                <c:pt idx="2956">
                  <c:v>2956.0</c:v>
                </c:pt>
                <c:pt idx="2957">
                  <c:v>2957.0</c:v>
                </c:pt>
                <c:pt idx="2958">
                  <c:v>2958.0</c:v>
                </c:pt>
                <c:pt idx="2959">
                  <c:v>2959.0</c:v>
                </c:pt>
                <c:pt idx="2960">
                  <c:v>2960.0</c:v>
                </c:pt>
                <c:pt idx="2961">
                  <c:v>2961.0</c:v>
                </c:pt>
                <c:pt idx="2962">
                  <c:v>2962.0</c:v>
                </c:pt>
                <c:pt idx="2963">
                  <c:v>2963.0</c:v>
                </c:pt>
                <c:pt idx="2964">
                  <c:v>2964.0</c:v>
                </c:pt>
                <c:pt idx="2965">
                  <c:v>2965.0</c:v>
                </c:pt>
                <c:pt idx="2966">
                  <c:v>2966.0</c:v>
                </c:pt>
                <c:pt idx="2967">
                  <c:v>2967.0</c:v>
                </c:pt>
                <c:pt idx="2968">
                  <c:v>2968.0</c:v>
                </c:pt>
                <c:pt idx="2969">
                  <c:v>2969.0</c:v>
                </c:pt>
                <c:pt idx="2970">
                  <c:v>2970.0</c:v>
                </c:pt>
                <c:pt idx="2971">
                  <c:v>2971.0</c:v>
                </c:pt>
                <c:pt idx="2972">
                  <c:v>2972.0</c:v>
                </c:pt>
                <c:pt idx="2973">
                  <c:v>2973.0</c:v>
                </c:pt>
                <c:pt idx="2974">
                  <c:v>2974.0</c:v>
                </c:pt>
                <c:pt idx="2975">
                  <c:v>2975.0</c:v>
                </c:pt>
                <c:pt idx="2976">
                  <c:v>2976.0</c:v>
                </c:pt>
                <c:pt idx="2977">
                  <c:v>2977.0</c:v>
                </c:pt>
                <c:pt idx="2978">
                  <c:v>2978.0</c:v>
                </c:pt>
                <c:pt idx="2979">
                  <c:v>2979.0</c:v>
                </c:pt>
                <c:pt idx="2980">
                  <c:v>2980.0</c:v>
                </c:pt>
                <c:pt idx="2981">
                  <c:v>2981.0</c:v>
                </c:pt>
                <c:pt idx="2982">
                  <c:v>2982.0</c:v>
                </c:pt>
                <c:pt idx="2983">
                  <c:v>2983.0</c:v>
                </c:pt>
                <c:pt idx="2984">
                  <c:v>2984.0</c:v>
                </c:pt>
                <c:pt idx="2985">
                  <c:v>2985.0</c:v>
                </c:pt>
                <c:pt idx="2986">
                  <c:v>2986.0</c:v>
                </c:pt>
                <c:pt idx="2987">
                  <c:v>2987.0</c:v>
                </c:pt>
                <c:pt idx="2988">
                  <c:v>2988.0</c:v>
                </c:pt>
                <c:pt idx="2989">
                  <c:v>2989.0</c:v>
                </c:pt>
                <c:pt idx="2990">
                  <c:v>2990.0</c:v>
                </c:pt>
                <c:pt idx="2991">
                  <c:v>2991.0</c:v>
                </c:pt>
                <c:pt idx="2992">
                  <c:v>2992.0</c:v>
                </c:pt>
                <c:pt idx="2993">
                  <c:v>2993.0</c:v>
                </c:pt>
                <c:pt idx="2994">
                  <c:v>2994.0</c:v>
                </c:pt>
                <c:pt idx="2995">
                  <c:v>2995.0</c:v>
                </c:pt>
                <c:pt idx="2996">
                  <c:v>2996.0</c:v>
                </c:pt>
                <c:pt idx="2997">
                  <c:v>2997.0</c:v>
                </c:pt>
                <c:pt idx="2998">
                  <c:v>2998.0</c:v>
                </c:pt>
                <c:pt idx="2999">
                  <c:v>2999.0</c:v>
                </c:pt>
                <c:pt idx="3000">
                  <c:v>3000.0</c:v>
                </c:pt>
                <c:pt idx="3001">
                  <c:v>3001.0</c:v>
                </c:pt>
                <c:pt idx="3002">
                  <c:v>3002.0</c:v>
                </c:pt>
                <c:pt idx="3003">
                  <c:v>3003.0</c:v>
                </c:pt>
                <c:pt idx="3004">
                  <c:v>3004.0</c:v>
                </c:pt>
                <c:pt idx="3005">
                  <c:v>3005.0</c:v>
                </c:pt>
                <c:pt idx="3006">
                  <c:v>3006.0</c:v>
                </c:pt>
                <c:pt idx="3007">
                  <c:v>3007.0</c:v>
                </c:pt>
                <c:pt idx="3008">
                  <c:v>3008.0</c:v>
                </c:pt>
                <c:pt idx="3009">
                  <c:v>3009.0</c:v>
                </c:pt>
                <c:pt idx="3010">
                  <c:v>3010.0</c:v>
                </c:pt>
                <c:pt idx="3011">
                  <c:v>3011.0</c:v>
                </c:pt>
                <c:pt idx="3012">
                  <c:v>3012.0</c:v>
                </c:pt>
                <c:pt idx="3013">
                  <c:v>3013.0</c:v>
                </c:pt>
                <c:pt idx="3014">
                  <c:v>3014.0</c:v>
                </c:pt>
                <c:pt idx="3015">
                  <c:v>3015.0</c:v>
                </c:pt>
                <c:pt idx="3016">
                  <c:v>3016.0</c:v>
                </c:pt>
                <c:pt idx="3017">
                  <c:v>3017.0</c:v>
                </c:pt>
                <c:pt idx="3018">
                  <c:v>3018.0</c:v>
                </c:pt>
                <c:pt idx="3019">
                  <c:v>3019.0</c:v>
                </c:pt>
                <c:pt idx="3020">
                  <c:v>3020.0</c:v>
                </c:pt>
                <c:pt idx="3021">
                  <c:v>3021.0</c:v>
                </c:pt>
                <c:pt idx="3022">
                  <c:v>3022.0</c:v>
                </c:pt>
                <c:pt idx="3023">
                  <c:v>3023.0</c:v>
                </c:pt>
                <c:pt idx="3024">
                  <c:v>3024.0</c:v>
                </c:pt>
                <c:pt idx="3025">
                  <c:v>3025.0</c:v>
                </c:pt>
                <c:pt idx="3026">
                  <c:v>3026.0</c:v>
                </c:pt>
                <c:pt idx="3027">
                  <c:v>3027.0</c:v>
                </c:pt>
                <c:pt idx="3028">
                  <c:v>3028.0</c:v>
                </c:pt>
                <c:pt idx="3029">
                  <c:v>3029.0</c:v>
                </c:pt>
                <c:pt idx="3030">
                  <c:v>3030.0</c:v>
                </c:pt>
                <c:pt idx="3031">
                  <c:v>3031.0</c:v>
                </c:pt>
                <c:pt idx="3032">
                  <c:v>3032.0</c:v>
                </c:pt>
                <c:pt idx="3033">
                  <c:v>3033.0</c:v>
                </c:pt>
                <c:pt idx="3034">
                  <c:v>3034.0</c:v>
                </c:pt>
                <c:pt idx="3035">
                  <c:v>3035.0</c:v>
                </c:pt>
                <c:pt idx="3036">
                  <c:v>3036.0</c:v>
                </c:pt>
                <c:pt idx="3037">
                  <c:v>3037.0</c:v>
                </c:pt>
                <c:pt idx="3038">
                  <c:v>3038.0</c:v>
                </c:pt>
                <c:pt idx="3039">
                  <c:v>3039.0</c:v>
                </c:pt>
                <c:pt idx="3040">
                  <c:v>3040.0</c:v>
                </c:pt>
                <c:pt idx="3041">
                  <c:v>3041.0</c:v>
                </c:pt>
                <c:pt idx="3042">
                  <c:v>3042.0</c:v>
                </c:pt>
                <c:pt idx="3043">
                  <c:v>3043.0</c:v>
                </c:pt>
                <c:pt idx="3044">
                  <c:v>3044.0</c:v>
                </c:pt>
                <c:pt idx="3045">
                  <c:v>3045.0</c:v>
                </c:pt>
                <c:pt idx="3046">
                  <c:v>3046.0</c:v>
                </c:pt>
                <c:pt idx="3047">
                  <c:v>3047.0</c:v>
                </c:pt>
                <c:pt idx="3048">
                  <c:v>3048.0</c:v>
                </c:pt>
                <c:pt idx="3049">
                  <c:v>3049.0</c:v>
                </c:pt>
                <c:pt idx="3050">
                  <c:v>3050.0</c:v>
                </c:pt>
                <c:pt idx="3051">
                  <c:v>3051.0</c:v>
                </c:pt>
                <c:pt idx="3052">
                  <c:v>3052.0</c:v>
                </c:pt>
                <c:pt idx="3053">
                  <c:v>3053.0</c:v>
                </c:pt>
                <c:pt idx="3054">
                  <c:v>3054.0</c:v>
                </c:pt>
                <c:pt idx="3055">
                  <c:v>3055.0</c:v>
                </c:pt>
                <c:pt idx="3056">
                  <c:v>3056.0</c:v>
                </c:pt>
                <c:pt idx="3057">
                  <c:v>3057.0</c:v>
                </c:pt>
                <c:pt idx="3058">
                  <c:v>3058.0</c:v>
                </c:pt>
                <c:pt idx="3059">
                  <c:v>3059.0</c:v>
                </c:pt>
                <c:pt idx="3060">
                  <c:v>3060.0</c:v>
                </c:pt>
                <c:pt idx="3061">
                  <c:v>3061.0</c:v>
                </c:pt>
                <c:pt idx="3062">
                  <c:v>3062.0</c:v>
                </c:pt>
                <c:pt idx="3063">
                  <c:v>3063.0</c:v>
                </c:pt>
                <c:pt idx="3064">
                  <c:v>3064.0</c:v>
                </c:pt>
                <c:pt idx="3065">
                  <c:v>3065.0</c:v>
                </c:pt>
                <c:pt idx="3066">
                  <c:v>3066.0</c:v>
                </c:pt>
                <c:pt idx="3067">
                  <c:v>3067.0</c:v>
                </c:pt>
                <c:pt idx="3068">
                  <c:v>3068.0</c:v>
                </c:pt>
                <c:pt idx="3069">
                  <c:v>3069.0</c:v>
                </c:pt>
                <c:pt idx="3070">
                  <c:v>3070.0</c:v>
                </c:pt>
                <c:pt idx="3071">
                  <c:v>3071.0</c:v>
                </c:pt>
                <c:pt idx="3072">
                  <c:v>3072.0</c:v>
                </c:pt>
                <c:pt idx="3073">
                  <c:v>3073.0</c:v>
                </c:pt>
                <c:pt idx="3074">
                  <c:v>3074.0</c:v>
                </c:pt>
                <c:pt idx="3075">
                  <c:v>3075.0</c:v>
                </c:pt>
                <c:pt idx="3076">
                  <c:v>3076.0</c:v>
                </c:pt>
                <c:pt idx="3077">
                  <c:v>3077.0</c:v>
                </c:pt>
                <c:pt idx="3078">
                  <c:v>3078.0</c:v>
                </c:pt>
                <c:pt idx="3079">
                  <c:v>3079.0</c:v>
                </c:pt>
                <c:pt idx="3080">
                  <c:v>3080.0</c:v>
                </c:pt>
                <c:pt idx="3081">
                  <c:v>3081.0</c:v>
                </c:pt>
                <c:pt idx="3082">
                  <c:v>3082.0</c:v>
                </c:pt>
                <c:pt idx="3083">
                  <c:v>3083.0</c:v>
                </c:pt>
                <c:pt idx="3084">
                  <c:v>3084.0</c:v>
                </c:pt>
                <c:pt idx="3085">
                  <c:v>3085.0</c:v>
                </c:pt>
                <c:pt idx="3086">
                  <c:v>3086.0</c:v>
                </c:pt>
                <c:pt idx="3087">
                  <c:v>3087.0</c:v>
                </c:pt>
                <c:pt idx="3088">
                  <c:v>3088.0</c:v>
                </c:pt>
                <c:pt idx="3089">
                  <c:v>3089.0</c:v>
                </c:pt>
                <c:pt idx="3090">
                  <c:v>3090.0</c:v>
                </c:pt>
                <c:pt idx="3091">
                  <c:v>3091.0</c:v>
                </c:pt>
                <c:pt idx="3092">
                  <c:v>3092.0</c:v>
                </c:pt>
                <c:pt idx="3093">
                  <c:v>3093.0</c:v>
                </c:pt>
                <c:pt idx="3094">
                  <c:v>3094.0</c:v>
                </c:pt>
                <c:pt idx="3095">
                  <c:v>3095.0</c:v>
                </c:pt>
                <c:pt idx="3096">
                  <c:v>3096.0</c:v>
                </c:pt>
                <c:pt idx="3097">
                  <c:v>3097.0</c:v>
                </c:pt>
                <c:pt idx="3098">
                  <c:v>3098.0</c:v>
                </c:pt>
                <c:pt idx="3099">
                  <c:v>3099.0</c:v>
                </c:pt>
                <c:pt idx="3100">
                  <c:v>3100.0</c:v>
                </c:pt>
                <c:pt idx="3101">
                  <c:v>3101.0</c:v>
                </c:pt>
                <c:pt idx="3102">
                  <c:v>3102.0</c:v>
                </c:pt>
                <c:pt idx="3103">
                  <c:v>3103.0</c:v>
                </c:pt>
                <c:pt idx="3104">
                  <c:v>3104.0</c:v>
                </c:pt>
                <c:pt idx="3105">
                  <c:v>3105.0</c:v>
                </c:pt>
                <c:pt idx="3106">
                  <c:v>3106.0</c:v>
                </c:pt>
                <c:pt idx="3107">
                  <c:v>3107.0</c:v>
                </c:pt>
                <c:pt idx="3108">
                  <c:v>3108.0</c:v>
                </c:pt>
                <c:pt idx="3109">
                  <c:v>3109.0</c:v>
                </c:pt>
                <c:pt idx="3110">
                  <c:v>3110.0</c:v>
                </c:pt>
                <c:pt idx="3111">
                  <c:v>3111.0</c:v>
                </c:pt>
                <c:pt idx="3112">
                  <c:v>3112.0</c:v>
                </c:pt>
                <c:pt idx="3113">
                  <c:v>3113.0</c:v>
                </c:pt>
                <c:pt idx="3114">
                  <c:v>3114.0</c:v>
                </c:pt>
                <c:pt idx="3115">
                  <c:v>3115.0</c:v>
                </c:pt>
                <c:pt idx="3116">
                  <c:v>3116.0</c:v>
                </c:pt>
                <c:pt idx="3117">
                  <c:v>3117.0</c:v>
                </c:pt>
                <c:pt idx="3118">
                  <c:v>3118.0</c:v>
                </c:pt>
                <c:pt idx="3119">
                  <c:v>3119.0</c:v>
                </c:pt>
                <c:pt idx="3120">
                  <c:v>3120.0</c:v>
                </c:pt>
                <c:pt idx="3121">
                  <c:v>3121.0</c:v>
                </c:pt>
                <c:pt idx="3122">
                  <c:v>3122.0</c:v>
                </c:pt>
                <c:pt idx="3123">
                  <c:v>3123.0</c:v>
                </c:pt>
                <c:pt idx="3124">
                  <c:v>3124.0</c:v>
                </c:pt>
                <c:pt idx="3125">
                  <c:v>3125.0</c:v>
                </c:pt>
                <c:pt idx="3126">
                  <c:v>3126.0</c:v>
                </c:pt>
                <c:pt idx="3127">
                  <c:v>3127.0</c:v>
                </c:pt>
                <c:pt idx="3128">
                  <c:v>3128.0</c:v>
                </c:pt>
                <c:pt idx="3129">
                  <c:v>3129.0</c:v>
                </c:pt>
                <c:pt idx="3130">
                  <c:v>3130.0</c:v>
                </c:pt>
                <c:pt idx="3131">
                  <c:v>3131.0</c:v>
                </c:pt>
                <c:pt idx="3132">
                  <c:v>3132.0</c:v>
                </c:pt>
                <c:pt idx="3133">
                  <c:v>3133.0</c:v>
                </c:pt>
                <c:pt idx="3134">
                  <c:v>3134.0</c:v>
                </c:pt>
                <c:pt idx="3135">
                  <c:v>3135.0</c:v>
                </c:pt>
                <c:pt idx="3136">
                  <c:v>3136.0</c:v>
                </c:pt>
                <c:pt idx="3137">
                  <c:v>3137.0</c:v>
                </c:pt>
                <c:pt idx="3138">
                  <c:v>3138.0</c:v>
                </c:pt>
                <c:pt idx="3139">
                  <c:v>3139.0</c:v>
                </c:pt>
                <c:pt idx="3140">
                  <c:v>3140.0</c:v>
                </c:pt>
                <c:pt idx="3141">
                  <c:v>3141.0</c:v>
                </c:pt>
                <c:pt idx="3142">
                  <c:v>3142.0</c:v>
                </c:pt>
                <c:pt idx="3143">
                  <c:v>3143.0</c:v>
                </c:pt>
                <c:pt idx="3144">
                  <c:v>3144.0</c:v>
                </c:pt>
                <c:pt idx="3145">
                  <c:v>3145.0</c:v>
                </c:pt>
                <c:pt idx="3146">
                  <c:v>3146.0</c:v>
                </c:pt>
                <c:pt idx="3147">
                  <c:v>3147.0</c:v>
                </c:pt>
                <c:pt idx="3148">
                  <c:v>3148.0</c:v>
                </c:pt>
                <c:pt idx="3149">
                  <c:v>3149.0</c:v>
                </c:pt>
                <c:pt idx="3150">
                  <c:v>3150.0</c:v>
                </c:pt>
                <c:pt idx="3151">
                  <c:v>3151.0</c:v>
                </c:pt>
                <c:pt idx="3152">
                  <c:v>3152.0</c:v>
                </c:pt>
                <c:pt idx="3153">
                  <c:v>3153.0</c:v>
                </c:pt>
                <c:pt idx="3154">
                  <c:v>3154.0</c:v>
                </c:pt>
                <c:pt idx="3155">
                  <c:v>3155.0</c:v>
                </c:pt>
                <c:pt idx="3156">
                  <c:v>3156.0</c:v>
                </c:pt>
                <c:pt idx="3157">
                  <c:v>3157.0</c:v>
                </c:pt>
                <c:pt idx="3158">
                  <c:v>3158.0</c:v>
                </c:pt>
                <c:pt idx="3159">
                  <c:v>3159.0</c:v>
                </c:pt>
                <c:pt idx="3160">
                  <c:v>3160.0</c:v>
                </c:pt>
                <c:pt idx="3161">
                  <c:v>3161.0</c:v>
                </c:pt>
                <c:pt idx="3162">
                  <c:v>3162.0</c:v>
                </c:pt>
                <c:pt idx="3163">
                  <c:v>3163.0</c:v>
                </c:pt>
                <c:pt idx="3164">
                  <c:v>3164.0</c:v>
                </c:pt>
                <c:pt idx="3165">
                  <c:v>3165.0</c:v>
                </c:pt>
                <c:pt idx="3166">
                  <c:v>3166.0</c:v>
                </c:pt>
                <c:pt idx="3167">
                  <c:v>3167.0</c:v>
                </c:pt>
                <c:pt idx="3168">
                  <c:v>3168.0</c:v>
                </c:pt>
                <c:pt idx="3169">
                  <c:v>3169.0</c:v>
                </c:pt>
                <c:pt idx="3170">
                  <c:v>3170.0</c:v>
                </c:pt>
                <c:pt idx="3171">
                  <c:v>3171.0</c:v>
                </c:pt>
                <c:pt idx="3172">
                  <c:v>3172.0</c:v>
                </c:pt>
                <c:pt idx="3173">
                  <c:v>3173.0</c:v>
                </c:pt>
                <c:pt idx="3174">
                  <c:v>3174.0</c:v>
                </c:pt>
                <c:pt idx="3175">
                  <c:v>3175.0</c:v>
                </c:pt>
                <c:pt idx="3176">
                  <c:v>3176.0</c:v>
                </c:pt>
                <c:pt idx="3177">
                  <c:v>3177.0</c:v>
                </c:pt>
                <c:pt idx="3178">
                  <c:v>3178.0</c:v>
                </c:pt>
                <c:pt idx="3179">
                  <c:v>3179.0</c:v>
                </c:pt>
                <c:pt idx="3180">
                  <c:v>3180.0</c:v>
                </c:pt>
                <c:pt idx="3181">
                  <c:v>3181.0</c:v>
                </c:pt>
                <c:pt idx="3182">
                  <c:v>3182.0</c:v>
                </c:pt>
                <c:pt idx="3183">
                  <c:v>3183.0</c:v>
                </c:pt>
                <c:pt idx="3184">
                  <c:v>3184.0</c:v>
                </c:pt>
                <c:pt idx="3185">
                  <c:v>3185.0</c:v>
                </c:pt>
                <c:pt idx="3186">
                  <c:v>3186.0</c:v>
                </c:pt>
                <c:pt idx="3187">
                  <c:v>3187.0</c:v>
                </c:pt>
                <c:pt idx="3188">
                  <c:v>3188.0</c:v>
                </c:pt>
                <c:pt idx="3189">
                  <c:v>3189.0</c:v>
                </c:pt>
                <c:pt idx="3190">
                  <c:v>3190.0</c:v>
                </c:pt>
                <c:pt idx="3191">
                  <c:v>3191.0</c:v>
                </c:pt>
                <c:pt idx="3192">
                  <c:v>3192.0</c:v>
                </c:pt>
                <c:pt idx="3193">
                  <c:v>3193.0</c:v>
                </c:pt>
                <c:pt idx="3194">
                  <c:v>3194.0</c:v>
                </c:pt>
                <c:pt idx="3195">
                  <c:v>3195.0</c:v>
                </c:pt>
                <c:pt idx="3196">
                  <c:v>3196.0</c:v>
                </c:pt>
                <c:pt idx="3197">
                  <c:v>3197.0</c:v>
                </c:pt>
                <c:pt idx="3198">
                  <c:v>3198.0</c:v>
                </c:pt>
                <c:pt idx="3199">
                  <c:v>3199.0</c:v>
                </c:pt>
                <c:pt idx="3200">
                  <c:v>3200.0</c:v>
                </c:pt>
                <c:pt idx="3201">
                  <c:v>3201.0</c:v>
                </c:pt>
                <c:pt idx="3202">
                  <c:v>3202.0</c:v>
                </c:pt>
                <c:pt idx="3203">
                  <c:v>3203.0</c:v>
                </c:pt>
                <c:pt idx="3204">
                  <c:v>3204.0</c:v>
                </c:pt>
                <c:pt idx="3205">
                  <c:v>3205.0</c:v>
                </c:pt>
                <c:pt idx="3206">
                  <c:v>3206.0</c:v>
                </c:pt>
                <c:pt idx="3207">
                  <c:v>3207.0</c:v>
                </c:pt>
                <c:pt idx="3208">
                  <c:v>3208.0</c:v>
                </c:pt>
                <c:pt idx="3209">
                  <c:v>3209.0</c:v>
                </c:pt>
                <c:pt idx="3210">
                  <c:v>3210.0</c:v>
                </c:pt>
                <c:pt idx="3211">
                  <c:v>3211.0</c:v>
                </c:pt>
                <c:pt idx="3212">
                  <c:v>3212.0</c:v>
                </c:pt>
                <c:pt idx="3213">
                  <c:v>3213.0</c:v>
                </c:pt>
                <c:pt idx="3214">
                  <c:v>3214.0</c:v>
                </c:pt>
                <c:pt idx="3215">
                  <c:v>3215.0</c:v>
                </c:pt>
                <c:pt idx="3216">
                  <c:v>3216.0</c:v>
                </c:pt>
                <c:pt idx="3217">
                  <c:v>3217.0</c:v>
                </c:pt>
                <c:pt idx="3218">
                  <c:v>3218.0</c:v>
                </c:pt>
                <c:pt idx="3219">
                  <c:v>3219.0</c:v>
                </c:pt>
                <c:pt idx="3220">
                  <c:v>3220.0</c:v>
                </c:pt>
                <c:pt idx="3221">
                  <c:v>3221.0</c:v>
                </c:pt>
                <c:pt idx="3222">
                  <c:v>3222.0</c:v>
                </c:pt>
                <c:pt idx="3223">
                  <c:v>3223.0</c:v>
                </c:pt>
                <c:pt idx="3224">
                  <c:v>3224.0</c:v>
                </c:pt>
                <c:pt idx="3225">
                  <c:v>3225.0</c:v>
                </c:pt>
                <c:pt idx="3226">
                  <c:v>3226.0</c:v>
                </c:pt>
                <c:pt idx="3227">
                  <c:v>3227.0</c:v>
                </c:pt>
                <c:pt idx="3228">
                  <c:v>3228.0</c:v>
                </c:pt>
                <c:pt idx="3229">
                  <c:v>3229.0</c:v>
                </c:pt>
                <c:pt idx="3230">
                  <c:v>3230.0</c:v>
                </c:pt>
                <c:pt idx="3231">
                  <c:v>3231.0</c:v>
                </c:pt>
                <c:pt idx="3232">
                  <c:v>3232.0</c:v>
                </c:pt>
                <c:pt idx="3233">
                  <c:v>3233.0</c:v>
                </c:pt>
                <c:pt idx="3234">
                  <c:v>3234.0</c:v>
                </c:pt>
                <c:pt idx="3235">
                  <c:v>3235.0</c:v>
                </c:pt>
                <c:pt idx="3236">
                  <c:v>3236.0</c:v>
                </c:pt>
                <c:pt idx="3237">
                  <c:v>3237.0</c:v>
                </c:pt>
                <c:pt idx="3238">
                  <c:v>3238.0</c:v>
                </c:pt>
                <c:pt idx="3239">
                  <c:v>3239.0</c:v>
                </c:pt>
                <c:pt idx="3240">
                  <c:v>3240.0</c:v>
                </c:pt>
                <c:pt idx="3241">
                  <c:v>3241.0</c:v>
                </c:pt>
                <c:pt idx="3242">
                  <c:v>3242.0</c:v>
                </c:pt>
                <c:pt idx="3243">
                  <c:v>3243.0</c:v>
                </c:pt>
                <c:pt idx="3244">
                  <c:v>3244.0</c:v>
                </c:pt>
                <c:pt idx="3245">
                  <c:v>3245.0</c:v>
                </c:pt>
                <c:pt idx="3246">
                  <c:v>3246.0</c:v>
                </c:pt>
                <c:pt idx="3247">
                  <c:v>3247.0</c:v>
                </c:pt>
                <c:pt idx="3248">
                  <c:v>3248.0</c:v>
                </c:pt>
                <c:pt idx="3249">
                  <c:v>3249.0</c:v>
                </c:pt>
                <c:pt idx="3250">
                  <c:v>3250.0</c:v>
                </c:pt>
                <c:pt idx="3251">
                  <c:v>3251.0</c:v>
                </c:pt>
                <c:pt idx="3252">
                  <c:v>3252.0</c:v>
                </c:pt>
                <c:pt idx="3253">
                  <c:v>3253.0</c:v>
                </c:pt>
                <c:pt idx="3254">
                  <c:v>3254.0</c:v>
                </c:pt>
                <c:pt idx="3255">
                  <c:v>3255.0</c:v>
                </c:pt>
                <c:pt idx="3256">
                  <c:v>3256.0</c:v>
                </c:pt>
                <c:pt idx="3257">
                  <c:v>3257.0</c:v>
                </c:pt>
                <c:pt idx="3258">
                  <c:v>3258.0</c:v>
                </c:pt>
                <c:pt idx="3259">
                  <c:v>3259.0</c:v>
                </c:pt>
                <c:pt idx="3260">
                  <c:v>3260.0</c:v>
                </c:pt>
                <c:pt idx="3261">
                  <c:v>3261.0</c:v>
                </c:pt>
                <c:pt idx="3262">
                  <c:v>3262.0</c:v>
                </c:pt>
                <c:pt idx="3263">
                  <c:v>3263.0</c:v>
                </c:pt>
                <c:pt idx="3264">
                  <c:v>3264.0</c:v>
                </c:pt>
                <c:pt idx="3265">
                  <c:v>3265.0</c:v>
                </c:pt>
                <c:pt idx="3266">
                  <c:v>3266.0</c:v>
                </c:pt>
                <c:pt idx="3267">
                  <c:v>3267.0</c:v>
                </c:pt>
                <c:pt idx="3268">
                  <c:v>3268.0</c:v>
                </c:pt>
                <c:pt idx="3269">
                  <c:v>3269.0</c:v>
                </c:pt>
                <c:pt idx="3270">
                  <c:v>3270.0</c:v>
                </c:pt>
                <c:pt idx="3271">
                  <c:v>3271.0</c:v>
                </c:pt>
                <c:pt idx="3272">
                  <c:v>3272.0</c:v>
                </c:pt>
                <c:pt idx="3273">
                  <c:v>3273.0</c:v>
                </c:pt>
                <c:pt idx="3274">
                  <c:v>3274.0</c:v>
                </c:pt>
                <c:pt idx="3275">
                  <c:v>3275.0</c:v>
                </c:pt>
                <c:pt idx="3276">
                  <c:v>3276.0</c:v>
                </c:pt>
                <c:pt idx="3277">
                  <c:v>3277.0</c:v>
                </c:pt>
                <c:pt idx="3278">
                  <c:v>3278.0</c:v>
                </c:pt>
                <c:pt idx="3279">
                  <c:v>3279.0</c:v>
                </c:pt>
                <c:pt idx="3280">
                  <c:v>3280.0</c:v>
                </c:pt>
                <c:pt idx="3281">
                  <c:v>3281.0</c:v>
                </c:pt>
                <c:pt idx="3282">
                  <c:v>3282.0</c:v>
                </c:pt>
                <c:pt idx="3283">
                  <c:v>3283.0</c:v>
                </c:pt>
                <c:pt idx="3284">
                  <c:v>3284.0</c:v>
                </c:pt>
                <c:pt idx="3285">
                  <c:v>3285.0</c:v>
                </c:pt>
                <c:pt idx="3286">
                  <c:v>3286.0</c:v>
                </c:pt>
                <c:pt idx="3287">
                  <c:v>3287.0</c:v>
                </c:pt>
                <c:pt idx="3288">
                  <c:v>3288.0</c:v>
                </c:pt>
                <c:pt idx="3289">
                  <c:v>3289.0</c:v>
                </c:pt>
                <c:pt idx="3290">
                  <c:v>3290.0</c:v>
                </c:pt>
                <c:pt idx="3291">
                  <c:v>3291.0</c:v>
                </c:pt>
                <c:pt idx="3292">
                  <c:v>3292.0</c:v>
                </c:pt>
                <c:pt idx="3293">
                  <c:v>3293.0</c:v>
                </c:pt>
                <c:pt idx="3294">
                  <c:v>3294.0</c:v>
                </c:pt>
                <c:pt idx="3295">
                  <c:v>3295.0</c:v>
                </c:pt>
                <c:pt idx="3296">
                  <c:v>3296.0</c:v>
                </c:pt>
                <c:pt idx="3297">
                  <c:v>3297.0</c:v>
                </c:pt>
                <c:pt idx="3298">
                  <c:v>3298.0</c:v>
                </c:pt>
                <c:pt idx="3299">
                  <c:v>3299.0</c:v>
                </c:pt>
                <c:pt idx="3300">
                  <c:v>3300.0</c:v>
                </c:pt>
                <c:pt idx="3301">
                  <c:v>3301.0</c:v>
                </c:pt>
                <c:pt idx="3302">
                  <c:v>3302.0</c:v>
                </c:pt>
                <c:pt idx="3303">
                  <c:v>3303.0</c:v>
                </c:pt>
                <c:pt idx="3304">
                  <c:v>3304.0</c:v>
                </c:pt>
                <c:pt idx="3305">
                  <c:v>3305.0</c:v>
                </c:pt>
                <c:pt idx="3306">
                  <c:v>3306.0</c:v>
                </c:pt>
                <c:pt idx="3307">
                  <c:v>3307.0</c:v>
                </c:pt>
                <c:pt idx="3308">
                  <c:v>3308.0</c:v>
                </c:pt>
                <c:pt idx="3309">
                  <c:v>3309.0</c:v>
                </c:pt>
                <c:pt idx="3310">
                  <c:v>3310.0</c:v>
                </c:pt>
                <c:pt idx="3311">
                  <c:v>3311.0</c:v>
                </c:pt>
                <c:pt idx="3312">
                  <c:v>3312.0</c:v>
                </c:pt>
                <c:pt idx="3313">
                  <c:v>3313.0</c:v>
                </c:pt>
                <c:pt idx="3314">
                  <c:v>3314.0</c:v>
                </c:pt>
                <c:pt idx="3315">
                  <c:v>3315.0</c:v>
                </c:pt>
                <c:pt idx="3316">
                  <c:v>3316.0</c:v>
                </c:pt>
                <c:pt idx="3317">
                  <c:v>3317.0</c:v>
                </c:pt>
                <c:pt idx="3318">
                  <c:v>3318.0</c:v>
                </c:pt>
                <c:pt idx="3319">
                  <c:v>3319.0</c:v>
                </c:pt>
                <c:pt idx="3320">
                  <c:v>3320.0</c:v>
                </c:pt>
                <c:pt idx="3321">
                  <c:v>3321.0</c:v>
                </c:pt>
                <c:pt idx="3322">
                  <c:v>3322.0</c:v>
                </c:pt>
                <c:pt idx="3323">
                  <c:v>3323.0</c:v>
                </c:pt>
                <c:pt idx="3324">
                  <c:v>3324.0</c:v>
                </c:pt>
                <c:pt idx="3325">
                  <c:v>3325.0</c:v>
                </c:pt>
                <c:pt idx="3326">
                  <c:v>3326.0</c:v>
                </c:pt>
                <c:pt idx="3327">
                  <c:v>3327.0</c:v>
                </c:pt>
                <c:pt idx="3328">
                  <c:v>3328.0</c:v>
                </c:pt>
                <c:pt idx="3329">
                  <c:v>3329.0</c:v>
                </c:pt>
                <c:pt idx="3330">
                  <c:v>3330.0</c:v>
                </c:pt>
                <c:pt idx="3331">
                  <c:v>3331.0</c:v>
                </c:pt>
                <c:pt idx="3332">
                  <c:v>3332.0</c:v>
                </c:pt>
                <c:pt idx="3333">
                  <c:v>3333.0</c:v>
                </c:pt>
                <c:pt idx="3334">
                  <c:v>3334.0</c:v>
                </c:pt>
                <c:pt idx="3335">
                  <c:v>3335.0</c:v>
                </c:pt>
                <c:pt idx="3336">
                  <c:v>3336.0</c:v>
                </c:pt>
                <c:pt idx="3337">
                  <c:v>3337.0</c:v>
                </c:pt>
                <c:pt idx="3338">
                  <c:v>3338.0</c:v>
                </c:pt>
                <c:pt idx="3339">
                  <c:v>3339.0</c:v>
                </c:pt>
                <c:pt idx="3340">
                  <c:v>3340.0</c:v>
                </c:pt>
                <c:pt idx="3341">
                  <c:v>3341.0</c:v>
                </c:pt>
                <c:pt idx="3342">
                  <c:v>3342.0</c:v>
                </c:pt>
                <c:pt idx="3343">
                  <c:v>3343.0</c:v>
                </c:pt>
                <c:pt idx="3344">
                  <c:v>3344.0</c:v>
                </c:pt>
                <c:pt idx="3345">
                  <c:v>3345.0</c:v>
                </c:pt>
                <c:pt idx="3346">
                  <c:v>3346.0</c:v>
                </c:pt>
                <c:pt idx="3347">
                  <c:v>3347.0</c:v>
                </c:pt>
                <c:pt idx="3348">
                  <c:v>3348.0</c:v>
                </c:pt>
                <c:pt idx="3349">
                  <c:v>3349.0</c:v>
                </c:pt>
                <c:pt idx="3350">
                  <c:v>3350.0</c:v>
                </c:pt>
                <c:pt idx="3351">
                  <c:v>3351.0</c:v>
                </c:pt>
                <c:pt idx="3352">
                  <c:v>3352.0</c:v>
                </c:pt>
                <c:pt idx="3353">
                  <c:v>3353.0</c:v>
                </c:pt>
                <c:pt idx="3354">
                  <c:v>3354.0</c:v>
                </c:pt>
                <c:pt idx="3355">
                  <c:v>3355.0</c:v>
                </c:pt>
                <c:pt idx="3356">
                  <c:v>3356.0</c:v>
                </c:pt>
                <c:pt idx="3357">
                  <c:v>3357.0</c:v>
                </c:pt>
                <c:pt idx="3358">
                  <c:v>3358.0</c:v>
                </c:pt>
                <c:pt idx="3359">
                  <c:v>3359.0</c:v>
                </c:pt>
                <c:pt idx="3360">
                  <c:v>3360.0</c:v>
                </c:pt>
                <c:pt idx="3361">
                  <c:v>3361.0</c:v>
                </c:pt>
                <c:pt idx="3362">
                  <c:v>3362.0</c:v>
                </c:pt>
                <c:pt idx="3363">
                  <c:v>3363.0</c:v>
                </c:pt>
                <c:pt idx="3364">
                  <c:v>3364.0</c:v>
                </c:pt>
                <c:pt idx="3365">
                  <c:v>3365.0</c:v>
                </c:pt>
                <c:pt idx="3366">
                  <c:v>3366.0</c:v>
                </c:pt>
                <c:pt idx="3367">
                  <c:v>3367.0</c:v>
                </c:pt>
                <c:pt idx="3368">
                  <c:v>3368.0</c:v>
                </c:pt>
                <c:pt idx="3369">
                  <c:v>3369.0</c:v>
                </c:pt>
                <c:pt idx="3370">
                  <c:v>3370.0</c:v>
                </c:pt>
                <c:pt idx="3371">
                  <c:v>3371.0</c:v>
                </c:pt>
                <c:pt idx="3372">
                  <c:v>3372.0</c:v>
                </c:pt>
                <c:pt idx="3373">
                  <c:v>3373.0</c:v>
                </c:pt>
                <c:pt idx="3374">
                  <c:v>3374.0</c:v>
                </c:pt>
                <c:pt idx="3375">
                  <c:v>3375.0</c:v>
                </c:pt>
                <c:pt idx="3376">
                  <c:v>3376.0</c:v>
                </c:pt>
                <c:pt idx="3377">
                  <c:v>3377.0</c:v>
                </c:pt>
                <c:pt idx="3378">
                  <c:v>3378.0</c:v>
                </c:pt>
                <c:pt idx="3379">
                  <c:v>3379.0</c:v>
                </c:pt>
                <c:pt idx="3380">
                  <c:v>3380.0</c:v>
                </c:pt>
                <c:pt idx="3381">
                  <c:v>3381.0</c:v>
                </c:pt>
                <c:pt idx="3382">
                  <c:v>3382.0</c:v>
                </c:pt>
                <c:pt idx="3383">
                  <c:v>3383.0</c:v>
                </c:pt>
                <c:pt idx="3384">
                  <c:v>3384.0</c:v>
                </c:pt>
                <c:pt idx="3385">
                  <c:v>3385.0</c:v>
                </c:pt>
                <c:pt idx="3386">
                  <c:v>3386.0</c:v>
                </c:pt>
                <c:pt idx="3387">
                  <c:v>3387.0</c:v>
                </c:pt>
                <c:pt idx="3388">
                  <c:v>3388.0</c:v>
                </c:pt>
                <c:pt idx="3389">
                  <c:v>3389.0</c:v>
                </c:pt>
                <c:pt idx="3390">
                  <c:v>3390.0</c:v>
                </c:pt>
                <c:pt idx="3391">
                  <c:v>3391.0</c:v>
                </c:pt>
                <c:pt idx="3392">
                  <c:v>3392.0</c:v>
                </c:pt>
                <c:pt idx="3393">
                  <c:v>3393.0</c:v>
                </c:pt>
                <c:pt idx="3394">
                  <c:v>3394.0</c:v>
                </c:pt>
                <c:pt idx="3395">
                  <c:v>3395.0</c:v>
                </c:pt>
                <c:pt idx="3396">
                  <c:v>3396.0</c:v>
                </c:pt>
                <c:pt idx="3397">
                  <c:v>3397.0</c:v>
                </c:pt>
                <c:pt idx="3398">
                  <c:v>3398.0</c:v>
                </c:pt>
                <c:pt idx="3399">
                  <c:v>3399.0</c:v>
                </c:pt>
                <c:pt idx="3400">
                  <c:v>3400.0</c:v>
                </c:pt>
                <c:pt idx="3401">
                  <c:v>3401.0</c:v>
                </c:pt>
                <c:pt idx="3402">
                  <c:v>3402.0</c:v>
                </c:pt>
                <c:pt idx="3403">
                  <c:v>3403.0</c:v>
                </c:pt>
                <c:pt idx="3404">
                  <c:v>3404.0</c:v>
                </c:pt>
                <c:pt idx="3405">
                  <c:v>3405.0</c:v>
                </c:pt>
                <c:pt idx="3406">
                  <c:v>3406.0</c:v>
                </c:pt>
                <c:pt idx="3407">
                  <c:v>3407.0</c:v>
                </c:pt>
                <c:pt idx="3408">
                  <c:v>3408.0</c:v>
                </c:pt>
                <c:pt idx="3409">
                  <c:v>3409.0</c:v>
                </c:pt>
                <c:pt idx="3410">
                  <c:v>3410.0</c:v>
                </c:pt>
                <c:pt idx="3411">
                  <c:v>3411.0</c:v>
                </c:pt>
                <c:pt idx="3412">
                  <c:v>3412.0</c:v>
                </c:pt>
                <c:pt idx="3413">
                  <c:v>3413.0</c:v>
                </c:pt>
                <c:pt idx="3414">
                  <c:v>3414.0</c:v>
                </c:pt>
                <c:pt idx="3415">
                  <c:v>3415.0</c:v>
                </c:pt>
                <c:pt idx="3416">
                  <c:v>3416.0</c:v>
                </c:pt>
                <c:pt idx="3417">
                  <c:v>3417.0</c:v>
                </c:pt>
                <c:pt idx="3418">
                  <c:v>3418.0</c:v>
                </c:pt>
                <c:pt idx="3419">
                  <c:v>3419.0</c:v>
                </c:pt>
                <c:pt idx="3420">
                  <c:v>3420.0</c:v>
                </c:pt>
                <c:pt idx="3421">
                  <c:v>3421.0</c:v>
                </c:pt>
                <c:pt idx="3422">
                  <c:v>3422.0</c:v>
                </c:pt>
                <c:pt idx="3423">
                  <c:v>3423.0</c:v>
                </c:pt>
                <c:pt idx="3424">
                  <c:v>3424.0</c:v>
                </c:pt>
                <c:pt idx="3425">
                  <c:v>3425.0</c:v>
                </c:pt>
                <c:pt idx="3426">
                  <c:v>3426.0</c:v>
                </c:pt>
                <c:pt idx="3427">
                  <c:v>3427.0</c:v>
                </c:pt>
                <c:pt idx="3428">
                  <c:v>3428.0</c:v>
                </c:pt>
                <c:pt idx="3429">
                  <c:v>3429.0</c:v>
                </c:pt>
                <c:pt idx="3430">
                  <c:v>3430.0</c:v>
                </c:pt>
                <c:pt idx="3431">
                  <c:v>3431.0</c:v>
                </c:pt>
                <c:pt idx="3432">
                  <c:v>3432.0</c:v>
                </c:pt>
                <c:pt idx="3433">
                  <c:v>3433.0</c:v>
                </c:pt>
                <c:pt idx="3434">
                  <c:v>3434.0</c:v>
                </c:pt>
                <c:pt idx="3435">
                  <c:v>3435.0</c:v>
                </c:pt>
                <c:pt idx="3436">
                  <c:v>3436.0</c:v>
                </c:pt>
                <c:pt idx="3437">
                  <c:v>3437.0</c:v>
                </c:pt>
                <c:pt idx="3438">
                  <c:v>3438.0</c:v>
                </c:pt>
                <c:pt idx="3439">
                  <c:v>3439.0</c:v>
                </c:pt>
                <c:pt idx="3440">
                  <c:v>3440.0</c:v>
                </c:pt>
                <c:pt idx="3441">
                  <c:v>3441.0</c:v>
                </c:pt>
                <c:pt idx="3442">
                  <c:v>3442.0</c:v>
                </c:pt>
                <c:pt idx="3443">
                  <c:v>3443.0</c:v>
                </c:pt>
                <c:pt idx="3444">
                  <c:v>3444.0</c:v>
                </c:pt>
                <c:pt idx="3445">
                  <c:v>3445.0</c:v>
                </c:pt>
                <c:pt idx="3446">
                  <c:v>3446.0</c:v>
                </c:pt>
                <c:pt idx="3447">
                  <c:v>3447.0</c:v>
                </c:pt>
                <c:pt idx="3448">
                  <c:v>3448.0</c:v>
                </c:pt>
                <c:pt idx="3449">
                  <c:v>3449.0</c:v>
                </c:pt>
                <c:pt idx="3450">
                  <c:v>3450.0</c:v>
                </c:pt>
                <c:pt idx="3451">
                  <c:v>3451.0</c:v>
                </c:pt>
                <c:pt idx="3452">
                  <c:v>3452.0</c:v>
                </c:pt>
                <c:pt idx="3453">
                  <c:v>3453.0</c:v>
                </c:pt>
                <c:pt idx="3454">
                  <c:v>3454.0</c:v>
                </c:pt>
                <c:pt idx="3455">
                  <c:v>3455.0</c:v>
                </c:pt>
                <c:pt idx="3456">
                  <c:v>3456.0</c:v>
                </c:pt>
                <c:pt idx="3457">
                  <c:v>3457.0</c:v>
                </c:pt>
                <c:pt idx="3458">
                  <c:v>3458.0</c:v>
                </c:pt>
                <c:pt idx="3459">
                  <c:v>3459.0</c:v>
                </c:pt>
                <c:pt idx="3460">
                  <c:v>3460.0</c:v>
                </c:pt>
                <c:pt idx="3461">
                  <c:v>3461.0</c:v>
                </c:pt>
                <c:pt idx="3462">
                  <c:v>3462.0</c:v>
                </c:pt>
                <c:pt idx="3463">
                  <c:v>3463.0</c:v>
                </c:pt>
                <c:pt idx="3464">
                  <c:v>3464.0</c:v>
                </c:pt>
                <c:pt idx="3465">
                  <c:v>3465.0</c:v>
                </c:pt>
                <c:pt idx="3466">
                  <c:v>3466.0</c:v>
                </c:pt>
                <c:pt idx="3467">
                  <c:v>3467.0</c:v>
                </c:pt>
                <c:pt idx="3468">
                  <c:v>3468.0</c:v>
                </c:pt>
                <c:pt idx="3469">
                  <c:v>3469.0</c:v>
                </c:pt>
                <c:pt idx="3470">
                  <c:v>3470.0</c:v>
                </c:pt>
                <c:pt idx="3471">
                  <c:v>3471.0</c:v>
                </c:pt>
                <c:pt idx="3472">
                  <c:v>3472.0</c:v>
                </c:pt>
                <c:pt idx="3473">
                  <c:v>3473.0</c:v>
                </c:pt>
                <c:pt idx="3474">
                  <c:v>3474.0</c:v>
                </c:pt>
                <c:pt idx="3475">
                  <c:v>3475.0</c:v>
                </c:pt>
                <c:pt idx="3476">
                  <c:v>3476.0</c:v>
                </c:pt>
                <c:pt idx="3477">
                  <c:v>3477.0</c:v>
                </c:pt>
                <c:pt idx="3478">
                  <c:v>3478.0</c:v>
                </c:pt>
                <c:pt idx="3479">
                  <c:v>3479.0</c:v>
                </c:pt>
                <c:pt idx="3480">
                  <c:v>3480.0</c:v>
                </c:pt>
                <c:pt idx="3481">
                  <c:v>3481.0</c:v>
                </c:pt>
                <c:pt idx="3482">
                  <c:v>3482.0</c:v>
                </c:pt>
                <c:pt idx="3483">
                  <c:v>3483.0</c:v>
                </c:pt>
                <c:pt idx="3484">
                  <c:v>3484.0</c:v>
                </c:pt>
                <c:pt idx="3485">
                  <c:v>3485.0</c:v>
                </c:pt>
                <c:pt idx="3486">
                  <c:v>3486.0</c:v>
                </c:pt>
                <c:pt idx="3487">
                  <c:v>3487.0</c:v>
                </c:pt>
                <c:pt idx="3488">
                  <c:v>3488.0</c:v>
                </c:pt>
                <c:pt idx="3489">
                  <c:v>3489.0</c:v>
                </c:pt>
                <c:pt idx="3490">
                  <c:v>3490.0</c:v>
                </c:pt>
                <c:pt idx="3491">
                  <c:v>3491.0</c:v>
                </c:pt>
                <c:pt idx="3492">
                  <c:v>3492.0</c:v>
                </c:pt>
                <c:pt idx="3493">
                  <c:v>3493.0</c:v>
                </c:pt>
                <c:pt idx="3494">
                  <c:v>3494.0</c:v>
                </c:pt>
                <c:pt idx="3495">
                  <c:v>3495.0</c:v>
                </c:pt>
                <c:pt idx="3496">
                  <c:v>3496.0</c:v>
                </c:pt>
                <c:pt idx="3497">
                  <c:v>3497.0</c:v>
                </c:pt>
                <c:pt idx="3498">
                  <c:v>3498.0</c:v>
                </c:pt>
                <c:pt idx="3499">
                  <c:v>3499.0</c:v>
                </c:pt>
                <c:pt idx="3500">
                  <c:v>3500.0</c:v>
                </c:pt>
                <c:pt idx="3501">
                  <c:v>3501.0</c:v>
                </c:pt>
                <c:pt idx="3502">
                  <c:v>3502.0</c:v>
                </c:pt>
                <c:pt idx="3503">
                  <c:v>3503.0</c:v>
                </c:pt>
                <c:pt idx="3504">
                  <c:v>3504.0</c:v>
                </c:pt>
                <c:pt idx="3505">
                  <c:v>3505.0</c:v>
                </c:pt>
                <c:pt idx="3506">
                  <c:v>3506.0</c:v>
                </c:pt>
                <c:pt idx="3507">
                  <c:v>3507.0</c:v>
                </c:pt>
                <c:pt idx="3508">
                  <c:v>3508.0</c:v>
                </c:pt>
                <c:pt idx="3509">
                  <c:v>3509.0</c:v>
                </c:pt>
                <c:pt idx="3510">
                  <c:v>3510.0</c:v>
                </c:pt>
                <c:pt idx="3511">
                  <c:v>3511.0</c:v>
                </c:pt>
                <c:pt idx="3512">
                  <c:v>3512.0</c:v>
                </c:pt>
                <c:pt idx="3513">
                  <c:v>3513.0</c:v>
                </c:pt>
                <c:pt idx="3514">
                  <c:v>3514.0</c:v>
                </c:pt>
                <c:pt idx="3515">
                  <c:v>3515.0</c:v>
                </c:pt>
                <c:pt idx="3516">
                  <c:v>3516.0</c:v>
                </c:pt>
                <c:pt idx="3517">
                  <c:v>3517.0</c:v>
                </c:pt>
                <c:pt idx="3518">
                  <c:v>3518.0</c:v>
                </c:pt>
                <c:pt idx="3519">
                  <c:v>3519.0</c:v>
                </c:pt>
                <c:pt idx="3520">
                  <c:v>3520.0</c:v>
                </c:pt>
                <c:pt idx="3521">
                  <c:v>3521.0</c:v>
                </c:pt>
                <c:pt idx="3522">
                  <c:v>3522.0</c:v>
                </c:pt>
                <c:pt idx="3523">
                  <c:v>3523.0</c:v>
                </c:pt>
                <c:pt idx="3524">
                  <c:v>3524.0</c:v>
                </c:pt>
                <c:pt idx="3525">
                  <c:v>3525.0</c:v>
                </c:pt>
                <c:pt idx="3526">
                  <c:v>3526.0</c:v>
                </c:pt>
                <c:pt idx="3527">
                  <c:v>3527.0</c:v>
                </c:pt>
                <c:pt idx="3528">
                  <c:v>3528.0</c:v>
                </c:pt>
                <c:pt idx="3529">
                  <c:v>3529.0</c:v>
                </c:pt>
                <c:pt idx="3530">
                  <c:v>3530.0</c:v>
                </c:pt>
                <c:pt idx="3531">
                  <c:v>3531.0</c:v>
                </c:pt>
                <c:pt idx="3532">
                  <c:v>3532.0</c:v>
                </c:pt>
                <c:pt idx="3533">
                  <c:v>3533.0</c:v>
                </c:pt>
                <c:pt idx="3534">
                  <c:v>3534.0</c:v>
                </c:pt>
                <c:pt idx="3535">
                  <c:v>3535.0</c:v>
                </c:pt>
                <c:pt idx="3536">
                  <c:v>3536.0</c:v>
                </c:pt>
                <c:pt idx="3537">
                  <c:v>3537.0</c:v>
                </c:pt>
                <c:pt idx="3538">
                  <c:v>3538.0</c:v>
                </c:pt>
                <c:pt idx="3539">
                  <c:v>3539.0</c:v>
                </c:pt>
                <c:pt idx="3540">
                  <c:v>3540.0</c:v>
                </c:pt>
                <c:pt idx="3541">
                  <c:v>3541.0</c:v>
                </c:pt>
                <c:pt idx="3542">
                  <c:v>3542.0</c:v>
                </c:pt>
                <c:pt idx="3543">
                  <c:v>3543.0</c:v>
                </c:pt>
                <c:pt idx="3544">
                  <c:v>3544.0</c:v>
                </c:pt>
                <c:pt idx="3545">
                  <c:v>3545.0</c:v>
                </c:pt>
                <c:pt idx="3546">
                  <c:v>3546.0</c:v>
                </c:pt>
                <c:pt idx="3547">
                  <c:v>3547.0</c:v>
                </c:pt>
                <c:pt idx="3548">
                  <c:v>3548.0</c:v>
                </c:pt>
                <c:pt idx="3549">
                  <c:v>3549.0</c:v>
                </c:pt>
                <c:pt idx="3550">
                  <c:v>3550.0</c:v>
                </c:pt>
                <c:pt idx="3551">
                  <c:v>3551.0</c:v>
                </c:pt>
                <c:pt idx="3552">
                  <c:v>3552.0</c:v>
                </c:pt>
                <c:pt idx="3553">
                  <c:v>3553.0</c:v>
                </c:pt>
                <c:pt idx="3554">
                  <c:v>3554.0</c:v>
                </c:pt>
                <c:pt idx="3555">
                  <c:v>3555.0</c:v>
                </c:pt>
                <c:pt idx="3556">
                  <c:v>3556.0</c:v>
                </c:pt>
                <c:pt idx="3557">
                  <c:v>3557.0</c:v>
                </c:pt>
                <c:pt idx="3558">
                  <c:v>3558.0</c:v>
                </c:pt>
                <c:pt idx="3559">
                  <c:v>3559.0</c:v>
                </c:pt>
                <c:pt idx="3560">
                  <c:v>3560.0</c:v>
                </c:pt>
                <c:pt idx="3561">
                  <c:v>3561.0</c:v>
                </c:pt>
                <c:pt idx="3562">
                  <c:v>3562.0</c:v>
                </c:pt>
                <c:pt idx="3563">
                  <c:v>3563.0</c:v>
                </c:pt>
                <c:pt idx="3564">
                  <c:v>3564.0</c:v>
                </c:pt>
                <c:pt idx="3565">
                  <c:v>3565.0</c:v>
                </c:pt>
                <c:pt idx="3566">
                  <c:v>3566.0</c:v>
                </c:pt>
                <c:pt idx="3567">
                  <c:v>3567.0</c:v>
                </c:pt>
                <c:pt idx="3568">
                  <c:v>3568.0</c:v>
                </c:pt>
                <c:pt idx="3569">
                  <c:v>3569.0</c:v>
                </c:pt>
                <c:pt idx="3570">
                  <c:v>3570.0</c:v>
                </c:pt>
                <c:pt idx="3571">
                  <c:v>3571.0</c:v>
                </c:pt>
                <c:pt idx="3572">
                  <c:v>3572.0</c:v>
                </c:pt>
                <c:pt idx="3573">
                  <c:v>3573.0</c:v>
                </c:pt>
                <c:pt idx="3574">
                  <c:v>3574.0</c:v>
                </c:pt>
                <c:pt idx="3575">
                  <c:v>3575.0</c:v>
                </c:pt>
                <c:pt idx="3576">
                  <c:v>3576.0</c:v>
                </c:pt>
                <c:pt idx="3577">
                  <c:v>3577.0</c:v>
                </c:pt>
                <c:pt idx="3578">
                  <c:v>3578.0</c:v>
                </c:pt>
                <c:pt idx="3579">
                  <c:v>3579.0</c:v>
                </c:pt>
                <c:pt idx="3580">
                  <c:v>3580.0</c:v>
                </c:pt>
                <c:pt idx="3581">
                  <c:v>3581.0</c:v>
                </c:pt>
                <c:pt idx="3582">
                  <c:v>3582.0</c:v>
                </c:pt>
                <c:pt idx="3583">
                  <c:v>3583.0</c:v>
                </c:pt>
                <c:pt idx="3584">
                  <c:v>3584.0</c:v>
                </c:pt>
                <c:pt idx="3585">
                  <c:v>3585.0</c:v>
                </c:pt>
                <c:pt idx="3586">
                  <c:v>3586.0</c:v>
                </c:pt>
                <c:pt idx="3587">
                  <c:v>3587.0</c:v>
                </c:pt>
                <c:pt idx="3588">
                  <c:v>3588.0</c:v>
                </c:pt>
                <c:pt idx="3589">
                  <c:v>3589.0</c:v>
                </c:pt>
                <c:pt idx="3590">
                  <c:v>3590.0</c:v>
                </c:pt>
                <c:pt idx="3591">
                  <c:v>3591.0</c:v>
                </c:pt>
                <c:pt idx="3592">
                  <c:v>3592.0</c:v>
                </c:pt>
                <c:pt idx="3593">
                  <c:v>3593.0</c:v>
                </c:pt>
                <c:pt idx="3594">
                  <c:v>3594.0</c:v>
                </c:pt>
                <c:pt idx="3595">
                  <c:v>3595.0</c:v>
                </c:pt>
                <c:pt idx="3596">
                  <c:v>3596.0</c:v>
                </c:pt>
                <c:pt idx="3597">
                  <c:v>3597.0</c:v>
                </c:pt>
                <c:pt idx="3598">
                  <c:v>3598.0</c:v>
                </c:pt>
                <c:pt idx="3599">
                  <c:v>3599.0</c:v>
                </c:pt>
                <c:pt idx="3600">
                  <c:v>3600.0</c:v>
                </c:pt>
                <c:pt idx="3601">
                  <c:v>3601.0</c:v>
                </c:pt>
                <c:pt idx="3602">
                  <c:v>3602.0</c:v>
                </c:pt>
                <c:pt idx="3603">
                  <c:v>3603.0</c:v>
                </c:pt>
                <c:pt idx="3604">
                  <c:v>3604.0</c:v>
                </c:pt>
                <c:pt idx="3605">
                  <c:v>3605.0</c:v>
                </c:pt>
                <c:pt idx="3606">
                  <c:v>3606.0</c:v>
                </c:pt>
                <c:pt idx="3607">
                  <c:v>3607.0</c:v>
                </c:pt>
                <c:pt idx="3608">
                  <c:v>3608.0</c:v>
                </c:pt>
                <c:pt idx="3609">
                  <c:v>3609.0</c:v>
                </c:pt>
                <c:pt idx="3610">
                  <c:v>3610.0</c:v>
                </c:pt>
                <c:pt idx="3611">
                  <c:v>3611.0</c:v>
                </c:pt>
                <c:pt idx="3612">
                  <c:v>3612.0</c:v>
                </c:pt>
                <c:pt idx="3613">
                  <c:v>3613.0</c:v>
                </c:pt>
                <c:pt idx="3614">
                  <c:v>3614.0</c:v>
                </c:pt>
                <c:pt idx="3615">
                  <c:v>3615.0</c:v>
                </c:pt>
                <c:pt idx="3616">
                  <c:v>3616.0</c:v>
                </c:pt>
                <c:pt idx="3617">
                  <c:v>3617.0</c:v>
                </c:pt>
                <c:pt idx="3618">
                  <c:v>3618.0</c:v>
                </c:pt>
                <c:pt idx="3619">
                  <c:v>3619.0</c:v>
                </c:pt>
                <c:pt idx="3620">
                  <c:v>3620.0</c:v>
                </c:pt>
                <c:pt idx="3621">
                  <c:v>3621.0</c:v>
                </c:pt>
                <c:pt idx="3622">
                  <c:v>3622.0</c:v>
                </c:pt>
                <c:pt idx="3623">
                  <c:v>3623.0</c:v>
                </c:pt>
                <c:pt idx="3624">
                  <c:v>3624.0</c:v>
                </c:pt>
                <c:pt idx="3625">
                  <c:v>3625.0</c:v>
                </c:pt>
                <c:pt idx="3626">
                  <c:v>3626.0</c:v>
                </c:pt>
                <c:pt idx="3627">
                  <c:v>3627.0</c:v>
                </c:pt>
                <c:pt idx="3628">
                  <c:v>3628.0</c:v>
                </c:pt>
                <c:pt idx="3629">
                  <c:v>3629.0</c:v>
                </c:pt>
                <c:pt idx="3630">
                  <c:v>3630.0</c:v>
                </c:pt>
                <c:pt idx="3631">
                  <c:v>3631.0</c:v>
                </c:pt>
                <c:pt idx="3632">
                  <c:v>3632.0</c:v>
                </c:pt>
                <c:pt idx="3633">
                  <c:v>3633.0</c:v>
                </c:pt>
                <c:pt idx="3634">
                  <c:v>3634.0</c:v>
                </c:pt>
                <c:pt idx="3635">
                  <c:v>3635.0</c:v>
                </c:pt>
                <c:pt idx="3636">
                  <c:v>3636.0</c:v>
                </c:pt>
                <c:pt idx="3637">
                  <c:v>3637.0</c:v>
                </c:pt>
                <c:pt idx="3638">
                  <c:v>3638.0</c:v>
                </c:pt>
                <c:pt idx="3639">
                  <c:v>3639.0</c:v>
                </c:pt>
                <c:pt idx="3640">
                  <c:v>3640.0</c:v>
                </c:pt>
                <c:pt idx="3641">
                  <c:v>3641.0</c:v>
                </c:pt>
                <c:pt idx="3642">
                  <c:v>3642.0</c:v>
                </c:pt>
                <c:pt idx="3643">
                  <c:v>3643.0</c:v>
                </c:pt>
                <c:pt idx="3644">
                  <c:v>3644.0</c:v>
                </c:pt>
                <c:pt idx="3645">
                  <c:v>3645.0</c:v>
                </c:pt>
                <c:pt idx="3646">
                  <c:v>3646.0</c:v>
                </c:pt>
                <c:pt idx="3647">
                  <c:v>3647.0</c:v>
                </c:pt>
                <c:pt idx="3648">
                  <c:v>3648.0</c:v>
                </c:pt>
                <c:pt idx="3649">
                  <c:v>3649.0</c:v>
                </c:pt>
                <c:pt idx="3650">
                  <c:v>3650.0</c:v>
                </c:pt>
                <c:pt idx="3651">
                  <c:v>3651.0</c:v>
                </c:pt>
                <c:pt idx="3652">
                  <c:v>3652.0</c:v>
                </c:pt>
                <c:pt idx="3653">
                  <c:v>3653.0</c:v>
                </c:pt>
                <c:pt idx="3654">
                  <c:v>3654.0</c:v>
                </c:pt>
                <c:pt idx="3655">
                  <c:v>3655.0</c:v>
                </c:pt>
                <c:pt idx="3656">
                  <c:v>3656.0</c:v>
                </c:pt>
                <c:pt idx="3657">
                  <c:v>3657.0</c:v>
                </c:pt>
                <c:pt idx="3658">
                  <c:v>3658.0</c:v>
                </c:pt>
                <c:pt idx="3659">
                  <c:v>3659.0</c:v>
                </c:pt>
                <c:pt idx="3660">
                  <c:v>3660.0</c:v>
                </c:pt>
                <c:pt idx="3661">
                  <c:v>3661.0</c:v>
                </c:pt>
                <c:pt idx="3662">
                  <c:v>3662.0</c:v>
                </c:pt>
                <c:pt idx="3663">
                  <c:v>3663.0</c:v>
                </c:pt>
                <c:pt idx="3664">
                  <c:v>3664.0</c:v>
                </c:pt>
                <c:pt idx="3665">
                  <c:v>3665.0</c:v>
                </c:pt>
                <c:pt idx="3666">
                  <c:v>3666.0</c:v>
                </c:pt>
                <c:pt idx="3667">
                  <c:v>3667.0</c:v>
                </c:pt>
                <c:pt idx="3668">
                  <c:v>3668.0</c:v>
                </c:pt>
                <c:pt idx="3669">
                  <c:v>3669.0</c:v>
                </c:pt>
                <c:pt idx="3670">
                  <c:v>3670.0</c:v>
                </c:pt>
                <c:pt idx="3671">
                  <c:v>3671.0</c:v>
                </c:pt>
                <c:pt idx="3672">
                  <c:v>3672.0</c:v>
                </c:pt>
                <c:pt idx="3673">
                  <c:v>3673.0</c:v>
                </c:pt>
                <c:pt idx="3674">
                  <c:v>3674.0</c:v>
                </c:pt>
                <c:pt idx="3675">
                  <c:v>3675.0</c:v>
                </c:pt>
                <c:pt idx="3676">
                  <c:v>3676.0</c:v>
                </c:pt>
                <c:pt idx="3677">
                  <c:v>3677.0</c:v>
                </c:pt>
                <c:pt idx="3678">
                  <c:v>3678.0</c:v>
                </c:pt>
                <c:pt idx="3679">
                  <c:v>3679.0</c:v>
                </c:pt>
                <c:pt idx="3680">
                  <c:v>3680.0</c:v>
                </c:pt>
                <c:pt idx="3681">
                  <c:v>3681.0</c:v>
                </c:pt>
                <c:pt idx="3682">
                  <c:v>3682.0</c:v>
                </c:pt>
                <c:pt idx="3683">
                  <c:v>3683.0</c:v>
                </c:pt>
                <c:pt idx="3684">
                  <c:v>3684.0</c:v>
                </c:pt>
                <c:pt idx="3685">
                  <c:v>3685.0</c:v>
                </c:pt>
                <c:pt idx="3686">
                  <c:v>3686.0</c:v>
                </c:pt>
                <c:pt idx="3687">
                  <c:v>3687.0</c:v>
                </c:pt>
                <c:pt idx="3688">
                  <c:v>3688.0</c:v>
                </c:pt>
                <c:pt idx="3689">
                  <c:v>3689.0</c:v>
                </c:pt>
                <c:pt idx="3690">
                  <c:v>3690.0</c:v>
                </c:pt>
                <c:pt idx="3691">
                  <c:v>3691.0</c:v>
                </c:pt>
                <c:pt idx="3692">
                  <c:v>3692.0</c:v>
                </c:pt>
                <c:pt idx="3693">
                  <c:v>3693.0</c:v>
                </c:pt>
                <c:pt idx="3694">
                  <c:v>3694.0</c:v>
                </c:pt>
                <c:pt idx="3695">
                  <c:v>3695.0</c:v>
                </c:pt>
                <c:pt idx="3696">
                  <c:v>3696.0</c:v>
                </c:pt>
                <c:pt idx="3697">
                  <c:v>3697.0</c:v>
                </c:pt>
                <c:pt idx="3698">
                  <c:v>3698.0</c:v>
                </c:pt>
                <c:pt idx="3699">
                  <c:v>3699.0</c:v>
                </c:pt>
                <c:pt idx="3700">
                  <c:v>3700.0</c:v>
                </c:pt>
                <c:pt idx="3701">
                  <c:v>3701.0</c:v>
                </c:pt>
                <c:pt idx="3702">
                  <c:v>3702.0</c:v>
                </c:pt>
                <c:pt idx="3703">
                  <c:v>3703.0</c:v>
                </c:pt>
                <c:pt idx="3704">
                  <c:v>3704.0</c:v>
                </c:pt>
                <c:pt idx="3705">
                  <c:v>3705.0</c:v>
                </c:pt>
                <c:pt idx="3706">
                  <c:v>3706.0</c:v>
                </c:pt>
                <c:pt idx="3707">
                  <c:v>3707.0</c:v>
                </c:pt>
                <c:pt idx="3708">
                  <c:v>3708.0</c:v>
                </c:pt>
                <c:pt idx="3709">
                  <c:v>3709.0</c:v>
                </c:pt>
                <c:pt idx="3710">
                  <c:v>3710.0</c:v>
                </c:pt>
                <c:pt idx="3711">
                  <c:v>3711.0</c:v>
                </c:pt>
                <c:pt idx="3712">
                  <c:v>3712.0</c:v>
                </c:pt>
                <c:pt idx="3713">
                  <c:v>3713.0</c:v>
                </c:pt>
                <c:pt idx="3714">
                  <c:v>3714.0</c:v>
                </c:pt>
                <c:pt idx="3715">
                  <c:v>3715.0</c:v>
                </c:pt>
                <c:pt idx="3716">
                  <c:v>3716.0</c:v>
                </c:pt>
                <c:pt idx="3717">
                  <c:v>3717.0</c:v>
                </c:pt>
                <c:pt idx="3718">
                  <c:v>3718.0</c:v>
                </c:pt>
                <c:pt idx="3719">
                  <c:v>3719.0</c:v>
                </c:pt>
                <c:pt idx="3720">
                  <c:v>3720.0</c:v>
                </c:pt>
                <c:pt idx="3721">
                  <c:v>3721.0</c:v>
                </c:pt>
                <c:pt idx="3722">
                  <c:v>3722.0</c:v>
                </c:pt>
                <c:pt idx="3723">
                  <c:v>3723.0</c:v>
                </c:pt>
                <c:pt idx="3724">
                  <c:v>3724.0</c:v>
                </c:pt>
                <c:pt idx="3725">
                  <c:v>3725.0</c:v>
                </c:pt>
                <c:pt idx="3726">
                  <c:v>3726.0</c:v>
                </c:pt>
                <c:pt idx="3727">
                  <c:v>3727.0</c:v>
                </c:pt>
                <c:pt idx="3728">
                  <c:v>3728.0</c:v>
                </c:pt>
                <c:pt idx="3729">
                  <c:v>3729.0</c:v>
                </c:pt>
                <c:pt idx="3730">
                  <c:v>3730.0</c:v>
                </c:pt>
                <c:pt idx="3731">
                  <c:v>3731.0</c:v>
                </c:pt>
                <c:pt idx="3732">
                  <c:v>3732.0</c:v>
                </c:pt>
                <c:pt idx="3733">
                  <c:v>3733.0</c:v>
                </c:pt>
                <c:pt idx="3734">
                  <c:v>3734.0</c:v>
                </c:pt>
                <c:pt idx="3735">
                  <c:v>3735.0</c:v>
                </c:pt>
                <c:pt idx="3736">
                  <c:v>3736.0</c:v>
                </c:pt>
                <c:pt idx="3737">
                  <c:v>3737.0</c:v>
                </c:pt>
                <c:pt idx="3738">
                  <c:v>3738.0</c:v>
                </c:pt>
                <c:pt idx="3739">
                  <c:v>3739.0</c:v>
                </c:pt>
                <c:pt idx="3740">
                  <c:v>3740.0</c:v>
                </c:pt>
                <c:pt idx="3741">
                  <c:v>3741.0</c:v>
                </c:pt>
                <c:pt idx="3742">
                  <c:v>3742.0</c:v>
                </c:pt>
                <c:pt idx="3743">
                  <c:v>3743.0</c:v>
                </c:pt>
                <c:pt idx="3744">
                  <c:v>3744.0</c:v>
                </c:pt>
                <c:pt idx="3745">
                  <c:v>3745.0</c:v>
                </c:pt>
                <c:pt idx="3746">
                  <c:v>3746.0</c:v>
                </c:pt>
                <c:pt idx="3747">
                  <c:v>3747.0</c:v>
                </c:pt>
                <c:pt idx="3748">
                  <c:v>3748.0</c:v>
                </c:pt>
                <c:pt idx="3749">
                  <c:v>3749.0</c:v>
                </c:pt>
                <c:pt idx="3750">
                  <c:v>3750.0</c:v>
                </c:pt>
                <c:pt idx="3751">
                  <c:v>3751.0</c:v>
                </c:pt>
                <c:pt idx="3752">
                  <c:v>3752.0</c:v>
                </c:pt>
                <c:pt idx="3753">
                  <c:v>3753.0</c:v>
                </c:pt>
                <c:pt idx="3754">
                  <c:v>3754.0</c:v>
                </c:pt>
                <c:pt idx="3755">
                  <c:v>3755.0</c:v>
                </c:pt>
                <c:pt idx="3756">
                  <c:v>3756.0</c:v>
                </c:pt>
                <c:pt idx="3757">
                  <c:v>3757.0</c:v>
                </c:pt>
                <c:pt idx="3758">
                  <c:v>3758.0</c:v>
                </c:pt>
                <c:pt idx="3759">
                  <c:v>3759.0</c:v>
                </c:pt>
                <c:pt idx="3760">
                  <c:v>3760.0</c:v>
                </c:pt>
                <c:pt idx="3761">
                  <c:v>3761.0</c:v>
                </c:pt>
                <c:pt idx="3762">
                  <c:v>3762.0</c:v>
                </c:pt>
                <c:pt idx="3763">
                  <c:v>3763.0</c:v>
                </c:pt>
                <c:pt idx="3764">
                  <c:v>3764.0</c:v>
                </c:pt>
                <c:pt idx="3765">
                  <c:v>3765.0</c:v>
                </c:pt>
                <c:pt idx="3766">
                  <c:v>3766.0</c:v>
                </c:pt>
                <c:pt idx="3767">
                  <c:v>3767.0</c:v>
                </c:pt>
                <c:pt idx="3768">
                  <c:v>3768.0</c:v>
                </c:pt>
                <c:pt idx="3769">
                  <c:v>3769.0</c:v>
                </c:pt>
                <c:pt idx="3770">
                  <c:v>3770.0</c:v>
                </c:pt>
                <c:pt idx="3771">
                  <c:v>3771.0</c:v>
                </c:pt>
                <c:pt idx="3772">
                  <c:v>3772.0</c:v>
                </c:pt>
                <c:pt idx="3773">
                  <c:v>3773.0</c:v>
                </c:pt>
                <c:pt idx="3774">
                  <c:v>3774.0</c:v>
                </c:pt>
                <c:pt idx="3775">
                  <c:v>3775.0</c:v>
                </c:pt>
                <c:pt idx="3776">
                  <c:v>3776.0</c:v>
                </c:pt>
                <c:pt idx="3777">
                  <c:v>3777.0</c:v>
                </c:pt>
                <c:pt idx="3778">
                  <c:v>3778.0</c:v>
                </c:pt>
                <c:pt idx="3779">
                  <c:v>3779.0</c:v>
                </c:pt>
                <c:pt idx="3780">
                  <c:v>3780.0</c:v>
                </c:pt>
                <c:pt idx="3781">
                  <c:v>3781.0</c:v>
                </c:pt>
                <c:pt idx="3782">
                  <c:v>3782.0</c:v>
                </c:pt>
                <c:pt idx="3783">
                  <c:v>3783.0</c:v>
                </c:pt>
                <c:pt idx="3784">
                  <c:v>3784.0</c:v>
                </c:pt>
                <c:pt idx="3785">
                  <c:v>3785.0</c:v>
                </c:pt>
                <c:pt idx="3786">
                  <c:v>3786.0</c:v>
                </c:pt>
                <c:pt idx="3787">
                  <c:v>3787.0</c:v>
                </c:pt>
                <c:pt idx="3788">
                  <c:v>3788.0</c:v>
                </c:pt>
                <c:pt idx="3789">
                  <c:v>3789.0</c:v>
                </c:pt>
                <c:pt idx="3790">
                  <c:v>3790.0</c:v>
                </c:pt>
                <c:pt idx="3791">
                  <c:v>3791.0</c:v>
                </c:pt>
                <c:pt idx="3792">
                  <c:v>3792.0</c:v>
                </c:pt>
                <c:pt idx="3793">
                  <c:v>3793.0</c:v>
                </c:pt>
                <c:pt idx="3794">
                  <c:v>3794.0</c:v>
                </c:pt>
                <c:pt idx="3795">
                  <c:v>3795.0</c:v>
                </c:pt>
                <c:pt idx="3796">
                  <c:v>3796.0</c:v>
                </c:pt>
                <c:pt idx="3797">
                  <c:v>3797.0</c:v>
                </c:pt>
                <c:pt idx="3798">
                  <c:v>3798.0</c:v>
                </c:pt>
                <c:pt idx="3799">
                  <c:v>3799.0</c:v>
                </c:pt>
                <c:pt idx="3800">
                  <c:v>3800.0</c:v>
                </c:pt>
                <c:pt idx="3801">
                  <c:v>3801.0</c:v>
                </c:pt>
                <c:pt idx="3802">
                  <c:v>3802.0</c:v>
                </c:pt>
                <c:pt idx="3803">
                  <c:v>3803.0</c:v>
                </c:pt>
                <c:pt idx="3804">
                  <c:v>3804.0</c:v>
                </c:pt>
                <c:pt idx="3805">
                  <c:v>3805.0</c:v>
                </c:pt>
                <c:pt idx="3806">
                  <c:v>3806.0</c:v>
                </c:pt>
                <c:pt idx="3807">
                  <c:v>3807.0</c:v>
                </c:pt>
                <c:pt idx="3808">
                  <c:v>3808.0</c:v>
                </c:pt>
                <c:pt idx="3809">
                  <c:v>3809.0</c:v>
                </c:pt>
                <c:pt idx="3810">
                  <c:v>3810.0</c:v>
                </c:pt>
                <c:pt idx="3811">
                  <c:v>3811.0</c:v>
                </c:pt>
                <c:pt idx="3812">
                  <c:v>3812.0</c:v>
                </c:pt>
                <c:pt idx="3813">
                  <c:v>3813.0</c:v>
                </c:pt>
                <c:pt idx="3814">
                  <c:v>3814.0</c:v>
                </c:pt>
                <c:pt idx="3815">
                  <c:v>3815.0</c:v>
                </c:pt>
                <c:pt idx="3816">
                  <c:v>3816.0</c:v>
                </c:pt>
                <c:pt idx="3817">
                  <c:v>3817.0</c:v>
                </c:pt>
                <c:pt idx="3818">
                  <c:v>3818.0</c:v>
                </c:pt>
                <c:pt idx="3819">
                  <c:v>3819.0</c:v>
                </c:pt>
                <c:pt idx="3820">
                  <c:v>3820.0</c:v>
                </c:pt>
                <c:pt idx="3821">
                  <c:v>3821.0</c:v>
                </c:pt>
                <c:pt idx="3822">
                  <c:v>3822.0</c:v>
                </c:pt>
                <c:pt idx="3823">
                  <c:v>3823.0</c:v>
                </c:pt>
                <c:pt idx="3824">
                  <c:v>3824.0</c:v>
                </c:pt>
                <c:pt idx="3825">
                  <c:v>3825.0</c:v>
                </c:pt>
                <c:pt idx="3826">
                  <c:v>3826.0</c:v>
                </c:pt>
                <c:pt idx="3827">
                  <c:v>3827.0</c:v>
                </c:pt>
                <c:pt idx="3828">
                  <c:v>3828.0</c:v>
                </c:pt>
                <c:pt idx="3829">
                  <c:v>3829.0</c:v>
                </c:pt>
                <c:pt idx="3830">
                  <c:v>3830.0</c:v>
                </c:pt>
                <c:pt idx="3831">
                  <c:v>3831.0</c:v>
                </c:pt>
                <c:pt idx="3832">
                  <c:v>3832.0</c:v>
                </c:pt>
                <c:pt idx="3833">
                  <c:v>3833.0</c:v>
                </c:pt>
                <c:pt idx="3834">
                  <c:v>3834.0</c:v>
                </c:pt>
                <c:pt idx="3835">
                  <c:v>3835.0</c:v>
                </c:pt>
                <c:pt idx="3836">
                  <c:v>3836.0</c:v>
                </c:pt>
                <c:pt idx="3837">
                  <c:v>3837.0</c:v>
                </c:pt>
                <c:pt idx="3838">
                  <c:v>3838.0</c:v>
                </c:pt>
                <c:pt idx="3839">
                  <c:v>3839.0</c:v>
                </c:pt>
                <c:pt idx="3840">
                  <c:v>3840.0</c:v>
                </c:pt>
                <c:pt idx="3841">
                  <c:v>3841.0</c:v>
                </c:pt>
                <c:pt idx="3842">
                  <c:v>3842.0</c:v>
                </c:pt>
                <c:pt idx="3843">
                  <c:v>3843.0</c:v>
                </c:pt>
                <c:pt idx="3844">
                  <c:v>3844.0</c:v>
                </c:pt>
                <c:pt idx="3845">
                  <c:v>3845.0</c:v>
                </c:pt>
                <c:pt idx="3846">
                  <c:v>3846.0</c:v>
                </c:pt>
                <c:pt idx="3847">
                  <c:v>3847.0</c:v>
                </c:pt>
                <c:pt idx="3848">
                  <c:v>3848.0</c:v>
                </c:pt>
                <c:pt idx="3849">
                  <c:v>3849.0</c:v>
                </c:pt>
                <c:pt idx="3850">
                  <c:v>3850.0</c:v>
                </c:pt>
                <c:pt idx="3851">
                  <c:v>3851.0</c:v>
                </c:pt>
                <c:pt idx="3852">
                  <c:v>3852.0</c:v>
                </c:pt>
                <c:pt idx="3853">
                  <c:v>3853.0</c:v>
                </c:pt>
                <c:pt idx="3854">
                  <c:v>3854.0</c:v>
                </c:pt>
                <c:pt idx="3855">
                  <c:v>3855.0</c:v>
                </c:pt>
                <c:pt idx="3856">
                  <c:v>3856.0</c:v>
                </c:pt>
                <c:pt idx="3857">
                  <c:v>3857.0</c:v>
                </c:pt>
                <c:pt idx="3858">
                  <c:v>3858.0</c:v>
                </c:pt>
                <c:pt idx="3859">
                  <c:v>3859.0</c:v>
                </c:pt>
                <c:pt idx="3860">
                  <c:v>3860.0</c:v>
                </c:pt>
                <c:pt idx="3861">
                  <c:v>3861.0</c:v>
                </c:pt>
                <c:pt idx="3862">
                  <c:v>3862.0</c:v>
                </c:pt>
                <c:pt idx="3863">
                  <c:v>3863.0</c:v>
                </c:pt>
                <c:pt idx="3864">
                  <c:v>3864.0</c:v>
                </c:pt>
                <c:pt idx="3865">
                  <c:v>3865.0</c:v>
                </c:pt>
                <c:pt idx="3866">
                  <c:v>3866.0</c:v>
                </c:pt>
                <c:pt idx="3867">
                  <c:v>3867.0</c:v>
                </c:pt>
                <c:pt idx="3868">
                  <c:v>3868.0</c:v>
                </c:pt>
                <c:pt idx="3869">
                  <c:v>3869.0</c:v>
                </c:pt>
                <c:pt idx="3870">
                  <c:v>3870.0</c:v>
                </c:pt>
                <c:pt idx="3871">
                  <c:v>3871.0</c:v>
                </c:pt>
                <c:pt idx="3872">
                  <c:v>3872.0</c:v>
                </c:pt>
                <c:pt idx="3873">
                  <c:v>3873.0</c:v>
                </c:pt>
                <c:pt idx="3874">
                  <c:v>3874.0</c:v>
                </c:pt>
                <c:pt idx="3875">
                  <c:v>3875.0</c:v>
                </c:pt>
                <c:pt idx="3876">
                  <c:v>3876.0</c:v>
                </c:pt>
                <c:pt idx="3877">
                  <c:v>3877.0</c:v>
                </c:pt>
                <c:pt idx="3878">
                  <c:v>3878.0</c:v>
                </c:pt>
                <c:pt idx="3879">
                  <c:v>3879.0</c:v>
                </c:pt>
                <c:pt idx="3880">
                  <c:v>3880.0</c:v>
                </c:pt>
                <c:pt idx="3881">
                  <c:v>3881.0</c:v>
                </c:pt>
                <c:pt idx="3882">
                  <c:v>3882.0</c:v>
                </c:pt>
                <c:pt idx="3883">
                  <c:v>3883.0</c:v>
                </c:pt>
                <c:pt idx="3884">
                  <c:v>3884.0</c:v>
                </c:pt>
                <c:pt idx="3885">
                  <c:v>3885.0</c:v>
                </c:pt>
                <c:pt idx="3886">
                  <c:v>3886.0</c:v>
                </c:pt>
                <c:pt idx="3887">
                  <c:v>3887.0</c:v>
                </c:pt>
                <c:pt idx="3888">
                  <c:v>3888.0</c:v>
                </c:pt>
                <c:pt idx="3889">
                  <c:v>3889.0</c:v>
                </c:pt>
                <c:pt idx="3890">
                  <c:v>3890.0</c:v>
                </c:pt>
                <c:pt idx="3891">
                  <c:v>3891.0</c:v>
                </c:pt>
                <c:pt idx="3892">
                  <c:v>3892.0</c:v>
                </c:pt>
                <c:pt idx="3893">
                  <c:v>3893.0</c:v>
                </c:pt>
                <c:pt idx="3894">
                  <c:v>3894.0</c:v>
                </c:pt>
                <c:pt idx="3895">
                  <c:v>3895.0</c:v>
                </c:pt>
                <c:pt idx="3896">
                  <c:v>3896.0</c:v>
                </c:pt>
                <c:pt idx="3897">
                  <c:v>3897.0</c:v>
                </c:pt>
                <c:pt idx="3898">
                  <c:v>3898.0</c:v>
                </c:pt>
                <c:pt idx="3899">
                  <c:v>3899.0</c:v>
                </c:pt>
                <c:pt idx="3900">
                  <c:v>3900.0</c:v>
                </c:pt>
                <c:pt idx="3901">
                  <c:v>3901.0</c:v>
                </c:pt>
                <c:pt idx="3902">
                  <c:v>3902.0</c:v>
                </c:pt>
                <c:pt idx="3903">
                  <c:v>3903.0</c:v>
                </c:pt>
                <c:pt idx="3904">
                  <c:v>3904.0</c:v>
                </c:pt>
                <c:pt idx="3905">
                  <c:v>3905.0</c:v>
                </c:pt>
                <c:pt idx="3906">
                  <c:v>3906.0</c:v>
                </c:pt>
                <c:pt idx="3907">
                  <c:v>3907.0</c:v>
                </c:pt>
                <c:pt idx="3908">
                  <c:v>3908.0</c:v>
                </c:pt>
                <c:pt idx="3909">
                  <c:v>3909.0</c:v>
                </c:pt>
                <c:pt idx="3910">
                  <c:v>3910.0</c:v>
                </c:pt>
                <c:pt idx="3911">
                  <c:v>3911.0</c:v>
                </c:pt>
                <c:pt idx="3912">
                  <c:v>3912.0</c:v>
                </c:pt>
                <c:pt idx="3913">
                  <c:v>3913.0</c:v>
                </c:pt>
                <c:pt idx="3914">
                  <c:v>3914.0</c:v>
                </c:pt>
                <c:pt idx="3915">
                  <c:v>3915.0</c:v>
                </c:pt>
                <c:pt idx="3916">
                  <c:v>3916.0</c:v>
                </c:pt>
                <c:pt idx="3917">
                  <c:v>3917.0</c:v>
                </c:pt>
                <c:pt idx="3918">
                  <c:v>3918.0</c:v>
                </c:pt>
                <c:pt idx="3919">
                  <c:v>3919.0</c:v>
                </c:pt>
                <c:pt idx="3920">
                  <c:v>3920.0</c:v>
                </c:pt>
                <c:pt idx="3921">
                  <c:v>3921.0</c:v>
                </c:pt>
                <c:pt idx="3922">
                  <c:v>3922.0</c:v>
                </c:pt>
                <c:pt idx="3923">
                  <c:v>3923.0</c:v>
                </c:pt>
                <c:pt idx="3924">
                  <c:v>3924.0</c:v>
                </c:pt>
                <c:pt idx="3925">
                  <c:v>3925.0</c:v>
                </c:pt>
                <c:pt idx="3926">
                  <c:v>3926.0</c:v>
                </c:pt>
                <c:pt idx="3927">
                  <c:v>3927.0</c:v>
                </c:pt>
                <c:pt idx="3928">
                  <c:v>3928.0</c:v>
                </c:pt>
                <c:pt idx="3929">
                  <c:v>3929.0</c:v>
                </c:pt>
                <c:pt idx="3930">
                  <c:v>3930.0</c:v>
                </c:pt>
                <c:pt idx="3931">
                  <c:v>3931.0</c:v>
                </c:pt>
                <c:pt idx="3932">
                  <c:v>3932.0</c:v>
                </c:pt>
                <c:pt idx="3933">
                  <c:v>3933.0</c:v>
                </c:pt>
                <c:pt idx="3934">
                  <c:v>3934.0</c:v>
                </c:pt>
                <c:pt idx="3935">
                  <c:v>3935.0</c:v>
                </c:pt>
                <c:pt idx="3936">
                  <c:v>3936.0</c:v>
                </c:pt>
                <c:pt idx="3937">
                  <c:v>3937.0</c:v>
                </c:pt>
                <c:pt idx="3938">
                  <c:v>3938.0</c:v>
                </c:pt>
                <c:pt idx="3939">
                  <c:v>3939.0</c:v>
                </c:pt>
                <c:pt idx="3940">
                  <c:v>3940.0</c:v>
                </c:pt>
                <c:pt idx="3941">
                  <c:v>3941.0</c:v>
                </c:pt>
                <c:pt idx="3942">
                  <c:v>3942.0</c:v>
                </c:pt>
                <c:pt idx="3943">
                  <c:v>3943.0</c:v>
                </c:pt>
                <c:pt idx="3944">
                  <c:v>3944.0</c:v>
                </c:pt>
                <c:pt idx="3945">
                  <c:v>3945.0</c:v>
                </c:pt>
                <c:pt idx="3946">
                  <c:v>3946.0</c:v>
                </c:pt>
                <c:pt idx="3947">
                  <c:v>3947.0</c:v>
                </c:pt>
                <c:pt idx="3948">
                  <c:v>3948.0</c:v>
                </c:pt>
                <c:pt idx="3949">
                  <c:v>3949.0</c:v>
                </c:pt>
                <c:pt idx="3950">
                  <c:v>3950.0</c:v>
                </c:pt>
                <c:pt idx="3951">
                  <c:v>3951.0</c:v>
                </c:pt>
                <c:pt idx="3952">
                  <c:v>3952.0</c:v>
                </c:pt>
                <c:pt idx="3953">
                  <c:v>3953.0</c:v>
                </c:pt>
                <c:pt idx="3954">
                  <c:v>3954.0</c:v>
                </c:pt>
                <c:pt idx="3955">
                  <c:v>3955.0</c:v>
                </c:pt>
                <c:pt idx="3956">
                  <c:v>3956.0</c:v>
                </c:pt>
                <c:pt idx="3957">
                  <c:v>3957.0</c:v>
                </c:pt>
                <c:pt idx="3958">
                  <c:v>3958.0</c:v>
                </c:pt>
                <c:pt idx="3959">
                  <c:v>3959.0</c:v>
                </c:pt>
                <c:pt idx="3960">
                  <c:v>3960.0</c:v>
                </c:pt>
                <c:pt idx="3961">
                  <c:v>3961.0</c:v>
                </c:pt>
                <c:pt idx="3962">
                  <c:v>3962.0</c:v>
                </c:pt>
                <c:pt idx="3963">
                  <c:v>3963.0</c:v>
                </c:pt>
                <c:pt idx="3964">
                  <c:v>3964.0</c:v>
                </c:pt>
                <c:pt idx="3965">
                  <c:v>3965.0</c:v>
                </c:pt>
                <c:pt idx="3966">
                  <c:v>3966.0</c:v>
                </c:pt>
                <c:pt idx="3967">
                  <c:v>3967.0</c:v>
                </c:pt>
                <c:pt idx="3968">
                  <c:v>3968.0</c:v>
                </c:pt>
                <c:pt idx="3969">
                  <c:v>3969.0</c:v>
                </c:pt>
                <c:pt idx="3970">
                  <c:v>3970.0</c:v>
                </c:pt>
                <c:pt idx="3971">
                  <c:v>3971.0</c:v>
                </c:pt>
                <c:pt idx="3972">
                  <c:v>3972.0</c:v>
                </c:pt>
                <c:pt idx="3973">
                  <c:v>3973.0</c:v>
                </c:pt>
                <c:pt idx="3974">
                  <c:v>3974.0</c:v>
                </c:pt>
                <c:pt idx="3975">
                  <c:v>3975.0</c:v>
                </c:pt>
                <c:pt idx="3976">
                  <c:v>3976.0</c:v>
                </c:pt>
                <c:pt idx="3977">
                  <c:v>3977.0</c:v>
                </c:pt>
                <c:pt idx="3978">
                  <c:v>3978.0</c:v>
                </c:pt>
                <c:pt idx="3979">
                  <c:v>3979.0</c:v>
                </c:pt>
                <c:pt idx="3980">
                  <c:v>3980.0</c:v>
                </c:pt>
                <c:pt idx="3981">
                  <c:v>3981.0</c:v>
                </c:pt>
                <c:pt idx="3982">
                  <c:v>3982.0</c:v>
                </c:pt>
                <c:pt idx="3983">
                  <c:v>3983.0</c:v>
                </c:pt>
                <c:pt idx="3984">
                  <c:v>3984.0</c:v>
                </c:pt>
                <c:pt idx="3985">
                  <c:v>3985.0</c:v>
                </c:pt>
                <c:pt idx="3986">
                  <c:v>3986.0</c:v>
                </c:pt>
                <c:pt idx="3987">
                  <c:v>3987.0</c:v>
                </c:pt>
                <c:pt idx="3988">
                  <c:v>3988.0</c:v>
                </c:pt>
                <c:pt idx="3989">
                  <c:v>3989.0</c:v>
                </c:pt>
                <c:pt idx="3990">
                  <c:v>3990.0</c:v>
                </c:pt>
                <c:pt idx="3991">
                  <c:v>3991.0</c:v>
                </c:pt>
                <c:pt idx="3992">
                  <c:v>3992.0</c:v>
                </c:pt>
                <c:pt idx="3993">
                  <c:v>3993.0</c:v>
                </c:pt>
                <c:pt idx="3994">
                  <c:v>3994.0</c:v>
                </c:pt>
                <c:pt idx="3995">
                  <c:v>3995.0</c:v>
                </c:pt>
                <c:pt idx="3996">
                  <c:v>3996.0</c:v>
                </c:pt>
                <c:pt idx="3997">
                  <c:v>3997.0</c:v>
                </c:pt>
                <c:pt idx="3998">
                  <c:v>3998.0</c:v>
                </c:pt>
                <c:pt idx="3999">
                  <c:v>3999.0</c:v>
                </c:pt>
                <c:pt idx="4000">
                  <c:v>4000.0</c:v>
                </c:pt>
                <c:pt idx="4001">
                  <c:v>4001.0</c:v>
                </c:pt>
                <c:pt idx="4002">
                  <c:v>4002.0</c:v>
                </c:pt>
                <c:pt idx="4003">
                  <c:v>4003.0</c:v>
                </c:pt>
                <c:pt idx="4004">
                  <c:v>4004.0</c:v>
                </c:pt>
                <c:pt idx="4005">
                  <c:v>4005.0</c:v>
                </c:pt>
                <c:pt idx="4006">
                  <c:v>4006.0</c:v>
                </c:pt>
                <c:pt idx="4007">
                  <c:v>4007.0</c:v>
                </c:pt>
                <c:pt idx="4008">
                  <c:v>4008.0</c:v>
                </c:pt>
                <c:pt idx="4009">
                  <c:v>4009.0</c:v>
                </c:pt>
                <c:pt idx="4010">
                  <c:v>4010.0</c:v>
                </c:pt>
                <c:pt idx="4011">
                  <c:v>4011.0</c:v>
                </c:pt>
                <c:pt idx="4012">
                  <c:v>4012.0</c:v>
                </c:pt>
                <c:pt idx="4013">
                  <c:v>4013.0</c:v>
                </c:pt>
                <c:pt idx="4014">
                  <c:v>4014.0</c:v>
                </c:pt>
                <c:pt idx="4015">
                  <c:v>4015.0</c:v>
                </c:pt>
                <c:pt idx="4016">
                  <c:v>4016.0</c:v>
                </c:pt>
                <c:pt idx="4017">
                  <c:v>4017.0</c:v>
                </c:pt>
                <c:pt idx="4018">
                  <c:v>4018.0</c:v>
                </c:pt>
                <c:pt idx="4019">
                  <c:v>4019.0</c:v>
                </c:pt>
                <c:pt idx="4020">
                  <c:v>4020.0</c:v>
                </c:pt>
                <c:pt idx="4021">
                  <c:v>4021.0</c:v>
                </c:pt>
                <c:pt idx="4022">
                  <c:v>4022.0</c:v>
                </c:pt>
                <c:pt idx="4023">
                  <c:v>4023.0</c:v>
                </c:pt>
                <c:pt idx="4024">
                  <c:v>4024.0</c:v>
                </c:pt>
                <c:pt idx="4025">
                  <c:v>4025.0</c:v>
                </c:pt>
                <c:pt idx="4026">
                  <c:v>4026.0</c:v>
                </c:pt>
                <c:pt idx="4027">
                  <c:v>4027.0</c:v>
                </c:pt>
                <c:pt idx="4028">
                  <c:v>4028.0</c:v>
                </c:pt>
                <c:pt idx="4029">
                  <c:v>4029.0</c:v>
                </c:pt>
                <c:pt idx="4030">
                  <c:v>4030.0</c:v>
                </c:pt>
                <c:pt idx="4031">
                  <c:v>4031.0</c:v>
                </c:pt>
                <c:pt idx="4032">
                  <c:v>4032.0</c:v>
                </c:pt>
                <c:pt idx="4033">
                  <c:v>4033.0</c:v>
                </c:pt>
                <c:pt idx="4034">
                  <c:v>4034.0</c:v>
                </c:pt>
                <c:pt idx="4035">
                  <c:v>4035.0</c:v>
                </c:pt>
                <c:pt idx="4036">
                  <c:v>4036.0</c:v>
                </c:pt>
                <c:pt idx="4037">
                  <c:v>4037.0</c:v>
                </c:pt>
                <c:pt idx="4038">
                  <c:v>4038.0</c:v>
                </c:pt>
                <c:pt idx="4039">
                  <c:v>4039.0</c:v>
                </c:pt>
                <c:pt idx="4040">
                  <c:v>4040.0</c:v>
                </c:pt>
                <c:pt idx="4041">
                  <c:v>4041.0</c:v>
                </c:pt>
                <c:pt idx="4042">
                  <c:v>4042.0</c:v>
                </c:pt>
                <c:pt idx="4043">
                  <c:v>4043.0</c:v>
                </c:pt>
                <c:pt idx="4044">
                  <c:v>4044.0</c:v>
                </c:pt>
                <c:pt idx="4045">
                  <c:v>4045.0</c:v>
                </c:pt>
                <c:pt idx="4046">
                  <c:v>4046.0</c:v>
                </c:pt>
                <c:pt idx="4047">
                  <c:v>4047.0</c:v>
                </c:pt>
                <c:pt idx="4048">
                  <c:v>4048.0</c:v>
                </c:pt>
                <c:pt idx="4049">
                  <c:v>4049.0</c:v>
                </c:pt>
                <c:pt idx="4050">
                  <c:v>4050.0</c:v>
                </c:pt>
                <c:pt idx="4051">
                  <c:v>4051.0</c:v>
                </c:pt>
                <c:pt idx="4052">
                  <c:v>4052.0</c:v>
                </c:pt>
                <c:pt idx="4053">
                  <c:v>4053.0</c:v>
                </c:pt>
                <c:pt idx="4054">
                  <c:v>4054.0</c:v>
                </c:pt>
                <c:pt idx="4055">
                  <c:v>4055.0</c:v>
                </c:pt>
                <c:pt idx="4056">
                  <c:v>4056.0</c:v>
                </c:pt>
                <c:pt idx="4057">
                  <c:v>4057.0</c:v>
                </c:pt>
                <c:pt idx="4058">
                  <c:v>4058.0</c:v>
                </c:pt>
                <c:pt idx="4059">
                  <c:v>4059.0</c:v>
                </c:pt>
                <c:pt idx="4060">
                  <c:v>4060.0</c:v>
                </c:pt>
                <c:pt idx="4061">
                  <c:v>4061.0</c:v>
                </c:pt>
                <c:pt idx="4062">
                  <c:v>4062.0</c:v>
                </c:pt>
                <c:pt idx="4063">
                  <c:v>4063.0</c:v>
                </c:pt>
                <c:pt idx="4064">
                  <c:v>4064.0</c:v>
                </c:pt>
                <c:pt idx="4065">
                  <c:v>4065.0</c:v>
                </c:pt>
                <c:pt idx="4066">
                  <c:v>4066.0</c:v>
                </c:pt>
                <c:pt idx="4067">
                  <c:v>4067.0</c:v>
                </c:pt>
                <c:pt idx="4068">
                  <c:v>4068.0</c:v>
                </c:pt>
                <c:pt idx="4069">
                  <c:v>4069.0</c:v>
                </c:pt>
                <c:pt idx="4070">
                  <c:v>4070.0</c:v>
                </c:pt>
                <c:pt idx="4071">
                  <c:v>4071.0</c:v>
                </c:pt>
                <c:pt idx="4072">
                  <c:v>4072.0</c:v>
                </c:pt>
                <c:pt idx="4073">
                  <c:v>4073.0</c:v>
                </c:pt>
                <c:pt idx="4074">
                  <c:v>4074.0</c:v>
                </c:pt>
                <c:pt idx="4075">
                  <c:v>4075.0</c:v>
                </c:pt>
                <c:pt idx="4076">
                  <c:v>4076.0</c:v>
                </c:pt>
                <c:pt idx="4077">
                  <c:v>4077.0</c:v>
                </c:pt>
                <c:pt idx="4078">
                  <c:v>4078.0</c:v>
                </c:pt>
                <c:pt idx="4079">
                  <c:v>4079.0</c:v>
                </c:pt>
                <c:pt idx="4080">
                  <c:v>4080.0</c:v>
                </c:pt>
                <c:pt idx="4081">
                  <c:v>4081.0</c:v>
                </c:pt>
                <c:pt idx="4082">
                  <c:v>4082.0</c:v>
                </c:pt>
                <c:pt idx="4083">
                  <c:v>4083.0</c:v>
                </c:pt>
                <c:pt idx="4084">
                  <c:v>4084.0</c:v>
                </c:pt>
                <c:pt idx="4085">
                  <c:v>4085.0</c:v>
                </c:pt>
                <c:pt idx="4086">
                  <c:v>4086.0</c:v>
                </c:pt>
                <c:pt idx="4087">
                  <c:v>4087.0</c:v>
                </c:pt>
                <c:pt idx="4088">
                  <c:v>4088.0</c:v>
                </c:pt>
                <c:pt idx="4089">
                  <c:v>4089.0</c:v>
                </c:pt>
                <c:pt idx="4090">
                  <c:v>4090.0</c:v>
                </c:pt>
                <c:pt idx="4091">
                  <c:v>4091.0</c:v>
                </c:pt>
                <c:pt idx="4092">
                  <c:v>4092.0</c:v>
                </c:pt>
                <c:pt idx="4093">
                  <c:v>4093.0</c:v>
                </c:pt>
                <c:pt idx="4094">
                  <c:v>4094.0</c:v>
                </c:pt>
                <c:pt idx="4095">
                  <c:v>4095.0</c:v>
                </c:pt>
                <c:pt idx="4096">
                  <c:v>4096.0</c:v>
                </c:pt>
                <c:pt idx="4097">
                  <c:v>4097.0</c:v>
                </c:pt>
                <c:pt idx="4098">
                  <c:v>4098.0</c:v>
                </c:pt>
                <c:pt idx="4099">
                  <c:v>4099.0</c:v>
                </c:pt>
                <c:pt idx="4100">
                  <c:v>4100.0</c:v>
                </c:pt>
                <c:pt idx="4101">
                  <c:v>4101.0</c:v>
                </c:pt>
                <c:pt idx="4102">
                  <c:v>4102.0</c:v>
                </c:pt>
                <c:pt idx="4103">
                  <c:v>4103.0</c:v>
                </c:pt>
                <c:pt idx="4104">
                  <c:v>4104.0</c:v>
                </c:pt>
                <c:pt idx="4105">
                  <c:v>4105.0</c:v>
                </c:pt>
                <c:pt idx="4106">
                  <c:v>4106.0</c:v>
                </c:pt>
                <c:pt idx="4107">
                  <c:v>4107.0</c:v>
                </c:pt>
                <c:pt idx="4108">
                  <c:v>4108.0</c:v>
                </c:pt>
                <c:pt idx="4109">
                  <c:v>4109.0</c:v>
                </c:pt>
                <c:pt idx="4110">
                  <c:v>4110.0</c:v>
                </c:pt>
                <c:pt idx="4111">
                  <c:v>4111.0</c:v>
                </c:pt>
                <c:pt idx="4112">
                  <c:v>4112.0</c:v>
                </c:pt>
                <c:pt idx="4113">
                  <c:v>4113.0</c:v>
                </c:pt>
                <c:pt idx="4114">
                  <c:v>4114.0</c:v>
                </c:pt>
                <c:pt idx="4115">
                  <c:v>4115.0</c:v>
                </c:pt>
                <c:pt idx="4116">
                  <c:v>4116.0</c:v>
                </c:pt>
                <c:pt idx="4117">
                  <c:v>4117.0</c:v>
                </c:pt>
                <c:pt idx="4118">
                  <c:v>4118.0</c:v>
                </c:pt>
                <c:pt idx="4119">
                  <c:v>4119.0</c:v>
                </c:pt>
                <c:pt idx="4120">
                  <c:v>4120.0</c:v>
                </c:pt>
                <c:pt idx="4121">
                  <c:v>4121.0</c:v>
                </c:pt>
                <c:pt idx="4122">
                  <c:v>4122.0</c:v>
                </c:pt>
                <c:pt idx="4123">
                  <c:v>4123.0</c:v>
                </c:pt>
                <c:pt idx="4124">
                  <c:v>4124.0</c:v>
                </c:pt>
                <c:pt idx="4125">
                  <c:v>4125.0</c:v>
                </c:pt>
                <c:pt idx="4126">
                  <c:v>4126.0</c:v>
                </c:pt>
                <c:pt idx="4127">
                  <c:v>4127.0</c:v>
                </c:pt>
                <c:pt idx="4128">
                  <c:v>4128.0</c:v>
                </c:pt>
                <c:pt idx="4129">
                  <c:v>4129.0</c:v>
                </c:pt>
                <c:pt idx="4130">
                  <c:v>4130.0</c:v>
                </c:pt>
                <c:pt idx="4131">
                  <c:v>4131.0</c:v>
                </c:pt>
                <c:pt idx="4132">
                  <c:v>4132.0</c:v>
                </c:pt>
                <c:pt idx="4133">
                  <c:v>4133.0</c:v>
                </c:pt>
                <c:pt idx="4134">
                  <c:v>4134.0</c:v>
                </c:pt>
                <c:pt idx="4135">
                  <c:v>4135.0</c:v>
                </c:pt>
                <c:pt idx="4136">
                  <c:v>4136.0</c:v>
                </c:pt>
                <c:pt idx="4137">
                  <c:v>4137.0</c:v>
                </c:pt>
                <c:pt idx="4138">
                  <c:v>4138.0</c:v>
                </c:pt>
                <c:pt idx="4139">
                  <c:v>4139.0</c:v>
                </c:pt>
                <c:pt idx="4140">
                  <c:v>4140.0</c:v>
                </c:pt>
                <c:pt idx="4141">
                  <c:v>4141.0</c:v>
                </c:pt>
                <c:pt idx="4142">
                  <c:v>4142.0</c:v>
                </c:pt>
                <c:pt idx="4143">
                  <c:v>4143.0</c:v>
                </c:pt>
                <c:pt idx="4144">
                  <c:v>4144.0</c:v>
                </c:pt>
                <c:pt idx="4145">
                  <c:v>4145.0</c:v>
                </c:pt>
                <c:pt idx="4146">
                  <c:v>4146.0</c:v>
                </c:pt>
                <c:pt idx="4147">
                  <c:v>4147.0</c:v>
                </c:pt>
                <c:pt idx="4148">
                  <c:v>4148.0</c:v>
                </c:pt>
                <c:pt idx="4149">
                  <c:v>4149.0</c:v>
                </c:pt>
                <c:pt idx="4150">
                  <c:v>4150.0</c:v>
                </c:pt>
                <c:pt idx="4151">
                  <c:v>4151.0</c:v>
                </c:pt>
                <c:pt idx="4152">
                  <c:v>4152.0</c:v>
                </c:pt>
                <c:pt idx="4153">
                  <c:v>4153.0</c:v>
                </c:pt>
                <c:pt idx="4154">
                  <c:v>4154.0</c:v>
                </c:pt>
                <c:pt idx="4155">
                  <c:v>4155.0</c:v>
                </c:pt>
                <c:pt idx="4156">
                  <c:v>4156.0</c:v>
                </c:pt>
                <c:pt idx="4157">
                  <c:v>4157.0</c:v>
                </c:pt>
                <c:pt idx="4158">
                  <c:v>4158.0</c:v>
                </c:pt>
                <c:pt idx="4159">
                  <c:v>4159.0</c:v>
                </c:pt>
                <c:pt idx="4160">
                  <c:v>4160.0</c:v>
                </c:pt>
                <c:pt idx="4161">
                  <c:v>4161.0</c:v>
                </c:pt>
                <c:pt idx="4162">
                  <c:v>4162.0</c:v>
                </c:pt>
                <c:pt idx="4163">
                  <c:v>4163.0</c:v>
                </c:pt>
                <c:pt idx="4164">
                  <c:v>4164.0</c:v>
                </c:pt>
                <c:pt idx="4165">
                  <c:v>4165.0</c:v>
                </c:pt>
                <c:pt idx="4166">
                  <c:v>4166.0</c:v>
                </c:pt>
                <c:pt idx="4167">
                  <c:v>4167.0</c:v>
                </c:pt>
                <c:pt idx="4168">
                  <c:v>4168.0</c:v>
                </c:pt>
                <c:pt idx="4169">
                  <c:v>4169.0</c:v>
                </c:pt>
                <c:pt idx="4170">
                  <c:v>4170.0</c:v>
                </c:pt>
                <c:pt idx="4171">
                  <c:v>4171.0</c:v>
                </c:pt>
                <c:pt idx="4172">
                  <c:v>4172.0</c:v>
                </c:pt>
                <c:pt idx="4173">
                  <c:v>4173.0</c:v>
                </c:pt>
                <c:pt idx="4174">
                  <c:v>4174.0</c:v>
                </c:pt>
                <c:pt idx="4175">
                  <c:v>4175.0</c:v>
                </c:pt>
                <c:pt idx="4176">
                  <c:v>4176.0</c:v>
                </c:pt>
                <c:pt idx="4177">
                  <c:v>4177.0</c:v>
                </c:pt>
                <c:pt idx="4178">
                  <c:v>4178.0</c:v>
                </c:pt>
                <c:pt idx="4179">
                  <c:v>4179.0</c:v>
                </c:pt>
                <c:pt idx="4180">
                  <c:v>4180.0</c:v>
                </c:pt>
                <c:pt idx="4181">
                  <c:v>4181.0</c:v>
                </c:pt>
                <c:pt idx="4182">
                  <c:v>4182.0</c:v>
                </c:pt>
                <c:pt idx="4183">
                  <c:v>4183.0</c:v>
                </c:pt>
                <c:pt idx="4184">
                  <c:v>4184.0</c:v>
                </c:pt>
                <c:pt idx="4185">
                  <c:v>4185.0</c:v>
                </c:pt>
                <c:pt idx="4186">
                  <c:v>4186.0</c:v>
                </c:pt>
                <c:pt idx="4187">
                  <c:v>4187.0</c:v>
                </c:pt>
                <c:pt idx="4188">
                  <c:v>4188.0</c:v>
                </c:pt>
                <c:pt idx="4189">
                  <c:v>4189.0</c:v>
                </c:pt>
                <c:pt idx="4190">
                  <c:v>4190.0</c:v>
                </c:pt>
                <c:pt idx="4191">
                  <c:v>4191.0</c:v>
                </c:pt>
                <c:pt idx="4192">
                  <c:v>4192.0</c:v>
                </c:pt>
                <c:pt idx="4193">
                  <c:v>4193.0</c:v>
                </c:pt>
                <c:pt idx="4194">
                  <c:v>4194.0</c:v>
                </c:pt>
                <c:pt idx="4195">
                  <c:v>4195.0</c:v>
                </c:pt>
                <c:pt idx="4196">
                  <c:v>4196.0</c:v>
                </c:pt>
                <c:pt idx="4197">
                  <c:v>4197.0</c:v>
                </c:pt>
                <c:pt idx="4198">
                  <c:v>4198.0</c:v>
                </c:pt>
                <c:pt idx="4199">
                  <c:v>4199.0</c:v>
                </c:pt>
                <c:pt idx="4200">
                  <c:v>4200.0</c:v>
                </c:pt>
                <c:pt idx="4201">
                  <c:v>4201.0</c:v>
                </c:pt>
                <c:pt idx="4202">
                  <c:v>4202.0</c:v>
                </c:pt>
                <c:pt idx="4203">
                  <c:v>4203.0</c:v>
                </c:pt>
                <c:pt idx="4204">
                  <c:v>4204.0</c:v>
                </c:pt>
                <c:pt idx="4205">
                  <c:v>4205.0</c:v>
                </c:pt>
                <c:pt idx="4206">
                  <c:v>4206.0</c:v>
                </c:pt>
                <c:pt idx="4207">
                  <c:v>4207.0</c:v>
                </c:pt>
                <c:pt idx="4208">
                  <c:v>4208.0</c:v>
                </c:pt>
                <c:pt idx="4209">
                  <c:v>4209.0</c:v>
                </c:pt>
                <c:pt idx="4210">
                  <c:v>4210.0</c:v>
                </c:pt>
                <c:pt idx="4211">
                  <c:v>4211.0</c:v>
                </c:pt>
                <c:pt idx="4212">
                  <c:v>4212.0</c:v>
                </c:pt>
                <c:pt idx="4213">
                  <c:v>4213.0</c:v>
                </c:pt>
                <c:pt idx="4214">
                  <c:v>4214.0</c:v>
                </c:pt>
                <c:pt idx="4215">
                  <c:v>4215.0</c:v>
                </c:pt>
                <c:pt idx="4216">
                  <c:v>4216.0</c:v>
                </c:pt>
                <c:pt idx="4217">
                  <c:v>4217.0</c:v>
                </c:pt>
                <c:pt idx="4218">
                  <c:v>4218.0</c:v>
                </c:pt>
                <c:pt idx="4219">
                  <c:v>4219.0</c:v>
                </c:pt>
                <c:pt idx="4220">
                  <c:v>4220.0</c:v>
                </c:pt>
                <c:pt idx="4221">
                  <c:v>4221.0</c:v>
                </c:pt>
                <c:pt idx="4222">
                  <c:v>4222.0</c:v>
                </c:pt>
                <c:pt idx="4223">
                  <c:v>4223.0</c:v>
                </c:pt>
                <c:pt idx="4224">
                  <c:v>4224.0</c:v>
                </c:pt>
                <c:pt idx="4225">
                  <c:v>4225.0</c:v>
                </c:pt>
                <c:pt idx="4226">
                  <c:v>4226.0</c:v>
                </c:pt>
                <c:pt idx="4227">
                  <c:v>4227.0</c:v>
                </c:pt>
                <c:pt idx="4228">
                  <c:v>4228.0</c:v>
                </c:pt>
                <c:pt idx="4229">
                  <c:v>4229.0</c:v>
                </c:pt>
                <c:pt idx="4230">
                  <c:v>4230.0</c:v>
                </c:pt>
                <c:pt idx="4231">
                  <c:v>4231.0</c:v>
                </c:pt>
                <c:pt idx="4232">
                  <c:v>4232.0</c:v>
                </c:pt>
                <c:pt idx="4233">
                  <c:v>4233.0</c:v>
                </c:pt>
                <c:pt idx="4234">
                  <c:v>4234.0</c:v>
                </c:pt>
                <c:pt idx="4235">
                  <c:v>4235.0</c:v>
                </c:pt>
                <c:pt idx="4236">
                  <c:v>4236.0</c:v>
                </c:pt>
                <c:pt idx="4237">
                  <c:v>4237.0</c:v>
                </c:pt>
                <c:pt idx="4238">
                  <c:v>4238.0</c:v>
                </c:pt>
                <c:pt idx="4239">
                  <c:v>4239.0</c:v>
                </c:pt>
                <c:pt idx="4240">
                  <c:v>4240.0</c:v>
                </c:pt>
                <c:pt idx="4241">
                  <c:v>4241.0</c:v>
                </c:pt>
                <c:pt idx="4242">
                  <c:v>4242.0</c:v>
                </c:pt>
                <c:pt idx="4243">
                  <c:v>4243.0</c:v>
                </c:pt>
                <c:pt idx="4244">
                  <c:v>4244.0</c:v>
                </c:pt>
                <c:pt idx="4245">
                  <c:v>4245.0</c:v>
                </c:pt>
                <c:pt idx="4246">
                  <c:v>4246.0</c:v>
                </c:pt>
                <c:pt idx="4247">
                  <c:v>4247.0</c:v>
                </c:pt>
                <c:pt idx="4248">
                  <c:v>4248.0</c:v>
                </c:pt>
                <c:pt idx="4249">
                  <c:v>4249.0</c:v>
                </c:pt>
                <c:pt idx="4250">
                  <c:v>4250.0</c:v>
                </c:pt>
                <c:pt idx="4251">
                  <c:v>4251.0</c:v>
                </c:pt>
                <c:pt idx="4252">
                  <c:v>4252.0</c:v>
                </c:pt>
                <c:pt idx="4253">
                  <c:v>4253.0</c:v>
                </c:pt>
                <c:pt idx="4254">
                  <c:v>4254.0</c:v>
                </c:pt>
                <c:pt idx="4255">
                  <c:v>4255.0</c:v>
                </c:pt>
                <c:pt idx="4256">
                  <c:v>4256.0</c:v>
                </c:pt>
                <c:pt idx="4257">
                  <c:v>4257.0</c:v>
                </c:pt>
                <c:pt idx="4258">
                  <c:v>4258.0</c:v>
                </c:pt>
                <c:pt idx="4259">
                  <c:v>4259.0</c:v>
                </c:pt>
                <c:pt idx="4260">
                  <c:v>4260.0</c:v>
                </c:pt>
                <c:pt idx="4261">
                  <c:v>4261.0</c:v>
                </c:pt>
                <c:pt idx="4262">
                  <c:v>4262.0</c:v>
                </c:pt>
                <c:pt idx="4263">
                  <c:v>4263.0</c:v>
                </c:pt>
                <c:pt idx="4264">
                  <c:v>4264.0</c:v>
                </c:pt>
                <c:pt idx="4265">
                  <c:v>4265.0</c:v>
                </c:pt>
                <c:pt idx="4266">
                  <c:v>4266.0</c:v>
                </c:pt>
                <c:pt idx="4267">
                  <c:v>4267.0</c:v>
                </c:pt>
                <c:pt idx="4268">
                  <c:v>4268.0</c:v>
                </c:pt>
                <c:pt idx="4269">
                  <c:v>4269.0</c:v>
                </c:pt>
                <c:pt idx="4270">
                  <c:v>4270.0</c:v>
                </c:pt>
                <c:pt idx="4271">
                  <c:v>4271.0</c:v>
                </c:pt>
                <c:pt idx="4272">
                  <c:v>4272.0</c:v>
                </c:pt>
                <c:pt idx="4273">
                  <c:v>4273.0</c:v>
                </c:pt>
                <c:pt idx="4274">
                  <c:v>4274.0</c:v>
                </c:pt>
                <c:pt idx="4275">
                  <c:v>4275.0</c:v>
                </c:pt>
                <c:pt idx="4276">
                  <c:v>4276.0</c:v>
                </c:pt>
                <c:pt idx="4277">
                  <c:v>4277.0</c:v>
                </c:pt>
                <c:pt idx="4278">
                  <c:v>4278.0</c:v>
                </c:pt>
                <c:pt idx="4279">
                  <c:v>4279.0</c:v>
                </c:pt>
                <c:pt idx="4280">
                  <c:v>4280.0</c:v>
                </c:pt>
                <c:pt idx="4281">
                  <c:v>4281.0</c:v>
                </c:pt>
                <c:pt idx="4282">
                  <c:v>4282.0</c:v>
                </c:pt>
                <c:pt idx="4283">
                  <c:v>4283.0</c:v>
                </c:pt>
                <c:pt idx="4284">
                  <c:v>4284.0</c:v>
                </c:pt>
                <c:pt idx="4285">
                  <c:v>4285.0</c:v>
                </c:pt>
                <c:pt idx="4286">
                  <c:v>4286.0</c:v>
                </c:pt>
                <c:pt idx="4287">
                  <c:v>4287.0</c:v>
                </c:pt>
                <c:pt idx="4288">
                  <c:v>4288.0</c:v>
                </c:pt>
                <c:pt idx="4289">
                  <c:v>4289.0</c:v>
                </c:pt>
                <c:pt idx="4290">
                  <c:v>4290.0</c:v>
                </c:pt>
                <c:pt idx="4291">
                  <c:v>4291.0</c:v>
                </c:pt>
                <c:pt idx="4292">
                  <c:v>4292.0</c:v>
                </c:pt>
                <c:pt idx="4293">
                  <c:v>4293.0</c:v>
                </c:pt>
                <c:pt idx="4294">
                  <c:v>4294.0</c:v>
                </c:pt>
                <c:pt idx="4295">
                  <c:v>4295.0</c:v>
                </c:pt>
                <c:pt idx="4296">
                  <c:v>4296.0</c:v>
                </c:pt>
                <c:pt idx="4297">
                  <c:v>4297.0</c:v>
                </c:pt>
                <c:pt idx="4298">
                  <c:v>4298.0</c:v>
                </c:pt>
                <c:pt idx="4299">
                  <c:v>4299.0</c:v>
                </c:pt>
                <c:pt idx="4300">
                  <c:v>4300.0</c:v>
                </c:pt>
                <c:pt idx="4301">
                  <c:v>4301.0</c:v>
                </c:pt>
                <c:pt idx="4302">
                  <c:v>4302.0</c:v>
                </c:pt>
                <c:pt idx="4303">
                  <c:v>4303.0</c:v>
                </c:pt>
                <c:pt idx="4304">
                  <c:v>4304.0</c:v>
                </c:pt>
                <c:pt idx="4305">
                  <c:v>4305.0</c:v>
                </c:pt>
                <c:pt idx="4306">
                  <c:v>4306.0</c:v>
                </c:pt>
                <c:pt idx="4307">
                  <c:v>4307.0</c:v>
                </c:pt>
                <c:pt idx="4308">
                  <c:v>4308.0</c:v>
                </c:pt>
                <c:pt idx="4309">
                  <c:v>4309.0</c:v>
                </c:pt>
                <c:pt idx="4310">
                  <c:v>4310.0</c:v>
                </c:pt>
                <c:pt idx="4311">
                  <c:v>4311.0</c:v>
                </c:pt>
                <c:pt idx="4312">
                  <c:v>4312.0</c:v>
                </c:pt>
                <c:pt idx="4313">
                  <c:v>4313.0</c:v>
                </c:pt>
                <c:pt idx="4314">
                  <c:v>4314.0</c:v>
                </c:pt>
                <c:pt idx="4315">
                  <c:v>4315.0</c:v>
                </c:pt>
                <c:pt idx="4316">
                  <c:v>4316.0</c:v>
                </c:pt>
                <c:pt idx="4317">
                  <c:v>4317.0</c:v>
                </c:pt>
                <c:pt idx="4318">
                  <c:v>4318.0</c:v>
                </c:pt>
                <c:pt idx="4319">
                  <c:v>4319.0</c:v>
                </c:pt>
                <c:pt idx="4320">
                  <c:v>4320.0</c:v>
                </c:pt>
                <c:pt idx="4321">
                  <c:v>4321.0</c:v>
                </c:pt>
                <c:pt idx="4322">
                  <c:v>4322.0</c:v>
                </c:pt>
                <c:pt idx="4323">
                  <c:v>4323.0</c:v>
                </c:pt>
                <c:pt idx="4324">
                  <c:v>4324.0</c:v>
                </c:pt>
                <c:pt idx="4325">
                  <c:v>4325.0</c:v>
                </c:pt>
                <c:pt idx="4326">
                  <c:v>4326.0</c:v>
                </c:pt>
                <c:pt idx="4327">
                  <c:v>4327.0</c:v>
                </c:pt>
                <c:pt idx="4328">
                  <c:v>4328.0</c:v>
                </c:pt>
                <c:pt idx="4329">
                  <c:v>4329.0</c:v>
                </c:pt>
                <c:pt idx="4330">
                  <c:v>4330.0</c:v>
                </c:pt>
                <c:pt idx="4331">
                  <c:v>4331.0</c:v>
                </c:pt>
                <c:pt idx="4332">
                  <c:v>4332.0</c:v>
                </c:pt>
                <c:pt idx="4333">
                  <c:v>4333.0</c:v>
                </c:pt>
                <c:pt idx="4334">
                  <c:v>4334.0</c:v>
                </c:pt>
                <c:pt idx="4335">
                  <c:v>4335.0</c:v>
                </c:pt>
                <c:pt idx="4336">
                  <c:v>4336.0</c:v>
                </c:pt>
                <c:pt idx="4337">
                  <c:v>4337.0</c:v>
                </c:pt>
                <c:pt idx="4338">
                  <c:v>4338.0</c:v>
                </c:pt>
                <c:pt idx="4339">
                  <c:v>4339.0</c:v>
                </c:pt>
                <c:pt idx="4340">
                  <c:v>4340.0</c:v>
                </c:pt>
                <c:pt idx="4341">
                  <c:v>4341.0</c:v>
                </c:pt>
                <c:pt idx="4342">
                  <c:v>4342.0</c:v>
                </c:pt>
                <c:pt idx="4343">
                  <c:v>4343.0</c:v>
                </c:pt>
                <c:pt idx="4344">
                  <c:v>4344.0</c:v>
                </c:pt>
                <c:pt idx="4345">
                  <c:v>4345.0</c:v>
                </c:pt>
                <c:pt idx="4346">
                  <c:v>4346.0</c:v>
                </c:pt>
                <c:pt idx="4347">
                  <c:v>4347.0</c:v>
                </c:pt>
                <c:pt idx="4348">
                  <c:v>4348.0</c:v>
                </c:pt>
                <c:pt idx="4349">
                  <c:v>4349.0</c:v>
                </c:pt>
                <c:pt idx="4350">
                  <c:v>4350.0</c:v>
                </c:pt>
                <c:pt idx="4351">
                  <c:v>4351.0</c:v>
                </c:pt>
                <c:pt idx="4352">
                  <c:v>4352.0</c:v>
                </c:pt>
                <c:pt idx="4353">
                  <c:v>4353.0</c:v>
                </c:pt>
                <c:pt idx="4354">
                  <c:v>4354.0</c:v>
                </c:pt>
                <c:pt idx="4355">
                  <c:v>4355.0</c:v>
                </c:pt>
                <c:pt idx="4356">
                  <c:v>4356.0</c:v>
                </c:pt>
                <c:pt idx="4357">
                  <c:v>4357.0</c:v>
                </c:pt>
                <c:pt idx="4358">
                  <c:v>4358.0</c:v>
                </c:pt>
                <c:pt idx="4359">
                  <c:v>4359.0</c:v>
                </c:pt>
                <c:pt idx="4360">
                  <c:v>4360.0</c:v>
                </c:pt>
                <c:pt idx="4361">
                  <c:v>4361.0</c:v>
                </c:pt>
                <c:pt idx="4362">
                  <c:v>4362.0</c:v>
                </c:pt>
                <c:pt idx="4363">
                  <c:v>4363.0</c:v>
                </c:pt>
                <c:pt idx="4364">
                  <c:v>4364.0</c:v>
                </c:pt>
                <c:pt idx="4365">
                  <c:v>4365.0</c:v>
                </c:pt>
                <c:pt idx="4366">
                  <c:v>4366.0</c:v>
                </c:pt>
                <c:pt idx="4367">
                  <c:v>4367.0</c:v>
                </c:pt>
                <c:pt idx="4368">
                  <c:v>4368.0</c:v>
                </c:pt>
                <c:pt idx="4369">
                  <c:v>4369.0</c:v>
                </c:pt>
                <c:pt idx="4370">
                  <c:v>4370.0</c:v>
                </c:pt>
                <c:pt idx="4371">
                  <c:v>4371.0</c:v>
                </c:pt>
                <c:pt idx="4372">
                  <c:v>4372.0</c:v>
                </c:pt>
                <c:pt idx="4373">
                  <c:v>4373.0</c:v>
                </c:pt>
                <c:pt idx="4374">
                  <c:v>4374.0</c:v>
                </c:pt>
                <c:pt idx="4375">
                  <c:v>4375.0</c:v>
                </c:pt>
                <c:pt idx="4376">
                  <c:v>4376.0</c:v>
                </c:pt>
                <c:pt idx="4377">
                  <c:v>4377.0</c:v>
                </c:pt>
                <c:pt idx="4378">
                  <c:v>4378.0</c:v>
                </c:pt>
                <c:pt idx="4379">
                  <c:v>4379.0</c:v>
                </c:pt>
                <c:pt idx="4380">
                  <c:v>4380.0</c:v>
                </c:pt>
                <c:pt idx="4381">
                  <c:v>4381.0</c:v>
                </c:pt>
                <c:pt idx="4382">
                  <c:v>4382.0</c:v>
                </c:pt>
                <c:pt idx="4383">
                  <c:v>4383.0</c:v>
                </c:pt>
                <c:pt idx="4384">
                  <c:v>4384.0</c:v>
                </c:pt>
                <c:pt idx="4385">
                  <c:v>4385.0</c:v>
                </c:pt>
                <c:pt idx="4386">
                  <c:v>4386.0</c:v>
                </c:pt>
                <c:pt idx="4387">
                  <c:v>4387.0</c:v>
                </c:pt>
                <c:pt idx="4388">
                  <c:v>4388.0</c:v>
                </c:pt>
                <c:pt idx="4389">
                  <c:v>4389.0</c:v>
                </c:pt>
                <c:pt idx="4390">
                  <c:v>4390.0</c:v>
                </c:pt>
                <c:pt idx="4391">
                  <c:v>4391.0</c:v>
                </c:pt>
                <c:pt idx="4392">
                  <c:v>4392.0</c:v>
                </c:pt>
                <c:pt idx="4393">
                  <c:v>4393.0</c:v>
                </c:pt>
                <c:pt idx="4394">
                  <c:v>4394.0</c:v>
                </c:pt>
                <c:pt idx="4395">
                  <c:v>4395.0</c:v>
                </c:pt>
                <c:pt idx="4396">
                  <c:v>4396.0</c:v>
                </c:pt>
                <c:pt idx="4397">
                  <c:v>4397.0</c:v>
                </c:pt>
                <c:pt idx="4398">
                  <c:v>4398.0</c:v>
                </c:pt>
                <c:pt idx="4399">
                  <c:v>4399.0</c:v>
                </c:pt>
                <c:pt idx="4400">
                  <c:v>4400.0</c:v>
                </c:pt>
                <c:pt idx="4401">
                  <c:v>4401.0</c:v>
                </c:pt>
                <c:pt idx="4402">
                  <c:v>4402.0</c:v>
                </c:pt>
                <c:pt idx="4403">
                  <c:v>4403.0</c:v>
                </c:pt>
                <c:pt idx="4404">
                  <c:v>4404.0</c:v>
                </c:pt>
                <c:pt idx="4405">
                  <c:v>4405.0</c:v>
                </c:pt>
                <c:pt idx="4406">
                  <c:v>4406.0</c:v>
                </c:pt>
                <c:pt idx="4407">
                  <c:v>4407.0</c:v>
                </c:pt>
                <c:pt idx="4408">
                  <c:v>4408.0</c:v>
                </c:pt>
                <c:pt idx="4409">
                  <c:v>4409.0</c:v>
                </c:pt>
                <c:pt idx="4410">
                  <c:v>4410.0</c:v>
                </c:pt>
                <c:pt idx="4411">
                  <c:v>4411.0</c:v>
                </c:pt>
                <c:pt idx="4412">
                  <c:v>4412.0</c:v>
                </c:pt>
                <c:pt idx="4413">
                  <c:v>4413.0</c:v>
                </c:pt>
                <c:pt idx="4414">
                  <c:v>4414.0</c:v>
                </c:pt>
                <c:pt idx="4415">
                  <c:v>4415.0</c:v>
                </c:pt>
                <c:pt idx="4416">
                  <c:v>4416.0</c:v>
                </c:pt>
                <c:pt idx="4417">
                  <c:v>4417.0</c:v>
                </c:pt>
                <c:pt idx="4418">
                  <c:v>4418.0</c:v>
                </c:pt>
                <c:pt idx="4419">
                  <c:v>4419.0</c:v>
                </c:pt>
                <c:pt idx="4420">
                  <c:v>4420.0</c:v>
                </c:pt>
                <c:pt idx="4421">
                  <c:v>4421.0</c:v>
                </c:pt>
                <c:pt idx="4422">
                  <c:v>4422.0</c:v>
                </c:pt>
                <c:pt idx="4423">
                  <c:v>4423.0</c:v>
                </c:pt>
                <c:pt idx="4424">
                  <c:v>4424.0</c:v>
                </c:pt>
                <c:pt idx="4425">
                  <c:v>4425.0</c:v>
                </c:pt>
                <c:pt idx="4426">
                  <c:v>4426.0</c:v>
                </c:pt>
                <c:pt idx="4427">
                  <c:v>4427.0</c:v>
                </c:pt>
                <c:pt idx="4428">
                  <c:v>4428.0</c:v>
                </c:pt>
                <c:pt idx="4429">
                  <c:v>4429.0</c:v>
                </c:pt>
                <c:pt idx="4430">
                  <c:v>4430.0</c:v>
                </c:pt>
                <c:pt idx="4431">
                  <c:v>4431.0</c:v>
                </c:pt>
                <c:pt idx="4432">
                  <c:v>4432.0</c:v>
                </c:pt>
                <c:pt idx="4433">
                  <c:v>4433.0</c:v>
                </c:pt>
                <c:pt idx="4434">
                  <c:v>4434.0</c:v>
                </c:pt>
                <c:pt idx="4435">
                  <c:v>4435.0</c:v>
                </c:pt>
                <c:pt idx="4436">
                  <c:v>4436.0</c:v>
                </c:pt>
                <c:pt idx="4437">
                  <c:v>4437.0</c:v>
                </c:pt>
                <c:pt idx="4438">
                  <c:v>4438.0</c:v>
                </c:pt>
                <c:pt idx="4439">
                  <c:v>4439.0</c:v>
                </c:pt>
                <c:pt idx="4440">
                  <c:v>4440.0</c:v>
                </c:pt>
                <c:pt idx="4441">
                  <c:v>4441.0</c:v>
                </c:pt>
                <c:pt idx="4442">
                  <c:v>4442.0</c:v>
                </c:pt>
                <c:pt idx="4443">
                  <c:v>4443.0</c:v>
                </c:pt>
                <c:pt idx="4444">
                  <c:v>4444.0</c:v>
                </c:pt>
                <c:pt idx="4445">
                  <c:v>4445.0</c:v>
                </c:pt>
                <c:pt idx="4446">
                  <c:v>4446.0</c:v>
                </c:pt>
                <c:pt idx="4447">
                  <c:v>4447.0</c:v>
                </c:pt>
                <c:pt idx="4448">
                  <c:v>4448.0</c:v>
                </c:pt>
                <c:pt idx="4449">
                  <c:v>4449.0</c:v>
                </c:pt>
                <c:pt idx="4450">
                  <c:v>4450.0</c:v>
                </c:pt>
                <c:pt idx="4451">
                  <c:v>4451.0</c:v>
                </c:pt>
                <c:pt idx="4452">
                  <c:v>4452.0</c:v>
                </c:pt>
                <c:pt idx="4453">
                  <c:v>4453.0</c:v>
                </c:pt>
                <c:pt idx="4454">
                  <c:v>4454.0</c:v>
                </c:pt>
                <c:pt idx="4455">
                  <c:v>4455.0</c:v>
                </c:pt>
                <c:pt idx="4456">
                  <c:v>4456.0</c:v>
                </c:pt>
                <c:pt idx="4457">
                  <c:v>4457.0</c:v>
                </c:pt>
                <c:pt idx="4458">
                  <c:v>4458.0</c:v>
                </c:pt>
                <c:pt idx="4459">
                  <c:v>4459.0</c:v>
                </c:pt>
                <c:pt idx="4460">
                  <c:v>4460.0</c:v>
                </c:pt>
                <c:pt idx="4461">
                  <c:v>4461.0</c:v>
                </c:pt>
                <c:pt idx="4462">
                  <c:v>4462.0</c:v>
                </c:pt>
                <c:pt idx="4463">
                  <c:v>4463.0</c:v>
                </c:pt>
                <c:pt idx="4464">
                  <c:v>4464.0</c:v>
                </c:pt>
                <c:pt idx="4465">
                  <c:v>4465.0</c:v>
                </c:pt>
                <c:pt idx="4466">
                  <c:v>4466.0</c:v>
                </c:pt>
                <c:pt idx="4467">
                  <c:v>4467.0</c:v>
                </c:pt>
                <c:pt idx="4468">
                  <c:v>4468.0</c:v>
                </c:pt>
                <c:pt idx="4469">
                  <c:v>4469.0</c:v>
                </c:pt>
                <c:pt idx="4470">
                  <c:v>4470.0</c:v>
                </c:pt>
                <c:pt idx="4471">
                  <c:v>4471.0</c:v>
                </c:pt>
                <c:pt idx="4472">
                  <c:v>4472.0</c:v>
                </c:pt>
                <c:pt idx="4473">
                  <c:v>4473.0</c:v>
                </c:pt>
                <c:pt idx="4474">
                  <c:v>4474.0</c:v>
                </c:pt>
                <c:pt idx="4475">
                  <c:v>4475.0</c:v>
                </c:pt>
                <c:pt idx="4476">
                  <c:v>4476.0</c:v>
                </c:pt>
                <c:pt idx="4477">
                  <c:v>4477.0</c:v>
                </c:pt>
                <c:pt idx="4478">
                  <c:v>4478.0</c:v>
                </c:pt>
                <c:pt idx="4479">
                  <c:v>4479.0</c:v>
                </c:pt>
                <c:pt idx="4480">
                  <c:v>4480.0</c:v>
                </c:pt>
                <c:pt idx="4481">
                  <c:v>4481.0</c:v>
                </c:pt>
                <c:pt idx="4482">
                  <c:v>4482.0</c:v>
                </c:pt>
                <c:pt idx="4483">
                  <c:v>4483.0</c:v>
                </c:pt>
                <c:pt idx="4484">
                  <c:v>4484.0</c:v>
                </c:pt>
                <c:pt idx="4485">
                  <c:v>4485.0</c:v>
                </c:pt>
                <c:pt idx="4486">
                  <c:v>4486.0</c:v>
                </c:pt>
                <c:pt idx="4487">
                  <c:v>4487.0</c:v>
                </c:pt>
                <c:pt idx="4488">
                  <c:v>4488.0</c:v>
                </c:pt>
                <c:pt idx="4489">
                  <c:v>4489.0</c:v>
                </c:pt>
                <c:pt idx="4490">
                  <c:v>4490.0</c:v>
                </c:pt>
                <c:pt idx="4491">
                  <c:v>4491.0</c:v>
                </c:pt>
                <c:pt idx="4492">
                  <c:v>4492.0</c:v>
                </c:pt>
                <c:pt idx="4493">
                  <c:v>4493.0</c:v>
                </c:pt>
                <c:pt idx="4494">
                  <c:v>4494.0</c:v>
                </c:pt>
                <c:pt idx="4495">
                  <c:v>4495.0</c:v>
                </c:pt>
                <c:pt idx="4496">
                  <c:v>4496.0</c:v>
                </c:pt>
                <c:pt idx="4497">
                  <c:v>4497.0</c:v>
                </c:pt>
                <c:pt idx="4498">
                  <c:v>4498.0</c:v>
                </c:pt>
                <c:pt idx="4499">
                  <c:v>4499.0</c:v>
                </c:pt>
                <c:pt idx="4500">
                  <c:v>4500.0</c:v>
                </c:pt>
                <c:pt idx="4501">
                  <c:v>4501.0</c:v>
                </c:pt>
                <c:pt idx="4502">
                  <c:v>4502.0</c:v>
                </c:pt>
                <c:pt idx="4503">
                  <c:v>4503.0</c:v>
                </c:pt>
                <c:pt idx="4504">
                  <c:v>4504.0</c:v>
                </c:pt>
                <c:pt idx="4505">
                  <c:v>4505.0</c:v>
                </c:pt>
                <c:pt idx="4506">
                  <c:v>4506.0</c:v>
                </c:pt>
                <c:pt idx="4507">
                  <c:v>4507.0</c:v>
                </c:pt>
                <c:pt idx="4508">
                  <c:v>4508.0</c:v>
                </c:pt>
                <c:pt idx="4509">
                  <c:v>4509.0</c:v>
                </c:pt>
                <c:pt idx="4510">
                  <c:v>4510.0</c:v>
                </c:pt>
                <c:pt idx="4511">
                  <c:v>4511.0</c:v>
                </c:pt>
                <c:pt idx="4512">
                  <c:v>4512.0</c:v>
                </c:pt>
                <c:pt idx="4513">
                  <c:v>4513.0</c:v>
                </c:pt>
                <c:pt idx="4514">
                  <c:v>4514.0</c:v>
                </c:pt>
                <c:pt idx="4515">
                  <c:v>4515.0</c:v>
                </c:pt>
                <c:pt idx="4516">
                  <c:v>4516.0</c:v>
                </c:pt>
                <c:pt idx="4517">
                  <c:v>4517.0</c:v>
                </c:pt>
                <c:pt idx="4518">
                  <c:v>4518.0</c:v>
                </c:pt>
                <c:pt idx="4519">
                  <c:v>4519.0</c:v>
                </c:pt>
                <c:pt idx="4520">
                  <c:v>4520.0</c:v>
                </c:pt>
                <c:pt idx="4521">
                  <c:v>4521.0</c:v>
                </c:pt>
                <c:pt idx="4522">
                  <c:v>4522.0</c:v>
                </c:pt>
                <c:pt idx="4523">
                  <c:v>4523.0</c:v>
                </c:pt>
                <c:pt idx="4524">
                  <c:v>4524.0</c:v>
                </c:pt>
                <c:pt idx="4525">
                  <c:v>4525.0</c:v>
                </c:pt>
                <c:pt idx="4526">
                  <c:v>4526.0</c:v>
                </c:pt>
                <c:pt idx="4527">
                  <c:v>4527.0</c:v>
                </c:pt>
                <c:pt idx="4528">
                  <c:v>4528.0</c:v>
                </c:pt>
                <c:pt idx="4529">
                  <c:v>4529.0</c:v>
                </c:pt>
                <c:pt idx="4530">
                  <c:v>4530.0</c:v>
                </c:pt>
                <c:pt idx="4531">
                  <c:v>4531.0</c:v>
                </c:pt>
                <c:pt idx="4532">
                  <c:v>4532.0</c:v>
                </c:pt>
                <c:pt idx="4533">
                  <c:v>4533.0</c:v>
                </c:pt>
                <c:pt idx="4534">
                  <c:v>4534.0</c:v>
                </c:pt>
                <c:pt idx="4535">
                  <c:v>4535.0</c:v>
                </c:pt>
                <c:pt idx="4536">
                  <c:v>4536.0</c:v>
                </c:pt>
                <c:pt idx="4537">
                  <c:v>4537.0</c:v>
                </c:pt>
                <c:pt idx="4538">
                  <c:v>4538.0</c:v>
                </c:pt>
                <c:pt idx="4539">
                  <c:v>4539.0</c:v>
                </c:pt>
                <c:pt idx="4540">
                  <c:v>4540.0</c:v>
                </c:pt>
                <c:pt idx="4541">
                  <c:v>4541.0</c:v>
                </c:pt>
                <c:pt idx="4542">
                  <c:v>4542.0</c:v>
                </c:pt>
                <c:pt idx="4543">
                  <c:v>4543.0</c:v>
                </c:pt>
                <c:pt idx="4544">
                  <c:v>4544.0</c:v>
                </c:pt>
                <c:pt idx="4545">
                  <c:v>4545.0</c:v>
                </c:pt>
                <c:pt idx="4546">
                  <c:v>4546.0</c:v>
                </c:pt>
                <c:pt idx="4547">
                  <c:v>4547.0</c:v>
                </c:pt>
                <c:pt idx="4548">
                  <c:v>4548.0</c:v>
                </c:pt>
                <c:pt idx="4549">
                  <c:v>4549.0</c:v>
                </c:pt>
                <c:pt idx="4550">
                  <c:v>4550.0</c:v>
                </c:pt>
                <c:pt idx="4551">
                  <c:v>4551.0</c:v>
                </c:pt>
                <c:pt idx="4552">
                  <c:v>4552.0</c:v>
                </c:pt>
                <c:pt idx="4553">
                  <c:v>4553.0</c:v>
                </c:pt>
                <c:pt idx="4554">
                  <c:v>4554.0</c:v>
                </c:pt>
                <c:pt idx="4555">
                  <c:v>4555.0</c:v>
                </c:pt>
                <c:pt idx="4556">
                  <c:v>4556.0</c:v>
                </c:pt>
                <c:pt idx="4557">
                  <c:v>4557.0</c:v>
                </c:pt>
                <c:pt idx="4558">
                  <c:v>4558.0</c:v>
                </c:pt>
                <c:pt idx="4559">
                  <c:v>4559.0</c:v>
                </c:pt>
                <c:pt idx="4560">
                  <c:v>4560.0</c:v>
                </c:pt>
                <c:pt idx="4561">
                  <c:v>4561.0</c:v>
                </c:pt>
                <c:pt idx="4562">
                  <c:v>4562.0</c:v>
                </c:pt>
                <c:pt idx="4563">
                  <c:v>4563.0</c:v>
                </c:pt>
                <c:pt idx="4564">
                  <c:v>4564.0</c:v>
                </c:pt>
                <c:pt idx="4565">
                  <c:v>4565.0</c:v>
                </c:pt>
                <c:pt idx="4566">
                  <c:v>4566.0</c:v>
                </c:pt>
                <c:pt idx="4567">
                  <c:v>4567.0</c:v>
                </c:pt>
                <c:pt idx="4568">
                  <c:v>4568.0</c:v>
                </c:pt>
                <c:pt idx="4569">
                  <c:v>4569.0</c:v>
                </c:pt>
                <c:pt idx="4570">
                  <c:v>4570.0</c:v>
                </c:pt>
                <c:pt idx="4571">
                  <c:v>4571.0</c:v>
                </c:pt>
                <c:pt idx="4572">
                  <c:v>4572.0</c:v>
                </c:pt>
                <c:pt idx="4573">
                  <c:v>4573.0</c:v>
                </c:pt>
                <c:pt idx="4574">
                  <c:v>4574.0</c:v>
                </c:pt>
                <c:pt idx="4575">
                  <c:v>4575.0</c:v>
                </c:pt>
                <c:pt idx="4576">
                  <c:v>4576.0</c:v>
                </c:pt>
                <c:pt idx="4577">
                  <c:v>4577.0</c:v>
                </c:pt>
                <c:pt idx="4578">
                  <c:v>4578.0</c:v>
                </c:pt>
                <c:pt idx="4579">
                  <c:v>4579.0</c:v>
                </c:pt>
                <c:pt idx="4580">
                  <c:v>4580.0</c:v>
                </c:pt>
                <c:pt idx="4581">
                  <c:v>4581.0</c:v>
                </c:pt>
                <c:pt idx="4582">
                  <c:v>4582.0</c:v>
                </c:pt>
                <c:pt idx="4583">
                  <c:v>4583.0</c:v>
                </c:pt>
                <c:pt idx="4584">
                  <c:v>4584.0</c:v>
                </c:pt>
                <c:pt idx="4585">
                  <c:v>4585.0</c:v>
                </c:pt>
                <c:pt idx="4586">
                  <c:v>4586.0</c:v>
                </c:pt>
                <c:pt idx="4587">
                  <c:v>4587.0</c:v>
                </c:pt>
                <c:pt idx="4588">
                  <c:v>4588.0</c:v>
                </c:pt>
                <c:pt idx="4589">
                  <c:v>4589.0</c:v>
                </c:pt>
                <c:pt idx="4590">
                  <c:v>4590.0</c:v>
                </c:pt>
                <c:pt idx="4591">
                  <c:v>4591.0</c:v>
                </c:pt>
                <c:pt idx="4592">
                  <c:v>4592.0</c:v>
                </c:pt>
                <c:pt idx="4593">
                  <c:v>4593.0</c:v>
                </c:pt>
                <c:pt idx="4594">
                  <c:v>4594.0</c:v>
                </c:pt>
                <c:pt idx="4595">
                  <c:v>4595.0</c:v>
                </c:pt>
                <c:pt idx="4596">
                  <c:v>4596.0</c:v>
                </c:pt>
                <c:pt idx="4597">
                  <c:v>4597.0</c:v>
                </c:pt>
                <c:pt idx="4598">
                  <c:v>4598.0</c:v>
                </c:pt>
                <c:pt idx="4599">
                  <c:v>4599.0</c:v>
                </c:pt>
                <c:pt idx="4600">
                  <c:v>4600.0</c:v>
                </c:pt>
                <c:pt idx="4601">
                  <c:v>4601.0</c:v>
                </c:pt>
                <c:pt idx="4602">
                  <c:v>4602.0</c:v>
                </c:pt>
                <c:pt idx="4603">
                  <c:v>4603.0</c:v>
                </c:pt>
                <c:pt idx="4604">
                  <c:v>4604.0</c:v>
                </c:pt>
                <c:pt idx="4605">
                  <c:v>4605.0</c:v>
                </c:pt>
                <c:pt idx="4606">
                  <c:v>4606.0</c:v>
                </c:pt>
                <c:pt idx="4607">
                  <c:v>4607.0</c:v>
                </c:pt>
                <c:pt idx="4608">
                  <c:v>4608.0</c:v>
                </c:pt>
                <c:pt idx="4609">
                  <c:v>4609.0</c:v>
                </c:pt>
                <c:pt idx="4610">
                  <c:v>4610.0</c:v>
                </c:pt>
                <c:pt idx="4611">
                  <c:v>4611.0</c:v>
                </c:pt>
                <c:pt idx="4612">
                  <c:v>4612.0</c:v>
                </c:pt>
                <c:pt idx="4613">
                  <c:v>4613.0</c:v>
                </c:pt>
                <c:pt idx="4614">
                  <c:v>4614.0</c:v>
                </c:pt>
                <c:pt idx="4615">
                  <c:v>4615.0</c:v>
                </c:pt>
                <c:pt idx="4616">
                  <c:v>4616.0</c:v>
                </c:pt>
                <c:pt idx="4617">
                  <c:v>4617.0</c:v>
                </c:pt>
                <c:pt idx="4618">
                  <c:v>4618.0</c:v>
                </c:pt>
                <c:pt idx="4619">
                  <c:v>4619.0</c:v>
                </c:pt>
                <c:pt idx="4620">
                  <c:v>4620.0</c:v>
                </c:pt>
                <c:pt idx="4621">
                  <c:v>4621.0</c:v>
                </c:pt>
                <c:pt idx="4622">
                  <c:v>4622.0</c:v>
                </c:pt>
                <c:pt idx="4623">
                  <c:v>4623.0</c:v>
                </c:pt>
                <c:pt idx="4624">
                  <c:v>4624.0</c:v>
                </c:pt>
                <c:pt idx="4625">
                  <c:v>4625.0</c:v>
                </c:pt>
                <c:pt idx="4626">
                  <c:v>4626.0</c:v>
                </c:pt>
                <c:pt idx="4627">
                  <c:v>4627.0</c:v>
                </c:pt>
                <c:pt idx="4628">
                  <c:v>4628.0</c:v>
                </c:pt>
                <c:pt idx="4629">
                  <c:v>4629.0</c:v>
                </c:pt>
                <c:pt idx="4630">
                  <c:v>4630.0</c:v>
                </c:pt>
                <c:pt idx="4631">
                  <c:v>4631.0</c:v>
                </c:pt>
                <c:pt idx="4632">
                  <c:v>4632.0</c:v>
                </c:pt>
                <c:pt idx="4633">
                  <c:v>4633.0</c:v>
                </c:pt>
                <c:pt idx="4634">
                  <c:v>4634.0</c:v>
                </c:pt>
                <c:pt idx="4635">
                  <c:v>4635.0</c:v>
                </c:pt>
                <c:pt idx="4636">
                  <c:v>4636.0</c:v>
                </c:pt>
                <c:pt idx="4637">
                  <c:v>4637.0</c:v>
                </c:pt>
                <c:pt idx="4638">
                  <c:v>4638.0</c:v>
                </c:pt>
                <c:pt idx="4639">
                  <c:v>4639.0</c:v>
                </c:pt>
                <c:pt idx="4640">
                  <c:v>4640.0</c:v>
                </c:pt>
                <c:pt idx="4641">
                  <c:v>4641.0</c:v>
                </c:pt>
                <c:pt idx="4642">
                  <c:v>4642.0</c:v>
                </c:pt>
                <c:pt idx="4643">
                  <c:v>4643.0</c:v>
                </c:pt>
                <c:pt idx="4644">
                  <c:v>4644.0</c:v>
                </c:pt>
                <c:pt idx="4645">
                  <c:v>4645.0</c:v>
                </c:pt>
                <c:pt idx="4646">
                  <c:v>4646.0</c:v>
                </c:pt>
                <c:pt idx="4647">
                  <c:v>4647.0</c:v>
                </c:pt>
                <c:pt idx="4648">
                  <c:v>4648.0</c:v>
                </c:pt>
                <c:pt idx="4649">
                  <c:v>4649.0</c:v>
                </c:pt>
                <c:pt idx="4650">
                  <c:v>4650.0</c:v>
                </c:pt>
                <c:pt idx="4651">
                  <c:v>4651.0</c:v>
                </c:pt>
                <c:pt idx="4652">
                  <c:v>4652.0</c:v>
                </c:pt>
                <c:pt idx="4653">
                  <c:v>4653.0</c:v>
                </c:pt>
                <c:pt idx="4654">
                  <c:v>4654.0</c:v>
                </c:pt>
                <c:pt idx="4655">
                  <c:v>4655.0</c:v>
                </c:pt>
                <c:pt idx="4656">
                  <c:v>4656.0</c:v>
                </c:pt>
                <c:pt idx="4657">
                  <c:v>4657.0</c:v>
                </c:pt>
                <c:pt idx="4658">
                  <c:v>4658.0</c:v>
                </c:pt>
                <c:pt idx="4659">
                  <c:v>4659.0</c:v>
                </c:pt>
                <c:pt idx="4660">
                  <c:v>4660.0</c:v>
                </c:pt>
                <c:pt idx="4661">
                  <c:v>4661.0</c:v>
                </c:pt>
                <c:pt idx="4662">
                  <c:v>4662.0</c:v>
                </c:pt>
                <c:pt idx="4663">
                  <c:v>4663.0</c:v>
                </c:pt>
                <c:pt idx="4664">
                  <c:v>4664.0</c:v>
                </c:pt>
                <c:pt idx="4665">
                  <c:v>4665.0</c:v>
                </c:pt>
                <c:pt idx="4666">
                  <c:v>4666.0</c:v>
                </c:pt>
                <c:pt idx="4667">
                  <c:v>4667.0</c:v>
                </c:pt>
                <c:pt idx="4668">
                  <c:v>4668.0</c:v>
                </c:pt>
                <c:pt idx="4669">
                  <c:v>4669.0</c:v>
                </c:pt>
                <c:pt idx="4670">
                  <c:v>4670.0</c:v>
                </c:pt>
                <c:pt idx="4671">
                  <c:v>4671.0</c:v>
                </c:pt>
                <c:pt idx="4672">
                  <c:v>4672.0</c:v>
                </c:pt>
                <c:pt idx="4673">
                  <c:v>4673.0</c:v>
                </c:pt>
                <c:pt idx="4674">
                  <c:v>4674.0</c:v>
                </c:pt>
                <c:pt idx="4675">
                  <c:v>4675.0</c:v>
                </c:pt>
                <c:pt idx="4676">
                  <c:v>4676.0</c:v>
                </c:pt>
                <c:pt idx="4677">
                  <c:v>4677.0</c:v>
                </c:pt>
                <c:pt idx="4678">
                  <c:v>4678.0</c:v>
                </c:pt>
                <c:pt idx="4679">
                  <c:v>4679.0</c:v>
                </c:pt>
                <c:pt idx="4680">
                  <c:v>4680.0</c:v>
                </c:pt>
                <c:pt idx="4681">
                  <c:v>4681.0</c:v>
                </c:pt>
                <c:pt idx="4682">
                  <c:v>4682.0</c:v>
                </c:pt>
                <c:pt idx="4683">
                  <c:v>4683.0</c:v>
                </c:pt>
                <c:pt idx="4684">
                  <c:v>4684.0</c:v>
                </c:pt>
                <c:pt idx="4685">
                  <c:v>4685.0</c:v>
                </c:pt>
                <c:pt idx="4686">
                  <c:v>4686.0</c:v>
                </c:pt>
                <c:pt idx="4687">
                  <c:v>4687.0</c:v>
                </c:pt>
                <c:pt idx="4688">
                  <c:v>4688.0</c:v>
                </c:pt>
                <c:pt idx="4689">
                  <c:v>4689.0</c:v>
                </c:pt>
                <c:pt idx="4690">
                  <c:v>4690.0</c:v>
                </c:pt>
                <c:pt idx="4691">
                  <c:v>4691.0</c:v>
                </c:pt>
                <c:pt idx="4692">
                  <c:v>4692.0</c:v>
                </c:pt>
                <c:pt idx="4693">
                  <c:v>4693.0</c:v>
                </c:pt>
                <c:pt idx="4694">
                  <c:v>4694.0</c:v>
                </c:pt>
                <c:pt idx="4695">
                  <c:v>4695.0</c:v>
                </c:pt>
                <c:pt idx="4696">
                  <c:v>4696.0</c:v>
                </c:pt>
                <c:pt idx="4697">
                  <c:v>4697.0</c:v>
                </c:pt>
                <c:pt idx="4698">
                  <c:v>4698.0</c:v>
                </c:pt>
                <c:pt idx="4699">
                  <c:v>4699.0</c:v>
                </c:pt>
                <c:pt idx="4700">
                  <c:v>4700.0</c:v>
                </c:pt>
                <c:pt idx="4701">
                  <c:v>4701.0</c:v>
                </c:pt>
                <c:pt idx="4702">
                  <c:v>4702.0</c:v>
                </c:pt>
                <c:pt idx="4703">
                  <c:v>4703.0</c:v>
                </c:pt>
                <c:pt idx="4704">
                  <c:v>4704.0</c:v>
                </c:pt>
                <c:pt idx="4705">
                  <c:v>4705.0</c:v>
                </c:pt>
                <c:pt idx="4706">
                  <c:v>4706.0</c:v>
                </c:pt>
                <c:pt idx="4707">
                  <c:v>4707.0</c:v>
                </c:pt>
                <c:pt idx="4708">
                  <c:v>4708.0</c:v>
                </c:pt>
                <c:pt idx="4709">
                  <c:v>4709.0</c:v>
                </c:pt>
                <c:pt idx="4710">
                  <c:v>4710.0</c:v>
                </c:pt>
                <c:pt idx="4711">
                  <c:v>4711.0</c:v>
                </c:pt>
                <c:pt idx="4712">
                  <c:v>4712.0</c:v>
                </c:pt>
                <c:pt idx="4713">
                  <c:v>4713.0</c:v>
                </c:pt>
                <c:pt idx="4714">
                  <c:v>4714.0</c:v>
                </c:pt>
                <c:pt idx="4715">
                  <c:v>4715.0</c:v>
                </c:pt>
                <c:pt idx="4716">
                  <c:v>4716.0</c:v>
                </c:pt>
                <c:pt idx="4717">
                  <c:v>4717.0</c:v>
                </c:pt>
                <c:pt idx="4718">
                  <c:v>4718.0</c:v>
                </c:pt>
                <c:pt idx="4719">
                  <c:v>4719.0</c:v>
                </c:pt>
                <c:pt idx="4720">
                  <c:v>4720.0</c:v>
                </c:pt>
                <c:pt idx="4721">
                  <c:v>4721.0</c:v>
                </c:pt>
                <c:pt idx="4722">
                  <c:v>4722.0</c:v>
                </c:pt>
                <c:pt idx="4723">
                  <c:v>4723.0</c:v>
                </c:pt>
                <c:pt idx="4724">
                  <c:v>4724.0</c:v>
                </c:pt>
                <c:pt idx="4725">
                  <c:v>4725.0</c:v>
                </c:pt>
                <c:pt idx="4726">
                  <c:v>4726.0</c:v>
                </c:pt>
                <c:pt idx="4727">
                  <c:v>4727.0</c:v>
                </c:pt>
                <c:pt idx="4728">
                  <c:v>4728.0</c:v>
                </c:pt>
                <c:pt idx="4729">
                  <c:v>4729.0</c:v>
                </c:pt>
                <c:pt idx="4730">
                  <c:v>4730.0</c:v>
                </c:pt>
                <c:pt idx="4731">
                  <c:v>4731.0</c:v>
                </c:pt>
                <c:pt idx="4732">
                  <c:v>4732.0</c:v>
                </c:pt>
                <c:pt idx="4733">
                  <c:v>4733.0</c:v>
                </c:pt>
                <c:pt idx="4734">
                  <c:v>4734.0</c:v>
                </c:pt>
                <c:pt idx="4735">
                  <c:v>4735.0</c:v>
                </c:pt>
                <c:pt idx="4736">
                  <c:v>4736.0</c:v>
                </c:pt>
                <c:pt idx="4737">
                  <c:v>4737.0</c:v>
                </c:pt>
                <c:pt idx="4738">
                  <c:v>4738.0</c:v>
                </c:pt>
                <c:pt idx="4739">
                  <c:v>4739.0</c:v>
                </c:pt>
                <c:pt idx="4740">
                  <c:v>4740.0</c:v>
                </c:pt>
                <c:pt idx="4741">
                  <c:v>4741.0</c:v>
                </c:pt>
                <c:pt idx="4742">
                  <c:v>4742.0</c:v>
                </c:pt>
                <c:pt idx="4743">
                  <c:v>4743.0</c:v>
                </c:pt>
                <c:pt idx="4744">
                  <c:v>4744.0</c:v>
                </c:pt>
                <c:pt idx="4745">
                  <c:v>4745.0</c:v>
                </c:pt>
                <c:pt idx="4746">
                  <c:v>4746.0</c:v>
                </c:pt>
                <c:pt idx="4747">
                  <c:v>4747.0</c:v>
                </c:pt>
                <c:pt idx="4748">
                  <c:v>4748.0</c:v>
                </c:pt>
                <c:pt idx="4749">
                  <c:v>4749.0</c:v>
                </c:pt>
                <c:pt idx="4750">
                  <c:v>4750.0</c:v>
                </c:pt>
                <c:pt idx="4751">
                  <c:v>4751.0</c:v>
                </c:pt>
                <c:pt idx="4752">
                  <c:v>4752.0</c:v>
                </c:pt>
                <c:pt idx="4753">
                  <c:v>4753.0</c:v>
                </c:pt>
                <c:pt idx="4754">
                  <c:v>4754.0</c:v>
                </c:pt>
                <c:pt idx="4755">
                  <c:v>4755.0</c:v>
                </c:pt>
                <c:pt idx="4756">
                  <c:v>4756.0</c:v>
                </c:pt>
                <c:pt idx="4757">
                  <c:v>4757.0</c:v>
                </c:pt>
                <c:pt idx="4758">
                  <c:v>4758.0</c:v>
                </c:pt>
                <c:pt idx="4759">
                  <c:v>4759.0</c:v>
                </c:pt>
                <c:pt idx="4760">
                  <c:v>4760.0</c:v>
                </c:pt>
                <c:pt idx="4761">
                  <c:v>4761.0</c:v>
                </c:pt>
                <c:pt idx="4762">
                  <c:v>4762.0</c:v>
                </c:pt>
                <c:pt idx="4763">
                  <c:v>4763.0</c:v>
                </c:pt>
                <c:pt idx="4764">
                  <c:v>4764.0</c:v>
                </c:pt>
                <c:pt idx="4765">
                  <c:v>4765.0</c:v>
                </c:pt>
                <c:pt idx="4766">
                  <c:v>4766.0</c:v>
                </c:pt>
                <c:pt idx="4767">
                  <c:v>4767.0</c:v>
                </c:pt>
                <c:pt idx="4768">
                  <c:v>4768.0</c:v>
                </c:pt>
                <c:pt idx="4769">
                  <c:v>4769.0</c:v>
                </c:pt>
                <c:pt idx="4770">
                  <c:v>4770.0</c:v>
                </c:pt>
                <c:pt idx="4771">
                  <c:v>4771.0</c:v>
                </c:pt>
                <c:pt idx="4772">
                  <c:v>4772.0</c:v>
                </c:pt>
                <c:pt idx="4773">
                  <c:v>4773.0</c:v>
                </c:pt>
                <c:pt idx="4774">
                  <c:v>4774.0</c:v>
                </c:pt>
                <c:pt idx="4775">
                  <c:v>4775.0</c:v>
                </c:pt>
                <c:pt idx="4776">
                  <c:v>4776.0</c:v>
                </c:pt>
                <c:pt idx="4777">
                  <c:v>4777.0</c:v>
                </c:pt>
                <c:pt idx="4778">
                  <c:v>4778.0</c:v>
                </c:pt>
                <c:pt idx="4779">
                  <c:v>4779.0</c:v>
                </c:pt>
                <c:pt idx="4780">
                  <c:v>4780.0</c:v>
                </c:pt>
                <c:pt idx="4781">
                  <c:v>4781.0</c:v>
                </c:pt>
                <c:pt idx="4782">
                  <c:v>4782.0</c:v>
                </c:pt>
                <c:pt idx="4783">
                  <c:v>4783.0</c:v>
                </c:pt>
                <c:pt idx="4784">
                  <c:v>4784.0</c:v>
                </c:pt>
                <c:pt idx="4785">
                  <c:v>4785.0</c:v>
                </c:pt>
                <c:pt idx="4786">
                  <c:v>4786.0</c:v>
                </c:pt>
                <c:pt idx="4787">
                  <c:v>4787.0</c:v>
                </c:pt>
                <c:pt idx="4788">
                  <c:v>4788.0</c:v>
                </c:pt>
                <c:pt idx="4789">
                  <c:v>4789.0</c:v>
                </c:pt>
                <c:pt idx="4790">
                  <c:v>4790.0</c:v>
                </c:pt>
                <c:pt idx="4791">
                  <c:v>4791.0</c:v>
                </c:pt>
                <c:pt idx="4792">
                  <c:v>4792.0</c:v>
                </c:pt>
                <c:pt idx="4793">
                  <c:v>4793.0</c:v>
                </c:pt>
                <c:pt idx="4794">
                  <c:v>4794.0</c:v>
                </c:pt>
                <c:pt idx="4795">
                  <c:v>4795.0</c:v>
                </c:pt>
                <c:pt idx="4796">
                  <c:v>4796.0</c:v>
                </c:pt>
                <c:pt idx="4797">
                  <c:v>4797.0</c:v>
                </c:pt>
                <c:pt idx="4798">
                  <c:v>4798.0</c:v>
                </c:pt>
                <c:pt idx="4799">
                  <c:v>4799.0</c:v>
                </c:pt>
                <c:pt idx="4800">
                  <c:v>4800.0</c:v>
                </c:pt>
                <c:pt idx="4801">
                  <c:v>4801.0</c:v>
                </c:pt>
                <c:pt idx="4802">
                  <c:v>4802.0</c:v>
                </c:pt>
                <c:pt idx="4803">
                  <c:v>4803.0</c:v>
                </c:pt>
                <c:pt idx="4804">
                  <c:v>4804.0</c:v>
                </c:pt>
                <c:pt idx="4805">
                  <c:v>4805.0</c:v>
                </c:pt>
                <c:pt idx="4806">
                  <c:v>4806.0</c:v>
                </c:pt>
                <c:pt idx="4807">
                  <c:v>4807.0</c:v>
                </c:pt>
                <c:pt idx="4808">
                  <c:v>4808.0</c:v>
                </c:pt>
                <c:pt idx="4809">
                  <c:v>4809.0</c:v>
                </c:pt>
                <c:pt idx="4810">
                  <c:v>4810.0</c:v>
                </c:pt>
                <c:pt idx="4811">
                  <c:v>4811.0</c:v>
                </c:pt>
                <c:pt idx="4812">
                  <c:v>4812.0</c:v>
                </c:pt>
                <c:pt idx="4813">
                  <c:v>4813.0</c:v>
                </c:pt>
                <c:pt idx="4814">
                  <c:v>4814.0</c:v>
                </c:pt>
                <c:pt idx="4815">
                  <c:v>4815.0</c:v>
                </c:pt>
                <c:pt idx="4816">
                  <c:v>4816.0</c:v>
                </c:pt>
                <c:pt idx="4817">
                  <c:v>4817.0</c:v>
                </c:pt>
                <c:pt idx="4818">
                  <c:v>4818.0</c:v>
                </c:pt>
                <c:pt idx="4819">
                  <c:v>4819.0</c:v>
                </c:pt>
                <c:pt idx="4820">
                  <c:v>4820.0</c:v>
                </c:pt>
                <c:pt idx="4821">
                  <c:v>4821.0</c:v>
                </c:pt>
                <c:pt idx="4822">
                  <c:v>4822.0</c:v>
                </c:pt>
                <c:pt idx="4823">
                  <c:v>4823.0</c:v>
                </c:pt>
                <c:pt idx="4824">
                  <c:v>4824.0</c:v>
                </c:pt>
                <c:pt idx="4825">
                  <c:v>4825.0</c:v>
                </c:pt>
                <c:pt idx="4826">
                  <c:v>4826.0</c:v>
                </c:pt>
                <c:pt idx="4827">
                  <c:v>4827.0</c:v>
                </c:pt>
                <c:pt idx="4828">
                  <c:v>4828.0</c:v>
                </c:pt>
                <c:pt idx="4829">
                  <c:v>4829.0</c:v>
                </c:pt>
                <c:pt idx="4830">
                  <c:v>4830.0</c:v>
                </c:pt>
                <c:pt idx="4831">
                  <c:v>4831.0</c:v>
                </c:pt>
                <c:pt idx="4832">
                  <c:v>4832.0</c:v>
                </c:pt>
                <c:pt idx="4833">
                  <c:v>4833.0</c:v>
                </c:pt>
                <c:pt idx="4834">
                  <c:v>4834.0</c:v>
                </c:pt>
                <c:pt idx="4835">
                  <c:v>4835.0</c:v>
                </c:pt>
                <c:pt idx="4836">
                  <c:v>4836.0</c:v>
                </c:pt>
                <c:pt idx="4837">
                  <c:v>4837.0</c:v>
                </c:pt>
                <c:pt idx="4838">
                  <c:v>4838.0</c:v>
                </c:pt>
                <c:pt idx="4839">
                  <c:v>4839.0</c:v>
                </c:pt>
                <c:pt idx="4840">
                  <c:v>4840.0</c:v>
                </c:pt>
                <c:pt idx="4841">
                  <c:v>4841.0</c:v>
                </c:pt>
                <c:pt idx="4842">
                  <c:v>4842.0</c:v>
                </c:pt>
                <c:pt idx="4843">
                  <c:v>4843.0</c:v>
                </c:pt>
                <c:pt idx="4844">
                  <c:v>4844.0</c:v>
                </c:pt>
                <c:pt idx="4845">
                  <c:v>4845.0</c:v>
                </c:pt>
                <c:pt idx="4846">
                  <c:v>4846.0</c:v>
                </c:pt>
                <c:pt idx="4847">
                  <c:v>4847.0</c:v>
                </c:pt>
                <c:pt idx="4848">
                  <c:v>4848.0</c:v>
                </c:pt>
                <c:pt idx="4849">
                  <c:v>4849.0</c:v>
                </c:pt>
                <c:pt idx="4850">
                  <c:v>4850.0</c:v>
                </c:pt>
                <c:pt idx="4851">
                  <c:v>4851.0</c:v>
                </c:pt>
                <c:pt idx="4852">
                  <c:v>4852.0</c:v>
                </c:pt>
                <c:pt idx="4853">
                  <c:v>4853.0</c:v>
                </c:pt>
                <c:pt idx="4854">
                  <c:v>4854.0</c:v>
                </c:pt>
                <c:pt idx="4855">
                  <c:v>4855.0</c:v>
                </c:pt>
                <c:pt idx="4856">
                  <c:v>4856.0</c:v>
                </c:pt>
                <c:pt idx="4857">
                  <c:v>4857.0</c:v>
                </c:pt>
                <c:pt idx="4858">
                  <c:v>4858.0</c:v>
                </c:pt>
                <c:pt idx="4859">
                  <c:v>4859.0</c:v>
                </c:pt>
                <c:pt idx="4860">
                  <c:v>4860.0</c:v>
                </c:pt>
                <c:pt idx="4861">
                  <c:v>4861.0</c:v>
                </c:pt>
                <c:pt idx="4862">
                  <c:v>4862.0</c:v>
                </c:pt>
                <c:pt idx="4863">
                  <c:v>4863.0</c:v>
                </c:pt>
                <c:pt idx="4864">
                  <c:v>4864.0</c:v>
                </c:pt>
                <c:pt idx="4865">
                  <c:v>4865.0</c:v>
                </c:pt>
                <c:pt idx="4866">
                  <c:v>4866.0</c:v>
                </c:pt>
                <c:pt idx="4867">
                  <c:v>4867.0</c:v>
                </c:pt>
                <c:pt idx="4868">
                  <c:v>4868.0</c:v>
                </c:pt>
                <c:pt idx="4869">
                  <c:v>4869.0</c:v>
                </c:pt>
                <c:pt idx="4870">
                  <c:v>4870.0</c:v>
                </c:pt>
                <c:pt idx="4871">
                  <c:v>4871.0</c:v>
                </c:pt>
                <c:pt idx="4872">
                  <c:v>4872.0</c:v>
                </c:pt>
                <c:pt idx="4873">
                  <c:v>4873.0</c:v>
                </c:pt>
                <c:pt idx="4874">
                  <c:v>4874.0</c:v>
                </c:pt>
                <c:pt idx="4875">
                  <c:v>4875.0</c:v>
                </c:pt>
                <c:pt idx="4876">
                  <c:v>4876.0</c:v>
                </c:pt>
                <c:pt idx="4877">
                  <c:v>4877.0</c:v>
                </c:pt>
                <c:pt idx="4878">
                  <c:v>4878.0</c:v>
                </c:pt>
                <c:pt idx="4879">
                  <c:v>4879.0</c:v>
                </c:pt>
                <c:pt idx="4880">
                  <c:v>4880.0</c:v>
                </c:pt>
                <c:pt idx="4881">
                  <c:v>4881.0</c:v>
                </c:pt>
                <c:pt idx="4882">
                  <c:v>4882.0</c:v>
                </c:pt>
                <c:pt idx="4883">
                  <c:v>4883.0</c:v>
                </c:pt>
                <c:pt idx="4884">
                  <c:v>4884.0</c:v>
                </c:pt>
                <c:pt idx="4885">
                  <c:v>4885.0</c:v>
                </c:pt>
                <c:pt idx="4886">
                  <c:v>4886.0</c:v>
                </c:pt>
                <c:pt idx="4887">
                  <c:v>4887.0</c:v>
                </c:pt>
                <c:pt idx="4888">
                  <c:v>4888.0</c:v>
                </c:pt>
                <c:pt idx="4889">
                  <c:v>4889.0</c:v>
                </c:pt>
                <c:pt idx="4890">
                  <c:v>4890.0</c:v>
                </c:pt>
                <c:pt idx="4891">
                  <c:v>4891.0</c:v>
                </c:pt>
                <c:pt idx="4892">
                  <c:v>4892.0</c:v>
                </c:pt>
                <c:pt idx="4893">
                  <c:v>4893.0</c:v>
                </c:pt>
                <c:pt idx="4894">
                  <c:v>4894.0</c:v>
                </c:pt>
                <c:pt idx="4895">
                  <c:v>4895.0</c:v>
                </c:pt>
                <c:pt idx="4896">
                  <c:v>4896.0</c:v>
                </c:pt>
                <c:pt idx="4897">
                  <c:v>4897.0</c:v>
                </c:pt>
                <c:pt idx="4898">
                  <c:v>4898.0</c:v>
                </c:pt>
                <c:pt idx="4899">
                  <c:v>4899.0</c:v>
                </c:pt>
                <c:pt idx="4900">
                  <c:v>4900.0</c:v>
                </c:pt>
                <c:pt idx="4901">
                  <c:v>4901.0</c:v>
                </c:pt>
                <c:pt idx="4902">
                  <c:v>4902.0</c:v>
                </c:pt>
                <c:pt idx="4903">
                  <c:v>4903.0</c:v>
                </c:pt>
                <c:pt idx="4904">
                  <c:v>4904.0</c:v>
                </c:pt>
                <c:pt idx="4905">
                  <c:v>4905.0</c:v>
                </c:pt>
                <c:pt idx="4906">
                  <c:v>4906.0</c:v>
                </c:pt>
                <c:pt idx="4907">
                  <c:v>4907.0</c:v>
                </c:pt>
                <c:pt idx="4908">
                  <c:v>4908.0</c:v>
                </c:pt>
                <c:pt idx="4909">
                  <c:v>4909.0</c:v>
                </c:pt>
                <c:pt idx="4910">
                  <c:v>4910.0</c:v>
                </c:pt>
                <c:pt idx="4911">
                  <c:v>4911.0</c:v>
                </c:pt>
                <c:pt idx="4912">
                  <c:v>4912.0</c:v>
                </c:pt>
                <c:pt idx="4913">
                  <c:v>4913.0</c:v>
                </c:pt>
                <c:pt idx="4914">
                  <c:v>4914.0</c:v>
                </c:pt>
                <c:pt idx="4915">
                  <c:v>4915.0</c:v>
                </c:pt>
                <c:pt idx="4916">
                  <c:v>4916.0</c:v>
                </c:pt>
                <c:pt idx="4917">
                  <c:v>4917.0</c:v>
                </c:pt>
                <c:pt idx="4918">
                  <c:v>4918.0</c:v>
                </c:pt>
                <c:pt idx="4919">
                  <c:v>4919.0</c:v>
                </c:pt>
                <c:pt idx="4920">
                  <c:v>4920.0</c:v>
                </c:pt>
                <c:pt idx="4921">
                  <c:v>4921.0</c:v>
                </c:pt>
                <c:pt idx="4922">
                  <c:v>4922.0</c:v>
                </c:pt>
                <c:pt idx="4923">
                  <c:v>4923.0</c:v>
                </c:pt>
                <c:pt idx="4924">
                  <c:v>4924.0</c:v>
                </c:pt>
                <c:pt idx="4925">
                  <c:v>4925.0</c:v>
                </c:pt>
                <c:pt idx="4926">
                  <c:v>4926.0</c:v>
                </c:pt>
                <c:pt idx="4927">
                  <c:v>4927.0</c:v>
                </c:pt>
                <c:pt idx="4928">
                  <c:v>4928.0</c:v>
                </c:pt>
                <c:pt idx="4929">
                  <c:v>4929.0</c:v>
                </c:pt>
                <c:pt idx="4930">
                  <c:v>4930.0</c:v>
                </c:pt>
                <c:pt idx="4931">
                  <c:v>4931.0</c:v>
                </c:pt>
                <c:pt idx="4932">
                  <c:v>4932.0</c:v>
                </c:pt>
                <c:pt idx="4933">
                  <c:v>4933.0</c:v>
                </c:pt>
                <c:pt idx="4934">
                  <c:v>4934.0</c:v>
                </c:pt>
                <c:pt idx="4935">
                  <c:v>4935.0</c:v>
                </c:pt>
                <c:pt idx="4936">
                  <c:v>4936.0</c:v>
                </c:pt>
                <c:pt idx="4937">
                  <c:v>4937.0</c:v>
                </c:pt>
                <c:pt idx="4938">
                  <c:v>4938.0</c:v>
                </c:pt>
                <c:pt idx="4939">
                  <c:v>4939.0</c:v>
                </c:pt>
                <c:pt idx="4940">
                  <c:v>4940.0</c:v>
                </c:pt>
                <c:pt idx="4941">
                  <c:v>4941.0</c:v>
                </c:pt>
                <c:pt idx="4942">
                  <c:v>4942.0</c:v>
                </c:pt>
                <c:pt idx="4943">
                  <c:v>4943.0</c:v>
                </c:pt>
                <c:pt idx="4944">
                  <c:v>4944.0</c:v>
                </c:pt>
                <c:pt idx="4945">
                  <c:v>4945.0</c:v>
                </c:pt>
                <c:pt idx="4946">
                  <c:v>4946.0</c:v>
                </c:pt>
                <c:pt idx="4947">
                  <c:v>4947.0</c:v>
                </c:pt>
                <c:pt idx="4948">
                  <c:v>4948.0</c:v>
                </c:pt>
                <c:pt idx="4949">
                  <c:v>4949.0</c:v>
                </c:pt>
                <c:pt idx="4950">
                  <c:v>4950.0</c:v>
                </c:pt>
                <c:pt idx="4951">
                  <c:v>4951.0</c:v>
                </c:pt>
                <c:pt idx="4952">
                  <c:v>4952.0</c:v>
                </c:pt>
                <c:pt idx="4953">
                  <c:v>4953.0</c:v>
                </c:pt>
                <c:pt idx="4954">
                  <c:v>4954.0</c:v>
                </c:pt>
                <c:pt idx="4955">
                  <c:v>4955.0</c:v>
                </c:pt>
                <c:pt idx="4956">
                  <c:v>4956.0</c:v>
                </c:pt>
                <c:pt idx="4957">
                  <c:v>4957.0</c:v>
                </c:pt>
                <c:pt idx="4958">
                  <c:v>4958.0</c:v>
                </c:pt>
                <c:pt idx="4959">
                  <c:v>4959.0</c:v>
                </c:pt>
                <c:pt idx="4960">
                  <c:v>4960.0</c:v>
                </c:pt>
                <c:pt idx="4961">
                  <c:v>4961.0</c:v>
                </c:pt>
                <c:pt idx="4962">
                  <c:v>4962.0</c:v>
                </c:pt>
                <c:pt idx="4963">
                  <c:v>4963.0</c:v>
                </c:pt>
                <c:pt idx="4964">
                  <c:v>4964.0</c:v>
                </c:pt>
                <c:pt idx="4965">
                  <c:v>4965.0</c:v>
                </c:pt>
                <c:pt idx="4966">
                  <c:v>4966.0</c:v>
                </c:pt>
                <c:pt idx="4967">
                  <c:v>4967.0</c:v>
                </c:pt>
                <c:pt idx="4968">
                  <c:v>4968.0</c:v>
                </c:pt>
                <c:pt idx="4969">
                  <c:v>4969.0</c:v>
                </c:pt>
                <c:pt idx="4970">
                  <c:v>4970.0</c:v>
                </c:pt>
                <c:pt idx="4971">
                  <c:v>4971.0</c:v>
                </c:pt>
                <c:pt idx="4972">
                  <c:v>4972.0</c:v>
                </c:pt>
                <c:pt idx="4973">
                  <c:v>4973.0</c:v>
                </c:pt>
                <c:pt idx="4974">
                  <c:v>4974.0</c:v>
                </c:pt>
                <c:pt idx="4975">
                  <c:v>4975.0</c:v>
                </c:pt>
                <c:pt idx="4976">
                  <c:v>4976.0</c:v>
                </c:pt>
                <c:pt idx="4977">
                  <c:v>4977.0</c:v>
                </c:pt>
                <c:pt idx="4978">
                  <c:v>4978.0</c:v>
                </c:pt>
                <c:pt idx="4979">
                  <c:v>4979.0</c:v>
                </c:pt>
                <c:pt idx="4980">
                  <c:v>4980.0</c:v>
                </c:pt>
                <c:pt idx="4981">
                  <c:v>4981.0</c:v>
                </c:pt>
                <c:pt idx="4982">
                  <c:v>4982.0</c:v>
                </c:pt>
                <c:pt idx="4983">
                  <c:v>4983.0</c:v>
                </c:pt>
                <c:pt idx="4984">
                  <c:v>4984.0</c:v>
                </c:pt>
                <c:pt idx="4985">
                  <c:v>4985.0</c:v>
                </c:pt>
                <c:pt idx="4986">
                  <c:v>4986.0</c:v>
                </c:pt>
                <c:pt idx="4987">
                  <c:v>4987.0</c:v>
                </c:pt>
                <c:pt idx="4988">
                  <c:v>4988.0</c:v>
                </c:pt>
                <c:pt idx="4989">
                  <c:v>4989.0</c:v>
                </c:pt>
                <c:pt idx="4990">
                  <c:v>4990.0</c:v>
                </c:pt>
                <c:pt idx="4991">
                  <c:v>4991.0</c:v>
                </c:pt>
                <c:pt idx="4992">
                  <c:v>4992.0</c:v>
                </c:pt>
                <c:pt idx="4993">
                  <c:v>4993.0</c:v>
                </c:pt>
                <c:pt idx="4994">
                  <c:v>4994.0</c:v>
                </c:pt>
                <c:pt idx="4995">
                  <c:v>4995.0</c:v>
                </c:pt>
                <c:pt idx="4996">
                  <c:v>4996.0</c:v>
                </c:pt>
                <c:pt idx="4997">
                  <c:v>4997.0</c:v>
                </c:pt>
                <c:pt idx="4998">
                  <c:v>4998.0</c:v>
                </c:pt>
                <c:pt idx="4999">
                  <c:v>4999.0</c:v>
                </c:pt>
                <c:pt idx="5000">
                  <c:v>5000.0</c:v>
                </c:pt>
              </c:numCache>
            </c:numRef>
          </c:xVal>
          <c:yVal>
            <c:numRef>
              <c:f>Sheet1!$B$2:$B$5002</c:f>
              <c:numCache>
                <c:formatCode>General</c:formatCode>
                <c:ptCount val="5001"/>
                <c:pt idx="0">
                  <c:v>749.949999999889</c:v>
                </c:pt>
                <c:pt idx="1">
                  <c:v>749.999777792584</c:v>
                </c:pt>
                <c:pt idx="2">
                  <c:v>749.9982226961325</c:v>
                </c:pt>
                <c:pt idx="3">
                  <c:v>749.9940035980015</c:v>
                </c:pt>
                <c:pt idx="4">
                  <c:v>749.9857929342025</c:v>
                </c:pt>
                <c:pt idx="5">
                  <c:v>749.9722684533779</c:v>
                </c:pt>
                <c:pt idx="6">
                  <c:v>749.9521149684379</c:v>
                </c:pt>
                <c:pt idx="7">
                  <c:v>749.9240260917524</c:v>
                </c:pt>
                <c:pt idx="8">
                  <c:v>749.886705949978</c:v>
                </c:pt>
                <c:pt idx="9">
                  <c:v>749.838870874535</c:v>
                </c:pt>
                <c:pt idx="10">
                  <c:v>749.7792510639775</c:v>
                </c:pt>
                <c:pt idx="11">
                  <c:v>749.706592214487</c:v>
                </c:pt>
                <c:pt idx="12">
                  <c:v>749.6196571148994</c:v>
                </c:pt>
                <c:pt idx="13">
                  <c:v>749.5172272028574</c:v>
                </c:pt>
                <c:pt idx="14">
                  <c:v>749.398104078563</c:v>
                </c:pt>
                <c:pt idx="15">
                  <c:v>749.261110973225</c:v>
                </c:pt>
                <c:pt idx="16">
                  <c:v>749.105094168969</c:v>
                </c:pt>
                <c:pt idx="17">
                  <c:v>748.92892436743</c:v>
                </c:pt>
                <c:pt idx="18">
                  <c:v>748.731498004375</c:v>
                </c:pt>
                <c:pt idx="19">
                  <c:v>748.511738507876</c:v>
                </c:pt>
                <c:pt idx="20">
                  <c:v>748.268597497678</c:v>
                </c:pt>
                <c:pt idx="21">
                  <c:v>748.001055923886</c:v>
                </c:pt>
                <c:pt idx="22">
                  <c:v>747.7081251427434</c:v>
                </c:pt>
                <c:pt idx="23">
                  <c:v>747.3888479282035</c:v>
                </c:pt>
                <c:pt idx="24">
                  <c:v>747.0422994175324</c:v>
                </c:pt>
                <c:pt idx="25">
                  <c:v>746.6675879900029</c:v>
                </c:pt>
                <c:pt idx="26">
                  <c:v>746.2638560772785</c:v>
                </c:pt>
                <c:pt idx="27">
                  <c:v>745.8302809049874</c:v>
                </c:pt>
                <c:pt idx="28">
                  <c:v>745.3660751647924</c:v>
                </c:pt>
                <c:pt idx="29">
                  <c:v>744.8704876164365</c:v>
                </c:pt>
                <c:pt idx="30">
                  <c:v>744.3428036197429</c:v>
                </c:pt>
                <c:pt idx="31">
                  <c:v>743.782345596543</c:v>
                </c:pt>
                <c:pt idx="32">
                  <c:v>743.188473422641</c:v>
                </c:pt>
                <c:pt idx="33">
                  <c:v>742.5605847504394</c:v>
                </c:pt>
                <c:pt idx="34">
                  <c:v>741.898115262648</c:v>
                </c:pt>
                <c:pt idx="35">
                  <c:v>741.2005388578635</c:v>
                </c:pt>
                <c:pt idx="36">
                  <c:v>740.467367769116</c:v>
                </c:pt>
                <c:pt idx="37">
                  <c:v>739.6981526164005</c:v>
                </c:pt>
                <c:pt idx="38">
                  <c:v>738.8924823944074</c:v>
                </c:pt>
                <c:pt idx="39">
                  <c:v>738.049984397158</c:v>
                </c:pt>
                <c:pt idx="40">
                  <c:v>737.1703240806715</c:v>
                </c:pt>
                <c:pt idx="41">
                  <c:v>736.253204865835</c:v>
                </c:pt>
                <c:pt idx="42">
                  <c:v>735.298367882973</c:v>
                </c:pt>
                <c:pt idx="43">
                  <c:v>734.305591660188</c:v>
                </c:pt>
                <c:pt idx="44">
                  <c:v>733.2746917574685</c:v>
                </c:pt>
                <c:pt idx="45">
                  <c:v>732.205520348714</c:v>
                </c:pt>
                <c:pt idx="46">
                  <c:v>731.097965753875</c:v>
                </c:pt>
                <c:pt idx="47">
                  <c:v>729.9519519234474</c:v>
                </c:pt>
                <c:pt idx="48">
                  <c:v>728.767437877739</c:v>
                </c:pt>
                <c:pt idx="49">
                  <c:v>727.5444171032024</c:v>
                </c:pt>
                <c:pt idx="50">
                  <c:v>726.2829169083785</c:v>
                </c:pt>
                <c:pt idx="51">
                  <c:v>724.982997741766</c:v>
                </c:pt>
                <c:pt idx="52">
                  <c:v>723.644752474279</c:v>
                </c:pt>
                <c:pt idx="53">
                  <c:v>722.268305648619</c:v>
                </c:pt>
                <c:pt idx="54">
                  <c:v>720.853812698137</c:v>
                </c:pt>
                <c:pt idx="55">
                  <c:v>719.401459137811</c:v>
                </c:pt>
                <c:pt idx="56">
                  <c:v>717.9114597295129</c:v>
                </c:pt>
                <c:pt idx="57">
                  <c:v>716.384057624366</c:v>
                </c:pt>
                <c:pt idx="58">
                  <c:v>714.81952348441</c:v>
                </c:pt>
                <c:pt idx="59">
                  <c:v>713.218154586192</c:v>
                </c:pt>
                <c:pt idx="60">
                  <c:v>711.580273908192</c:v>
                </c:pt>
                <c:pt idx="61">
                  <c:v>709.9062292051804</c:v>
                </c:pt>
                <c:pt idx="62">
                  <c:v>708.1963920710045</c:v>
                </c:pt>
                <c:pt idx="63">
                  <c:v>706.4511569923974</c:v>
                </c:pt>
                <c:pt idx="64">
                  <c:v>704.6709403960085</c:v>
                </c:pt>
                <c:pt idx="65">
                  <c:v>702.8561796904806</c:v>
                </c:pt>
                <c:pt idx="66">
                  <c:v>701.0073323059394</c:v>
                </c:pt>
                <c:pt idx="67">
                  <c:v>699.124874732453</c:v>
                </c:pt>
                <c:pt idx="68">
                  <c:v>697.209301559701</c:v>
                </c:pt>
                <c:pt idx="69">
                  <c:v>695.261124519307</c:v>
                </c:pt>
                <c:pt idx="70">
                  <c:v>693.280871531989</c:v>
                </c:pt>
                <c:pt idx="71">
                  <c:v>691.2690857605075</c:v>
                </c:pt>
                <c:pt idx="72">
                  <c:v>689.2263246707615</c:v>
                </c:pt>
                <c:pt idx="73">
                  <c:v>687.1531591017579</c:v>
                </c:pt>
                <c:pt idx="74">
                  <c:v>685.0501723463785</c:v>
                </c:pt>
                <c:pt idx="75">
                  <c:v>682.9179592439224</c:v>
                </c:pt>
                <c:pt idx="76">
                  <c:v>680.7571252858438</c:v>
                </c:pt>
                <c:pt idx="77">
                  <c:v>678.5682857357024</c:v>
                </c:pt>
                <c:pt idx="78">
                  <c:v>676.352064764313</c:v>
                </c:pt>
                <c:pt idx="79">
                  <c:v>674.109094601406</c:v>
                </c:pt>
                <c:pt idx="80">
                  <c:v>671.8400147041464</c:v>
                </c:pt>
                <c:pt idx="81">
                  <c:v>669.5454709438935</c:v>
                </c:pt>
                <c:pt idx="82">
                  <c:v>667.2261148114814</c:v>
                </c:pt>
                <c:pt idx="83">
                  <c:v>664.8826026419879</c:v>
                </c:pt>
                <c:pt idx="84">
                  <c:v>662.5155948593675</c:v>
                </c:pt>
                <c:pt idx="85">
                  <c:v>660.1257552416035</c:v>
                </c:pt>
                <c:pt idx="86">
                  <c:v>657.713750206772</c:v>
                </c:pt>
                <c:pt idx="87">
                  <c:v>655.280248120326</c:v>
                </c:pt>
                <c:pt idx="88">
                  <c:v>652.8259186241534</c:v>
                </c:pt>
                <c:pt idx="89">
                  <c:v>650.351431987272</c:v>
                </c:pt>
                <c:pt idx="90">
                  <c:v>647.8574584787274</c:v>
                </c:pt>
                <c:pt idx="91">
                  <c:v>645.3446677626479</c:v>
                </c:pt>
                <c:pt idx="92">
                  <c:v>642.8137283155129</c:v>
                </c:pt>
                <c:pt idx="93">
                  <c:v>640.265306865795</c:v>
                </c:pt>
                <c:pt idx="94">
                  <c:v>637.700067855823</c:v>
                </c:pt>
                <c:pt idx="95">
                  <c:v>635.1186729258935</c:v>
                </c:pt>
                <c:pt idx="96">
                  <c:v>632.521780420467</c:v>
                </c:pt>
                <c:pt idx="97">
                  <c:v>629.9100449163635</c:v>
                </c:pt>
                <c:pt idx="98">
                  <c:v>627.2841167726585</c:v>
                </c:pt>
                <c:pt idx="99">
                  <c:v>624.644641702222</c:v>
                </c:pt>
                <c:pt idx="100">
                  <c:v>621.9922603644674</c:v>
                </c:pt>
                <c:pt idx="101">
                  <c:v>619.3276079791675</c:v>
                </c:pt>
                <c:pt idx="102">
                  <c:v>616.651313960928</c:v>
                </c:pt>
                <c:pt idx="103">
                  <c:v>613.964001574049</c:v>
                </c:pt>
                <c:pt idx="104">
                  <c:v>611.26628760735</c:v>
                </c:pt>
                <c:pt idx="105">
                  <c:v>608.558782068631</c:v>
                </c:pt>
                <c:pt idx="106">
                  <c:v>605.8420878982538</c:v>
                </c:pt>
                <c:pt idx="107">
                  <c:v>603.1168007017434</c:v>
                </c:pt>
                <c:pt idx="108">
                  <c:v>600.383508500338</c:v>
                </c:pt>
                <c:pt idx="109">
                  <c:v>597.6427914998434</c:v>
                </c:pt>
                <c:pt idx="110">
                  <c:v>594.895221876679</c:v>
                </c:pt>
                <c:pt idx="111">
                  <c:v>592.141363580976</c:v>
                </c:pt>
                <c:pt idx="112">
                  <c:v>589.381772156169</c:v>
                </c:pt>
                <c:pt idx="113">
                  <c:v>586.6169945745275</c:v>
                </c:pt>
                <c:pt idx="114">
                  <c:v>583.8475690883525</c:v>
                </c:pt>
                <c:pt idx="115">
                  <c:v>581.074025096073</c:v>
                </c:pt>
                <c:pt idx="116">
                  <c:v>578.2968830228335</c:v>
                </c:pt>
                <c:pt idx="117">
                  <c:v>575.5166542153054</c:v>
                </c:pt>
                <c:pt idx="118">
                  <c:v>572.7338408499</c:v>
                </c:pt>
                <c:pt idx="119">
                  <c:v>569.948935854036</c:v>
                </c:pt>
                <c:pt idx="120">
                  <c:v>567.1624228400374</c:v>
                </c:pt>
                <c:pt idx="121">
                  <c:v>564.374776051061</c:v>
                </c:pt>
                <c:pt idx="122">
                  <c:v>561.586460318554</c:v>
                </c:pt>
                <c:pt idx="123">
                  <c:v>558.797931031008</c:v>
                </c:pt>
                <c:pt idx="124">
                  <c:v>556.009634113118</c:v>
                </c:pt>
                <c:pt idx="125">
                  <c:v>553.2220060153029</c:v>
                </c:pt>
                <c:pt idx="126">
                  <c:v>550.435473712841</c:v>
                </c:pt>
                <c:pt idx="127">
                  <c:v>547.6504547143184</c:v>
                </c:pt>
                <c:pt idx="128">
                  <c:v>544.867357078887</c:v>
                </c:pt>
                <c:pt idx="129">
                  <c:v>542.086579441912</c:v>
                </c:pt>
                <c:pt idx="130">
                  <c:v>539.308511048599</c:v>
                </c:pt>
                <c:pt idx="131">
                  <c:v>536.533531795157</c:v>
                </c:pt>
                <c:pt idx="132">
                  <c:v>533.7620122771285</c:v>
                </c:pt>
                <c:pt idx="133">
                  <c:v>530.9943138444379</c:v>
                </c:pt>
                <c:pt idx="134">
                  <c:v>528.2307886628735</c:v>
                </c:pt>
                <c:pt idx="135">
                  <c:v>525.4717797814384</c:v>
                </c:pt>
                <c:pt idx="136">
                  <c:v>522.7176212055174</c:v>
                </c:pt>
                <c:pt idx="137">
                  <c:v>519.9686379751131</c:v>
                </c:pt>
                <c:pt idx="138">
                  <c:v>517.22514624816</c:v>
                </c:pt>
                <c:pt idx="139">
                  <c:v>514.487453388337</c:v>
                </c:pt>
                <c:pt idx="140">
                  <c:v>511.7558580572892</c:v>
                </c:pt>
                <c:pt idx="141">
                  <c:v>509.0306503106719</c:v>
                </c:pt>
                <c:pt idx="142">
                  <c:v>506.312111697906</c:v>
                </c:pt>
                <c:pt idx="143">
                  <c:v>503.600515365378</c:v>
                </c:pt>
                <c:pt idx="144">
                  <c:v>500.8961261626469</c:v>
                </c:pt>
                <c:pt idx="145">
                  <c:v>498.199200751548</c:v>
                </c:pt>
                <c:pt idx="146">
                  <c:v>495.509987717787</c:v>
                </c:pt>
                <c:pt idx="147">
                  <c:v>492.828727684947</c:v>
                </c:pt>
                <c:pt idx="148">
                  <c:v>490.155653430512</c:v>
                </c:pt>
                <c:pt idx="149">
                  <c:v>487.490990003767</c:v>
                </c:pt>
                <c:pt idx="150">
                  <c:v>484.834954845336</c:v>
                </c:pt>
                <c:pt idx="151">
                  <c:v>482.1877579081316</c:v>
                </c:pt>
                <c:pt idx="152">
                  <c:v>479.5496017795604</c:v>
                </c:pt>
                <c:pt idx="153">
                  <c:v>476.920681804685</c:v>
                </c:pt>
                <c:pt idx="154">
                  <c:v>474.301186210367</c:v>
                </c:pt>
                <c:pt idx="155">
                  <c:v>471.691296229949</c:v>
                </c:pt>
                <c:pt idx="156">
                  <c:v>469.0911862285369</c:v>
                </c:pt>
                <c:pt idx="157">
                  <c:v>466.501023828621</c:v>
                </c:pt>
                <c:pt idx="158">
                  <c:v>463.920970035855</c:v>
                </c:pt>
                <c:pt idx="159">
                  <c:v>461.3511793649769</c:v>
                </c:pt>
                <c:pt idx="160">
                  <c:v>458.7917999655899</c:v>
                </c:pt>
                <c:pt idx="161">
                  <c:v>456.2429737478246</c:v>
                </c:pt>
                <c:pt idx="162">
                  <c:v>453.70483650755</c:v>
                </c:pt>
                <c:pt idx="163">
                  <c:v>451.177518051332</c:v>
                </c:pt>
                <c:pt idx="164">
                  <c:v>448.6611423207241</c:v>
                </c:pt>
                <c:pt idx="165">
                  <c:v>446.155827515979</c:v>
                </c:pt>
                <c:pt idx="166">
                  <c:v>443.6616862190193</c:v>
                </c:pt>
                <c:pt idx="167">
                  <c:v>441.178825515601</c:v>
                </c:pt>
                <c:pt idx="168">
                  <c:v>438.707347116571</c:v>
                </c:pt>
                <c:pt idx="169">
                  <c:v>436.2473474781569</c:v>
                </c:pt>
                <c:pt idx="170">
                  <c:v>433.798917921206</c:v>
                </c:pt>
                <c:pt idx="171">
                  <c:v>431.362144749359</c:v>
                </c:pt>
                <c:pt idx="172">
                  <c:v>428.9371093659266</c:v>
                </c:pt>
                <c:pt idx="173">
                  <c:v>426.5238883897258</c:v>
                </c:pt>
                <c:pt idx="174">
                  <c:v>424.122553769463</c:v>
                </c:pt>
                <c:pt idx="175">
                  <c:v>421.7331728969236</c:v>
                </c:pt>
                <c:pt idx="176">
                  <c:v>419.3558087186939</c:v>
                </c:pt>
                <c:pt idx="177">
                  <c:v>416.990519846525</c:v>
                </c:pt>
                <c:pt idx="178">
                  <c:v>414.637360666278</c:v>
                </c:pt>
                <c:pt idx="179">
                  <c:v>412.296381445275</c:v>
                </c:pt>
                <c:pt idx="180">
                  <c:v>409.967628438354</c:v>
                </c:pt>
                <c:pt idx="181">
                  <c:v>407.6511439921289</c:v>
                </c:pt>
                <c:pt idx="182">
                  <c:v>405.346966647952</c:v>
                </c:pt>
                <c:pt idx="183">
                  <c:v>403.0551312431356</c:v>
                </c:pt>
                <c:pt idx="184">
                  <c:v>400.775669010657</c:v>
                </c:pt>
                <c:pt idx="185">
                  <c:v>398.508607677247</c:v>
                </c:pt>
                <c:pt idx="186">
                  <c:v>396.253971559869</c:v>
                </c:pt>
                <c:pt idx="187">
                  <c:v>394.0117816605776</c:v>
                </c:pt>
                <c:pt idx="188">
                  <c:v>391.78205575975</c:v>
                </c:pt>
                <c:pt idx="189">
                  <c:v>389.5648085076829</c:v>
                </c:pt>
                <c:pt idx="190">
                  <c:v>387.3600515145623</c:v>
                </c:pt>
                <c:pt idx="191">
                  <c:v>385.167793438793</c:v>
                </c:pt>
                <c:pt idx="192">
                  <c:v>382.988040073703</c:v>
                </c:pt>
                <c:pt idx="193">
                  <c:v>380.8207944326086</c:v>
                </c:pt>
                <c:pt idx="194">
                  <c:v>378.6660568322699</c:v>
                </c:pt>
                <c:pt idx="195">
                  <c:v>376.523824974707</c:v>
                </c:pt>
                <c:pt idx="196">
                  <c:v>374.394094027425</c:v>
                </c:pt>
                <c:pt idx="197">
                  <c:v>372.2768567020282</c:v>
                </c:pt>
                <c:pt idx="198">
                  <c:v>370.172103331245</c:v>
                </c:pt>
                <c:pt idx="199">
                  <c:v>368.0798219443673</c:v>
                </c:pt>
                <c:pt idx="200">
                  <c:v>365.9999983411143</c:v>
                </c:pt>
                <c:pt idx="201">
                  <c:v>363.932616164002</c:v>
                </c:pt>
                <c:pt idx="202">
                  <c:v>361.87765696904</c:v>
                </c:pt>
                <c:pt idx="203">
                  <c:v>359.835100295055</c:v>
                </c:pt>
                <c:pt idx="204">
                  <c:v>357.8049237314</c:v>
                </c:pt>
                <c:pt idx="205">
                  <c:v>355.7871029842069</c:v>
                </c:pt>
                <c:pt idx="206">
                  <c:v>353.7816119411682</c:v>
                </c:pt>
                <c:pt idx="207">
                  <c:v>351.788422734855</c:v>
                </c:pt>
                <c:pt idx="208">
                  <c:v>349.807505804537</c:v>
                </c:pt>
                <c:pt idx="209">
                  <c:v>347.8388299567006</c:v>
                </c:pt>
                <c:pt idx="210">
                  <c:v>345.882362424064</c:v>
                </c:pt>
                <c:pt idx="211">
                  <c:v>343.9380689232236</c:v>
                </c:pt>
                <c:pt idx="212">
                  <c:v>342.0059137109869</c:v>
                </c:pt>
                <c:pt idx="213">
                  <c:v>340.085859639288</c:v>
                </c:pt>
                <c:pt idx="214">
                  <c:v>338.1778682088423</c:v>
                </c:pt>
                <c:pt idx="215">
                  <c:v>336.281899621461</c:v>
                </c:pt>
                <c:pt idx="216">
                  <c:v>334.3979128310989</c:v>
                </c:pt>
                <c:pt idx="217">
                  <c:v>332.5258655936308</c:v>
                </c:pt>
                <c:pt idx="218">
                  <c:v>330.665714515387</c:v>
                </c:pt>
                <c:pt idx="219">
                  <c:v>328.817415100486</c:v>
                </c:pt>
                <c:pt idx="220">
                  <c:v>326.9809217969346</c:v>
                </c:pt>
                <c:pt idx="221">
                  <c:v>325.1561880415866</c:v>
                </c:pt>
                <c:pt idx="222">
                  <c:v>323.343166303919</c:v>
                </c:pt>
                <c:pt idx="223">
                  <c:v>321.541808128671</c:v>
                </c:pt>
                <c:pt idx="224">
                  <c:v>319.752064177394</c:v>
                </c:pt>
                <c:pt idx="225">
                  <c:v>317.9738842688769</c:v>
                </c:pt>
                <c:pt idx="226">
                  <c:v>316.2072174185092</c:v>
                </c:pt>
                <c:pt idx="227">
                  <c:v>314.452011876617</c:v>
                </c:pt>
                <c:pt idx="228">
                  <c:v>312.7082151656816</c:v>
                </c:pt>
                <c:pt idx="229">
                  <c:v>310.9757741166886</c:v>
                </c:pt>
                <c:pt idx="230">
                  <c:v>309.254634904329</c:v>
                </c:pt>
                <c:pt idx="231">
                  <c:v>307.5447430813451</c:v>
                </c:pt>
                <c:pt idx="232">
                  <c:v>305.8460436118598</c:v>
                </c:pt>
                <c:pt idx="233">
                  <c:v>304.1584809038203</c:v>
                </c:pt>
                <c:pt idx="234">
                  <c:v>302.4819988404686</c:v>
                </c:pt>
                <c:pt idx="235">
                  <c:v>300.816540811004</c:v>
                </c:pt>
                <c:pt idx="236">
                  <c:v>299.162049740268</c:v>
                </c:pt>
                <c:pt idx="237">
                  <c:v>297.518468117666</c:v>
                </c:pt>
                <c:pt idx="238">
                  <c:v>295.8857380251986</c:v>
                </c:pt>
                <c:pt idx="239">
                  <c:v>294.263801164699</c:v>
                </c:pt>
                <c:pt idx="240">
                  <c:v>292.6525988842573</c:v>
                </c:pt>
                <c:pt idx="241">
                  <c:v>291.0520722038644</c:v>
                </c:pt>
                <c:pt idx="242">
                  <c:v>289.462161840301</c:v>
                </c:pt>
                <c:pt idx="243">
                  <c:v>287.8828082312739</c:v>
                </c:pt>
                <c:pt idx="244">
                  <c:v>286.3139515588119</c:v>
                </c:pt>
                <c:pt idx="245">
                  <c:v>284.7555317719696</c:v>
                </c:pt>
                <c:pt idx="246">
                  <c:v>283.207488608814</c:v>
                </c:pt>
                <c:pt idx="247">
                  <c:v>281.669761617752</c:v>
                </c:pt>
                <c:pt idx="248">
                  <c:v>280.1422901781493</c:v>
                </c:pt>
                <c:pt idx="249">
                  <c:v>278.625013520395</c:v>
                </c:pt>
                <c:pt idx="250">
                  <c:v>277.117870745218</c:v>
                </c:pt>
                <c:pt idx="251">
                  <c:v>275.620800842458</c:v>
                </c:pt>
                <c:pt idx="252">
                  <c:v>274.133742709222</c:v>
                </c:pt>
                <c:pt idx="253">
                  <c:v>272.656635167442</c:v>
                </c:pt>
                <c:pt idx="254">
                  <c:v>271.189416980869</c:v>
                </c:pt>
                <c:pt idx="255">
                  <c:v>269.7320268714972</c:v>
                </c:pt>
                <c:pt idx="256">
                  <c:v>268.2844035354643</c:v>
                </c:pt>
                <c:pt idx="257">
                  <c:v>266.84648565838</c:v>
                </c:pt>
                <c:pt idx="258">
                  <c:v>265.4182119301903</c:v>
                </c:pt>
                <c:pt idx="259">
                  <c:v>263.999521059517</c:v>
                </c:pt>
                <c:pt idx="260">
                  <c:v>262.5903517874369</c:v>
                </c:pt>
                <c:pt idx="261">
                  <c:v>261.190642900914</c:v>
                </c:pt>
                <c:pt idx="262">
                  <c:v>259.8003332456536</c:v>
                </c:pt>
                <c:pt idx="263">
                  <c:v>258.4193617385549</c:v>
                </c:pt>
                <c:pt idx="264">
                  <c:v>257.047667379694</c:v>
                </c:pt>
                <c:pt idx="265">
                  <c:v>255.6851892638969</c:v>
                </c:pt>
                <c:pt idx="266">
                  <c:v>254.331866591885</c:v>
                </c:pt>
                <c:pt idx="267">
                  <c:v>252.9876386810048</c:v>
                </c:pt>
                <c:pt idx="268">
                  <c:v>251.6524449755625</c:v>
                </c:pt>
                <c:pt idx="269">
                  <c:v>250.3262250567826</c:v>
                </c:pt>
                <c:pt idx="270">
                  <c:v>249.0089186523721</c:v>
                </c:pt>
                <c:pt idx="271">
                  <c:v>247.70046564573</c:v>
                </c:pt>
                <c:pt idx="272">
                  <c:v>246.4008060848</c:v>
                </c:pt>
                <c:pt idx="273">
                  <c:v>245.1098801905547</c:v>
                </c:pt>
                <c:pt idx="274">
                  <c:v>243.8276283651971</c:v>
                </c:pt>
                <c:pt idx="275">
                  <c:v>242.5539911999419</c:v>
                </c:pt>
                <c:pt idx="276">
                  <c:v>241.2889094825966</c:v>
                </c:pt>
                <c:pt idx="277">
                  <c:v>240.032324204704</c:v>
                </c:pt>
                <c:pt idx="278">
                  <c:v>238.784176568506</c:v>
                </c:pt>
                <c:pt idx="279">
                  <c:v>237.544407993513</c:v>
                </c:pt>
                <c:pt idx="280">
                  <c:v>236.3129601228553</c:v>
                </c:pt>
                <c:pt idx="281">
                  <c:v>235.0897748293237</c:v>
                </c:pt>
                <c:pt idx="282">
                  <c:v>233.8747942211496</c:v>
                </c:pt>
                <c:pt idx="283">
                  <c:v>232.667960647553</c:v>
                </c:pt>
                <c:pt idx="284">
                  <c:v>231.469216703957</c:v>
                </c:pt>
                <c:pt idx="285">
                  <c:v>230.2785052370599</c:v>
                </c:pt>
                <c:pt idx="286">
                  <c:v>229.095769349602</c:v>
                </c:pt>
                <c:pt idx="287">
                  <c:v>227.9209524049</c:v>
                </c:pt>
                <c:pt idx="288">
                  <c:v>226.7539980311967</c:v>
                </c:pt>
                <c:pt idx="289">
                  <c:v>225.594850125749</c:v>
                </c:pt>
                <c:pt idx="290">
                  <c:v>224.443452858741</c:v>
                </c:pt>
                <c:pt idx="291">
                  <c:v>223.2997506769471</c:v>
                </c:pt>
                <c:pt idx="292">
                  <c:v>222.163688307262</c:v>
                </c:pt>
                <c:pt idx="293">
                  <c:v>221.035210759945</c:v>
                </c:pt>
                <c:pt idx="294">
                  <c:v>219.914263331774</c:v>
                </c:pt>
                <c:pt idx="295">
                  <c:v>218.800791608952</c:v>
                </c:pt>
                <c:pt idx="296">
                  <c:v>217.6947414698565</c:v>
                </c:pt>
                <c:pt idx="297">
                  <c:v>216.5960590876363</c:v>
                </c:pt>
                <c:pt idx="298">
                  <c:v>215.504690932588</c:v>
                </c:pt>
                <c:pt idx="299">
                  <c:v>214.4205837744568</c:v>
                </c:pt>
                <c:pt idx="300">
                  <c:v>213.3436846845057</c:v>
                </c:pt>
                <c:pt idx="301">
                  <c:v>212.273941037471</c:v>
                </c:pt>
                <c:pt idx="302">
                  <c:v>211.211300513353</c:v>
                </c:pt>
                <c:pt idx="303">
                  <c:v>210.1557110991</c:v>
                </c:pt>
                <c:pt idx="304">
                  <c:v>209.107121090115</c:v>
                </c:pt>
                <c:pt idx="305">
                  <c:v>208.065479091654</c:v>
                </c:pt>
                <c:pt idx="306">
                  <c:v>207.030734020088</c:v>
                </c:pt>
                <c:pt idx="307">
                  <c:v>206.0028351040457</c:v>
                </c:pt>
                <c:pt idx="308">
                  <c:v>204.9817318854403</c:v>
                </c:pt>
                <c:pt idx="309">
                  <c:v>203.9673742203494</c:v>
                </c:pt>
                <c:pt idx="310">
                  <c:v>202.9597122798559</c:v>
                </c:pt>
                <c:pt idx="311">
                  <c:v>201.9586965506946</c:v>
                </c:pt>
                <c:pt idx="312">
                  <c:v>200.964277835825</c:v>
                </c:pt>
                <c:pt idx="313">
                  <c:v>199.97640725496</c:v>
                </c:pt>
                <c:pt idx="314">
                  <c:v>198.995036244905</c:v>
                </c:pt>
                <c:pt idx="315">
                  <c:v>198.020116559865</c:v>
                </c:pt>
                <c:pt idx="316">
                  <c:v>197.051600271635</c:v>
                </c:pt>
                <c:pt idx="317">
                  <c:v>196.089439769719</c:v>
                </c:pt>
                <c:pt idx="318">
                  <c:v>195.1335877613433</c:v>
                </c:pt>
                <c:pt idx="319">
                  <c:v>194.183997271427</c:v>
                </c:pt>
                <c:pt idx="320">
                  <c:v>193.240621642404</c:v>
                </c:pt>
                <c:pt idx="321">
                  <c:v>192.30341453405</c:v>
                </c:pt>
                <c:pt idx="322">
                  <c:v>191.3723299231906</c:v>
                </c:pt>
                <c:pt idx="323">
                  <c:v>190.44732210333</c:v>
                </c:pt>
                <c:pt idx="324">
                  <c:v>189.528345684259</c:v>
                </c:pt>
                <c:pt idx="325">
                  <c:v>188.6153555915375</c:v>
                </c:pt>
                <c:pt idx="326">
                  <c:v>187.708307065982</c:v>
                </c:pt>
                <c:pt idx="327">
                  <c:v>186.807155663005</c:v>
                </c:pt>
                <c:pt idx="328">
                  <c:v>185.911857251993</c:v>
                </c:pt>
                <c:pt idx="329">
                  <c:v>185.022368015567</c:v>
                </c:pt>
                <c:pt idx="330">
                  <c:v>184.138644448792</c:v>
                </c:pt>
                <c:pt idx="331">
                  <c:v>183.260643358372</c:v>
                </c:pt>
                <c:pt idx="332">
                  <c:v>182.3883218617567</c:v>
                </c:pt>
                <c:pt idx="333">
                  <c:v>181.5216373862131</c:v>
                </c:pt>
                <c:pt idx="334">
                  <c:v>180.660547667862</c:v>
                </c:pt>
                <c:pt idx="335">
                  <c:v>179.8050107506706</c:v>
                </c:pt>
                <c:pt idx="336">
                  <c:v>178.95498498537</c:v>
                </c:pt>
                <c:pt idx="337">
                  <c:v>178.110429028392</c:v>
                </c:pt>
                <c:pt idx="338">
                  <c:v>177.271301840707</c:v>
                </c:pt>
                <c:pt idx="339">
                  <c:v>176.437562686669</c:v>
                </c:pt>
                <c:pt idx="340">
                  <c:v>175.6091711328</c:v>
                </c:pt>
                <c:pt idx="341">
                  <c:v>174.786087046557</c:v>
                </c:pt>
                <c:pt idx="342">
                  <c:v>173.968270595058</c:v>
                </c:pt>
                <c:pt idx="343">
                  <c:v>173.1556822437772</c:v>
                </c:pt>
                <c:pt idx="344">
                  <c:v>172.3482827552266</c:v>
                </c:pt>
                <c:pt idx="345">
                  <c:v>171.546033187571</c:v>
                </c:pt>
                <c:pt idx="346">
                  <c:v>170.7488948932773</c:v>
                </c:pt>
                <c:pt idx="347">
                  <c:v>169.9568295176904</c:v>
                </c:pt>
                <c:pt idx="348">
                  <c:v>169.169798997577</c:v>
                </c:pt>
                <c:pt idx="349">
                  <c:v>168.38776555972</c:v>
                </c:pt>
                <c:pt idx="350">
                  <c:v>167.6106917193966</c:v>
                </c:pt>
                <c:pt idx="351">
                  <c:v>166.8385402789153</c:v>
                </c:pt>
                <c:pt idx="352">
                  <c:v>166.0712743260663</c:v>
                </c:pt>
                <c:pt idx="353">
                  <c:v>165.3088572326275</c:v>
                </c:pt>
                <c:pt idx="354">
                  <c:v>164.551252652778</c:v>
                </c:pt>
                <c:pt idx="355">
                  <c:v>163.798424521564</c:v>
                </c:pt>
                <c:pt idx="356">
                  <c:v>163.050337053301</c:v>
                </c:pt>
                <c:pt idx="357">
                  <c:v>162.3069547399694</c:v>
                </c:pt>
                <c:pt idx="358">
                  <c:v>161.5682423496481</c:v>
                </c:pt>
                <c:pt idx="359">
                  <c:v>160.8341649248439</c:v>
                </c:pt>
                <c:pt idx="360">
                  <c:v>160.1046877809067</c:v>
                </c:pt>
                <c:pt idx="361">
                  <c:v>159.3797765043544</c:v>
                </c:pt>
                <c:pt idx="362">
                  <c:v>158.659396951248</c:v>
                </c:pt>
                <c:pt idx="363">
                  <c:v>157.9435152455148</c:v>
                </c:pt>
                <c:pt idx="364">
                  <c:v>157.232097777306</c:v>
                </c:pt>
                <c:pt idx="365">
                  <c:v>156.525111201292</c:v>
                </c:pt>
                <c:pt idx="366">
                  <c:v>155.822522435008</c:v>
                </c:pt>
                <c:pt idx="367">
                  <c:v>155.124298657157</c:v>
                </c:pt>
                <c:pt idx="368">
                  <c:v>154.4304073059265</c:v>
                </c:pt>
                <c:pt idx="369">
                  <c:v>153.74081607727</c:v>
                </c:pt>
                <c:pt idx="370">
                  <c:v>153.055492923249</c:v>
                </c:pt>
                <c:pt idx="371">
                  <c:v>152.3744060502962</c:v>
                </c:pt>
                <c:pt idx="372">
                  <c:v>151.697523917509</c:v>
                </c:pt>
                <c:pt idx="373">
                  <c:v>151.0248152349744</c:v>
                </c:pt>
                <c:pt idx="374">
                  <c:v>150.3562489620335</c:v>
                </c:pt>
                <c:pt idx="375">
                  <c:v>149.69179430556</c:v>
                </c:pt>
                <c:pt idx="376">
                  <c:v>149.031420718292</c:v>
                </c:pt>
                <c:pt idx="377">
                  <c:v>148.3750978970756</c:v>
                </c:pt>
                <c:pt idx="378">
                  <c:v>147.7227957811803</c:v>
                </c:pt>
                <c:pt idx="379">
                  <c:v>147.074484550591</c:v>
                </c:pt>
                <c:pt idx="380">
                  <c:v>146.430134624276</c:v>
                </c:pt>
                <c:pt idx="381">
                  <c:v>145.789716658503</c:v>
                </c:pt>
                <c:pt idx="382">
                  <c:v>145.153201545123</c:v>
                </c:pt>
                <c:pt idx="383">
                  <c:v>144.5205604098699</c:v>
                </c:pt>
                <c:pt idx="384">
                  <c:v>143.891764610659</c:v>
                </c:pt>
                <c:pt idx="385">
                  <c:v>143.2667857358917</c:v>
                </c:pt>
                <c:pt idx="386">
                  <c:v>142.645595602764</c:v>
                </c:pt>
                <c:pt idx="387">
                  <c:v>142.0281662555721</c:v>
                </c:pt>
                <c:pt idx="388">
                  <c:v>141.414469964022</c:v>
                </c:pt>
                <c:pt idx="389">
                  <c:v>140.8044792215604</c:v>
                </c:pt>
                <c:pt idx="390">
                  <c:v>140.1981667436957</c:v>
                </c:pt>
                <c:pt idx="391">
                  <c:v>139.5955054663055</c:v>
                </c:pt>
                <c:pt idx="392">
                  <c:v>138.99646854401</c:v>
                </c:pt>
                <c:pt idx="393">
                  <c:v>138.4010293484688</c:v>
                </c:pt>
                <c:pt idx="394">
                  <c:v>137.8091614667444</c:v>
                </c:pt>
                <c:pt idx="395">
                  <c:v>137.220838699666</c:v>
                </c:pt>
                <c:pt idx="396">
                  <c:v>136.6360350601544</c:v>
                </c:pt>
                <c:pt idx="397">
                  <c:v>136.054724771616</c:v>
                </c:pt>
                <c:pt idx="398">
                  <c:v>135.4768822662853</c:v>
                </c:pt>
                <c:pt idx="399">
                  <c:v>134.9024821836278</c:v>
                </c:pt>
                <c:pt idx="400">
                  <c:v>134.3314993686966</c:v>
                </c:pt>
                <c:pt idx="401">
                  <c:v>133.763908870535</c:v>
                </c:pt>
                <c:pt idx="402">
                  <c:v>133.1996859405899</c:v>
                </c:pt>
                <c:pt idx="403">
                  <c:v>132.638806031085</c:v>
                </c:pt>
                <c:pt idx="404">
                  <c:v>132.081244793455</c:v>
                </c:pt>
                <c:pt idx="405">
                  <c:v>131.526978076758</c:v>
                </c:pt>
                <c:pt idx="406">
                  <c:v>130.9759819261051</c:v>
                </c:pt>
                <c:pt idx="407">
                  <c:v>130.4282325811047</c:v>
                </c:pt>
                <c:pt idx="408">
                  <c:v>129.883706474282</c:v>
                </c:pt>
                <c:pt idx="409">
                  <c:v>129.3423802295614</c:v>
                </c:pt>
                <c:pt idx="410">
                  <c:v>128.804230660715</c:v>
                </c:pt>
                <c:pt idx="411">
                  <c:v>128.2692347698163</c:v>
                </c:pt>
                <c:pt idx="412">
                  <c:v>127.7373697457564</c:v>
                </c:pt>
                <c:pt idx="413">
                  <c:v>127.20861296268</c:v>
                </c:pt>
                <c:pt idx="414">
                  <c:v>126.6829419785225</c:v>
                </c:pt>
                <c:pt idx="415">
                  <c:v>126.1603345334965</c:v>
                </c:pt>
                <c:pt idx="416">
                  <c:v>125.640768548606</c:v>
                </c:pt>
                <c:pt idx="417">
                  <c:v>125.124222124162</c:v>
                </c:pt>
                <c:pt idx="418">
                  <c:v>124.610673538329</c:v>
                </c:pt>
                <c:pt idx="419">
                  <c:v>124.100101245651</c:v>
                </c:pt>
                <c:pt idx="420">
                  <c:v>123.5924838756039</c:v>
                </c:pt>
                <c:pt idx="421">
                  <c:v>123.087800231157</c:v>
                </c:pt>
                <c:pt idx="422">
                  <c:v>122.5860292873391</c:v>
                </c:pt>
                <c:pt idx="423">
                  <c:v>122.0871501898087</c:v>
                </c:pt>
                <c:pt idx="424">
                  <c:v>121.5911422534499</c:v>
                </c:pt>
                <c:pt idx="425">
                  <c:v>121.0979849609638</c:v>
                </c:pt>
                <c:pt idx="426">
                  <c:v>120.6076579614673</c:v>
                </c:pt>
                <c:pt idx="427">
                  <c:v>120.120141069114</c:v>
                </c:pt>
                <c:pt idx="428">
                  <c:v>119.635414261719</c:v>
                </c:pt>
                <c:pt idx="429">
                  <c:v>119.153457679382</c:v>
                </c:pt>
                <c:pt idx="430">
                  <c:v>118.674251623141</c:v>
                </c:pt>
                <c:pt idx="431">
                  <c:v>118.1977765536151</c:v>
                </c:pt>
                <c:pt idx="432">
                  <c:v>117.7240130896741</c:v>
                </c:pt>
                <c:pt idx="433">
                  <c:v>117.2529420070936</c:v>
                </c:pt>
                <c:pt idx="434">
                  <c:v>116.784544237263</c:v>
                </c:pt>
                <c:pt idx="435">
                  <c:v>116.318800865843</c:v>
                </c:pt>
                <c:pt idx="436">
                  <c:v>115.8556931314835</c:v>
                </c:pt>
                <c:pt idx="437">
                  <c:v>115.395202424536</c:v>
                </c:pt>
                <c:pt idx="438">
                  <c:v>114.9373102857537</c:v>
                </c:pt>
                <c:pt idx="439">
                  <c:v>114.4819984050328</c:v>
                </c:pt>
                <c:pt idx="440">
                  <c:v>114.0292486201478</c:v>
                </c:pt>
                <c:pt idx="441">
                  <c:v>113.5790429154926</c:v>
                </c:pt>
                <c:pt idx="442">
                  <c:v>113.1313634208488</c:v>
                </c:pt>
                <c:pt idx="443">
                  <c:v>112.6861924101252</c:v>
                </c:pt>
                <c:pt idx="444">
                  <c:v>112.243512300166</c:v>
                </c:pt>
                <c:pt idx="445">
                  <c:v>111.803305649506</c:v>
                </c:pt>
                <c:pt idx="446">
                  <c:v>111.3655551571792</c:v>
                </c:pt>
                <c:pt idx="447">
                  <c:v>110.9302436615212</c:v>
                </c:pt>
                <c:pt idx="448">
                  <c:v>110.49735413897</c:v>
                </c:pt>
                <c:pt idx="449">
                  <c:v>110.066869702901</c:v>
                </c:pt>
                <c:pt idx="450">
                  <c:v>109.6387736024486</c:v>
                </c:pt>
                <c:pt idx="451">
                  <c:v>109.213049221351</c:v>
                </c:pt>
                <c:pt idx="452">
                  <c:v>108.789680076786</c:v>
                </c:pt>
                <c:pt idx="453">
                  <c:v>108.3686498182541</c:v>
                </c:pt>
                <c:pt idx="454">
                  <c:v>107.94994222642</c:v>
                </c:pt>
                <c:pt idx="455">
                  <c:v>107.5335412119999</c:v>
                </c:pt>
                <c:pt idx="456">
                  <c:v>107.1194308146458</c:v>
                </c:pt>
                <c:pt idx="457">
                  <c:v>106.7075952018448</c:v>
                </c:pt>
                <c:pt idx="458">
                  <c:v>106.298018667806</c:v>
                </c:pt>
                <c:pt idx="459">
                  <c:v>105.890685632391</c:v>
                </c:pt>
                <c:pt idx="460">
                  <c:v>105.485580640025</c:v>
                </c:pt>
                <c:pt idx="461">
                  <c:v>105.0826883586233</c:v>
                </c:pt>
                <c:pt idx="462">
                  <c:v>104.681993578542</c:v>
                </c:pt>
                <c:pt idx="463">
                  <c:v>104.2834812115083</c:v>
                </c:pt>
                <c:pt idx="464">
                  <c:v>103.887136289591</c:v>
                </c:pt>
                <c:pt idx="465">
                  <c:v>103.4929439641581</c:v>
                </c:pt>
                <c:pt idx="466">
                  <c:v>103.100889504845</c:v>
                </c:pt>
                <c:pt idx="467">
                  <c:v>102.710958298551</c:v>
                </c:pt>
                <c:pt idx="468">
                  <c:v>102.3231358484132</c:v>
                </c:pt>
                <c:pt idx="469">
                  <c:v>101.937407772815</c:v>
                </c:pt>
                <c:pt idx="470">
                  <c:v>101.553759804387</c:v>
                </c:pt>
                <c:pt idx="471">
                  <c:v>101.1721777890257</c:v>
                </c:pt>
                <c:pt idx="472">
                  <c:v>100.7926476849228</c:v>
                </c:pt>
                <c:pt idx="473">
                  <c:v>100.4151555615795</c:v>
                </c:pt>
                <c:pt idx="474">
                  <c:v>100.039687598865</c:v>
                </c:pt>
                <c:pt idx="475">
                  <c:v>99.66623008605625</c:v>
                </c:pt>
                <c:pt idx="476">
                  <c:v>99.2947694208962</c:v>
                </c:pt>
                <c:pt idx="477">
                  <c:v>98.92529210865203</c:v>
                </c:pt>
                <c:pt idx="478">
                  <c:v>98.5577847612017</c:v>
                </c:pt>
                <c:pt idx="479">
                  <c:v>98.19223409609778</c:v>
                </c:pt>
                <c:pt idx="480">
                  <c:v>97.82862693566665</c:v>
                </c:pt>
                <c:pt idx="481">
                  <c:v>97.4669502061004</c:v>
                </c:pt>
                <c:pt idx="482">
                  <c:v>97.10719093656019</c:v>
                </c:pt>
                <c:pt idx="483">
                  <c:v>96.74933625829458</c:v>
                </c:pt>
                <c:pt idx="484">
                  <c:v>96.3933734037451</c:v>
                </c:pt>
                <c:pt idx="485">
                  <c:v>96.0392897056867</c:v>
                </c:pt>
                <c:pt idx="486">
                  <c:v>95.68707259635377</c:v>
                </c:pt>
                <c:pt idx="487">
                  <c:v>95.33670960659308</c:v>
                </c:pt>
                <c:pt idx="488">
                  <c:v>94.98818836499345</c:v>
                </c:pt>
                <c:pt idx="489">
                  <c:v>94.64149659706308</c:v>
                </c:pt>
                <c:pt idx="490">
                  <c:v>94.2966221243827</c:v>
                </c:pt>
                <c:pt idx="491">
                  <c:v>93.95355286378043</c:v>
                </c:pt>
                <c:pt idx="492">
                  <c:v>93.6122768265097</c:v>
                </c:pt>
                <c:pt idx="493">
                  <c:v>93.27278211743629</c:v>
                </c:pt>
                <c:pt idx="494">
                  <c:v>92.935056934236</c:v>
                </c:pt>
                <c:pt idx="495">
                  <c:v>92.59908956657648</c:v>
                </c:pt>
                <c:pt idx="496">
                  <c:v>92.26486839535</c:v>
                </c:pt>
                <c:pt idx="497">
                  <c:v>91.93238189187115</c:v>
                </c:pt>
                <c:pt idx="498">
                  <c:v>91.60161861710438</c:v>
                </c:pt>
                <c:pt idx="499">
                  <c:v>91.27256722088903</c:v>
                </c:pt>
                <c:pt idx="500">
                  <c:v>90.9452164411799</c:v>
                </c:pt>
                <c:pt idx="501">
                  <c:v>90.6195551032754</c:v>
                </c:pt>
                <c:pt idx="502">
                  <c:v>90.29557211908551</c:v>
                </c:pt>
                <c:pt idx="503">
                  <c:v>89.9732564863787</c:v>
                </c:pt>
                <c:pt idx="504">
                  <c:v>89.65259728802805</c:v>
                </c:pt>
                <c:pt idx="505">
                  <c:v>89.3335836913091</c:v>
                </c:pt>
                <c:pt idx="506">
                  <c:v>89.0162049471495</c:v>
                </c:pt>
                <c:pt idx="507">
                  <c:v>88.7004503894228</c:v>
                </c:pt>
                <c:pt idx="508">
                  <c:v>88.3863094342372</c:v>
                </c:pt>
                <c:pt idx="509">
                  <c:v>88.07377157921945</c:v>
                </c:pt>
                <c:pt idx="510">
                  <c:v>87.76282640283088</c:v>
                </c:pt>
                <c:pt idx="511">
                  <c:v>87.4534635636538</c:v>
                </c:pt>
                <c:pt idx="512">
                  <c:v>87.14567279972303</c:v>
                </c:pt>
                <c:pt idx="513">
                  <c:v>86.8394439278357</c:v>
                </c:pt>
                <c:pt idx="514">
                  <c:v>86.5347668428776</c:v>
                </c:pt>
                <c:pt idx="515">
                  <c:v>86.23163151715363</c:v>
                </c:pt>
                <c:pt idx="516">
                  <c:v>85.9300279997314</c:v>
                </c:pt>
                <c:pt idx="517">
                  <c:v>85.62994641577208</c:v>
                </c:pt>
                <c:pt idx="518">
                  <c:v>85.3313769658907</c:v>
                </c:pt>
                <c:pt idx="519">
                  <c:v>85.0343099255057</c:v>
                </c:pt>
                <c:pt idx="520">
                  <c:v>84.7387356442013</c:v>
                </c:pt>
                <c:pt idx="521">
                  <c:v>84.4446445450938</c:v>
                </c:pt>
                <c:pt idx="522">
                  <c:v>84.15202712419763</c:v>
                </c:pt>
                <c:pt idx="523">
                  <c:v>83.8608739498188</c:v>
                </c:pt>
                <c:pt idx="524">
                  <c:v>83.5711756619203</c:v>
                </c:pt>
                <c:pt idx="525">
                  <c:v>83.28292297152133</c:v>
                </c:pt>
                <c:pt idx="526">
                  <c:v>82.9961066600913</c:v>
                </c:pt>
                <c:pt idx="527">
                  <c:v>82.71071757894178</c:v>
                </c:pt>
                <c:pt idx="528">
                  <c:v>82.4267466486457</c:v>
                </c:pt>
                <c:pt idx="529">
                  <c:v>82.14418485843403</c:v>
                </c:pt>
                <c:pt idx="530">
                  <c:v>81.86302326562322</c:v>
                </c:pt>
                <c:pt idx="531">
                  <c:v>81.5832529950258</c:v>
                </c:pt>
                <c:pt idx="532">
                  <c:v>81.3048652383855</c:v>
                </c:pt>
                <c:pt idx="533">
                  <c:v>81.02785125380558</c:v>
                </c:pt>
                <c:pt idx="534">
                  <c:v>80.75220236518435</c:v>
                </c:pt>
                <c:pt idx="535">
                  <c:v>80.47790996166102</c:v>
                </c:pt>
                <c:pt idx="536">
                  <c:v>80.2049654970582</c:v>
                </c:pt>
                <c:pt idx="537">
                  <c:v>79.9333604893377</c:v>
                </c:pt>
                <c:pt idx="538">
                  <c:v>79.66308652004983</c:v>
                </c:pt>
                <c:pt idx="539">
                  <c:v>79.3941352338129</c:v>
                </c:pt>
                <c:pt idx="540">
                  <c:v>79.12649833775373</c:v>
                </c:pt>
                <c:pt idx="541">
                  <c:v>78.86016760101122</c:v>
                </c:pt>
                <c:pt idx="542">
                  <c:v>78.59513485417425</c:v>
                </c:pt>
                <c:pt idx="543">
                  <c:v>78.33139198879938</c:v>
                </c:pt>
                <c:pt idx="544">
                  <c:v>78.06893095687343</c:v>
                </c:pt>
                <c:pt idx="545">
                  <c:v>77.80774377031532</c:v>
                </c:pt>
                <c:pt idx="546">
                  <c:v>77.54782250046348</c:v>
                </c:pt>
                <c:pt idx="547">
                  <c:v>77.28915927758088</c:v>
                </c:pt>
                <c:pt idx="548">
                  <c:v>77.03174629035668</c:v>
                </c:pt>
                <c:pt idx="549">
                  <c:v>76.77557578541598</c:v>
                </c:pt>
                <c:pt idx="550">
                  <c:v>76.5206400668321</c:v>
                </c:pt>
                <c:pt idx="551">
                  <c:v>76.2669314956438</c:v>
                </c:pt>
                <c:pt idx="552">
                  <c:v>76.0144424893794</c:v>
                </c:pt>
                <c:pt idx="553">
                  <c:v>75.7631655215768</c:v>
                </c:pt>
                <c:pt idx="554">
                  <c:v>75.5130931213244</c:v>
                </c:pt>
                <c:pt idx="555">
                  <c:v>75.26421787278548</c:v>
                </c:pt>
                <c:pt idx="556">
                  <c:v>75.01653241474348</c:v>
                </c:pt>
                <c:pt idx="557">
                  <c:v>74.77002944014162</c:v>
                </c:pt>
                <c:pt idx="558">
                  <c:v>74.5247016956322</c:v>
                </c:pt>
                <c:pt idx="559">
                  <c:v>74.28054198112752</c:v>
                </c:pt>
                <c:pt idx="560">
                  <c:v>74.037543149354</c:v>
                </c:pt>
                <c:pt idx="561">
                  <c:v>73.79569810541385</c:v>
                </c:pt>
                <c:pt idx="562">
                  <c:v>73.5549998063467</c:v>
                </c:pt>
                <c:pt idx="563">
                  <c:v>73.3154412606973</c:v>
                </c:pt>
                <c:pt idx="564">
                  <c:v>73.0770155280871</c:v>
                </c:pt>
                <c:pt idx="565">
                  <c:v>72.83971571878779</c:v>
                </c:pt>
                <c:pt idx="566">
                  <c:v>72.60353499330678</c:v>
                </c:pt>
                <c:pt idx="567">
                  <c:v>72.3684665619576</c:v>
                </c:pt>
                <c:pt idx="568">
                  <c:v>72.1345036844585</c:v>
                </c:pt>
                <c:pt idx="569">
                  <c:v>71.9016396695182</c:v>
                </c:pt>
                <c:pt idx="570">
                  <c:v>71.66986787442157</c:v>
                </c:pt>
                <c:pt idx="571">
                  <c:v>71.439181704652</c:v>
                </c:pt>
                <c:pt idx="572">
                  <c:v>71.20957461345813</c:v>
                </c:pt>
                <c:pt idx="573">
                  <c:v>70.98104010148873</c:v>
                </c:pt>
                <c:pt idx="574">
                  <c:v>70.75357171638093</c:v>
                </c:pt>
                <c:pt idx="575">
                  <c:v>70.5271630523886</c:v>
                </c:pt>
                <c:pt idx="576">
                  <c:v>70.3018077499803</c:v>
                </c:pt>
                <c:pt idx="577">
                  <c:v>70.0774994954736</c:v>
                </c:pt>
                <c:pt idx="578">
                  <c:v>69.85423202064868</c:v>
                </c:pt>
                <c:pt idx="579">
                  <c:v>69.6319991023781</c:v>
                </c:pt>
                <c:pt idx="580">
                  <c:v>69.4107945622529</c:v>
                </c:pt>
                <c:pt idx="581">
                  <c:v>69.190612266218</c:v>
                </c:pt>
                <c:pt idx="582">
                  <c:v>68.9714461242052</c:v>
                </c:pt>
                <c:pt idx="583">
                  <c:v>68.7532900897745</c:v>
                </c:pt>
                <c:pt idx="584">
                  <c:v>68.53613815975351</c:v>
                </c:pt>
                <c:pt idx="585">
                  <c:v>68.31998437389133</c:v>
                </c:pt>
                <c:pt idx="586">
                  <c:v>68.1048228144907</c:v>
                </c:pt>
                <c:pt idx="587">
                  <c:v>67.89064760608133</c:v>
                </c:pt>
                <c:pt idx="588">
                  <c:v>67.67745291505167</c:v>
                </c:pt>
                <c:pt idx="589">
                  <c:v>67.4652329493299</c:v>
                </c:pt>
                <c:pt idx="590">
                  <c:v>67.25398195802538</c:v>
                </c:pt>
                <c:pt idx="591">
                  <c:v>67.04369423110672</c:v>
                </c:pt>
                <c:pt idx="592">
                  <c:v>66.8343640990615</c:v>
                </c:pt>
                <c:pt idx="593">
                  <c:v>66.62598593256735</c:v>
                </c:pt>
                <c:pt idx="594">
                  <c:v>66.4185541421744</c:v>
                </c:pt>
                <c:pt idx="595">
                  <c:v>66.2120631779611</c:v>
                </c:pt>
                <c:pt idx="596">
                  <c:v>66.0065075292331</c:v>
                </c:pt>
                <c:pt idx="597">
                  <c:v>65.80188172419538</c:v>
                </c:pt>
                <c:pt idx="598">
                  <c:v>65.59818032963908</c:v>
                </c:pt>
                <c:pt idx="599">
                  <c:v>65.39539795062714</c:v>
                </c:pt>
                <c:pt idx="600">
                  <c:v>65.1935292301918</c:v>
                </c:pt>
                <c:pt idx="601">
                  <c:v>64.9925688490132</c:v>
                </c:pt>
                <c:pt idx="602">
                  <c:v>64.7925115251301</c:v>
                </c:pt>
                <c:pt idx="603">
                  <c:v>64.5933520136286</c:v>
                </c:pt>
                <c:pt idx="604">
                  <c:v>64.39508510635262</c:v>
                </c:pt>
                <c:pt idx="605">
                  <c:v>64.1977056315972</c:v>
                </c:pt>
                <c:pt idx="606">
                  <c:v>64.001208453818</c:v>
                </c:pt>
                <c:pt idx="607">
                  <c:v>63.80558847334536</c:v>
                </c:pt>
                <c:pt idx="608">
                  <c:v>63.61084062609324</c:v>
                </c:pt>
                <c:pt idx="609">
                  <c:v>63.4169598832718</c:v>
                </c:pt>
                <c:pt idx="610">
                  <c:v>63.2239412511041</c:v>
                </c:pt>
                <c:pt idx="611">
                  <c:v>63.0317797705481</c:v>
                </c:pt>
                <c:pt idx="612">
                  <c:v>62.84047051701599</c:v>
                </c:pt>
                <c:pt idx="613">
                  <c:v>62.6500086001013</c:v>
                </c:pt>
                <c:pt idx="614">
                  <c:v>62.46038916330004</c:v>
                </c:pt>
                <c:pt idx="615">
                  <c:v>62.27160738374607</c:v>
                </c:pt>
                <c:pt idx="616">
                  <c:v>62.08365847194084</c:v>
                </c:pt>
                <c:pt idx="617">
                  <c:v>61.89653767148204</c:v>
                </c:pt>
                <c:pt idx="618">
                  <c:v>61.7102402588084</c:v>
                </c:pt>
                <c:pt idx="619">
                  <c:v>61.5247615429313</c:v>
                </c:pt>
                <c:pt idx="620">
                  <c:v>61.3400968651797</c:v>
                </c:pt>
                <c:pt idx="621">
                  <c:v>61.15624159894099</c:v>
                </c:pt>
                <c:pt idx="622">
                  <c:v>60.9731911494084</c:v>
                </c:pt>
                <c:pt idx="623">
                  <c:v>60.7909409533262</c:v>
                </c:pt>
                <c:pt idx="624">
                  <c:v>60.60948647874174</c:v>
                </c:pt>
                <c:pt idx="625">
                  <c:v>60.4288232247584</c:v>
                </c:pt>
                <c:pt idx="626">
                  <c:v>60.2489467212843</c:v>
                </c:pt>
                <c:pt idx="627">
                  <c:v>60.06985252879591</c:v>
                </c:pt>
                <c:pt idx="628">
                  <c:v>59.8915362380923</c:v>
                </c:pt>
                <c:pt idx="629">
                  <c:v>59.7139934700573</c:v>
                </c:pt>
                <c:pt idx="630">
                  <c:v>59.5372198754217</c:v>
                </c:pt>
                <c:pt idx="631">
                  <c:v>59.3612111345285</c:v>
                </c:pt>
                <c:pt idx="632">
                  <c:v>59.1859629570994</c:v>
                </c:pt>
                <c:pt idx="633">
                  <c:v>59.01147108200394</c:v>
                </c:pt>
                <c:pt idx="634">
                  <c:v>58.837731277032</c:v>
                </c:pt>
                <c:pt idx="635">
                  <c:v>58.66473933866536</c:v>
                </c:pt>
                <c:pt idx="636">
                  <c:v>58.4924910918498</c:v>
                </c:pt>
                <c:pt idx="637">
                  <c:v>58.32098238977881</c:v>
                </c:pt>
                <c:pt idx="638">
                  <c:v>58.15020911366611</c:v>
                </c:pt>
                <c:pt idx="639">
                  <c:v>57.98016717253314</c:v>
                </c:pt>
                <c:pt idx="640">
                  <c:v>57.81085250298339</c:v>
                </c:pt>
                <c:pt idx="641">
                  <c:v>57.64226106899304</c:v>
                </c:pt>
                <c:pt idx="642">
                  <c:v>57.47438886169594</c:v>
                </c:pt>
                <c:pt idx="643">
                  <c:v>57.3072318991747</c:v>
                </c:pt>
                <c:pt idx="644">
                  <c:v>57.14078622624309</c:v>
                </c:pt>
                <c:pt idx="645">
                  <c:v>56.97504791424684</c:v>
                </c:pt>
                <c:pt idx="646">
                  <c:v>56.8100130608538</c:v>
                </c:pt>
                <c:pt idx="647">
                  <c:v>56.64567778984789</c:v>
                </c:pt>
                <c:pt idx="648">
                  <c:v>56.48203825093001</c:v>
                </c:pt>
                <c:pt idx="649">
                  <c:v>56.31909061951379</c:v>
                </c:pt>
                <c:pt idx="650">
                  <c:v>56.15683109652991</c:v>
                </c:pt>
                <c:pt idx="651">
                  <c:v>55.99525590822641</c:v>
                </c:pt>
                <c:pt idx="652">
                  <c:v>55.8343613059733</c:v>
                </c:pt>
                <c:pt idx="653">
                  <c:v>55.6741435660692</c:v>
                </c:pt>
                <c:pt idx="654">
                  <c:v>55.5145989895488</c:v>
                </c:pt>
                <c:pt idx="655">
                  <c:v>55.355723901992</c:v>
                </c:pt>
                <c:pt idx="656">
                  <c:v>55.19751465333614</c:v>
                </c:pt>
                <c:pt idx="657">
                  <c:v>55.03996761768597</c:v>
                </c:pt>
                <c:pt idx="658">
                  <c:v>54.883079193132</c:v>
                </c:pt>
                <c:pt idx="659">
                  <c:v>54.726845801562</c:v>
                </c:pt>
                <c:pt idx="660">
                  <c:v>54.57126388847981</c:v>
                </c:pt>
                <c:pt idx="661">
                  <c:v>54.4163299228272</c:v>
                </c:pt>
                <c:pt idx="662">
                  <c:v>54.26204039680138</c:v>
                </c:pt>
                <c:pt idx="663">
                  <c:v>54.10839182567601</c:v>
                </c:pt>
                <c:pt idx="664">
                  <c:v>53.9553807476298</c:v>
                </c:pt>
                <c:pt idx="665">
                  <c:v>53.80300372356619</c:v>
                </c:pt>
                <c:pt idx="666">
                  <c:v>53.6512573369449</c:v>
                </c:pt>
                <c:pt idx="667">
                  <c:v>53.5001381936044</c:v>
                </c:pt>
                <c:pt idx="668">
                  <c:v>53.34964292159604</c:v>
                </c:pt>
                <c:pt idx="669">
                  <c:v>53.1997681710154</c:v>
                </c:pt>
                <c:pt idx="670">
                  <c:v>53.0505106138303</c:v>
                </c:pt>
                <c:pt idx="671">
                  <c:v>52.90186694371784</c:v>
                </c:pt>
                <c:pt idx="672">
                  <c:v>52.7538338759036</c:v>
                </c:pt>
                <c:pt idx="673">
                  <c:v>52.60640814698761</c:v>
                </c:pt>
                <c:pt idx="674">
                  <c:v>52.45958651479281</c:v>
                </c:pt>
                <c:pt idx="675">
                  <c:v>52.31336575820201</c:v>
                </c:pt>
                <c:pt idx="676">
                  <c:v>52.16774267699521</c:v>
                </c:pt>
                <c:pt idx="677">
                  <c:v>52.022714091694</c:v>
                </c:pt>
                <c:pt idx="678">
                  <c:v>51.8782768434065</c:v>
                </c:pt>
                <c:pt idx="679">
                  <c:v>51.73442779367004</c:v>
                </c:pt>
                <c:pt idx="680">
                  <c:v>51.5911638243006</c:v>
                </c:pt>
                <c:pt idx="681">
                  <c:v>51.44848183723479</c:v>
                </c:pt>
                <c:pt idx="682">
                  <c:v>51.3063787543844</c:v>
                </c:pt>
                <c:pt idx="683">
                  <c:v>51.164851517482</c:v>
                </c:pt>
                <c:pt idx="684">
                  <c:v>51.023897087938</c:v>
                </c:pt>
                <c:pt idx="685">
                  <c:v>50.8835124466842</c:v>
                </c:pt>
                <c:pt idx="686">
                  <c:v>50.7436945940369</c:v>
                </c:pt>
                <c:pt idx="687">
                  <c:v>50.60444054954689</c:v>
                </c:pt>
                <c:pt idx="688">
                  <c:v>50.46574735185634</c:v>
                </c:pt>
                <c:pt idx="689">
                  <c:v>50.32761205855781</c:v>
                </c:pt>
                <c:pt idx="690">
                  <c:v>50.19003174605153</c:v>
                </c:pt>
                <c:pt idx="691">
                  <c:v>50.05300350940389</c:v>
                </c:pt>
                <c:pt idx="692">
                  <c:v>49.91652446221318</c:v>
                </c:pt>
                <c:pt idx="693">
                  <c:v>49.78059173647051</c:v>
                </c:pt>
                <c:pt idx="694">
                  <c:v>49.6452024824154</c:v>
                </c:pt>
                <c:pt idx="695">
                  <c:v>49.5103538684112</c:v>
                </c:pt>
                <c:pt idx="696">
                  <c:v>49.3760430808053</c:v>
                </c:pt>
                <c:pt idx="697">
                  <c:v>49.242267323796</c:v>
                </c:pt>
                <c:pt idx="698">
                  <c:v>49.10902381930239</c:v>
                </c:pt>
                <c:pt idx="699">
                  <c:v>48.97630980683091</c:v>
                </c:pt>
                <c:pt idx="700">
                  <c:v>48.84412254334599</c:v>
                </c:pt>
                <c:pt idx="701">
                  <c:v>48.71245930314491</c:v>
                </c:pt>
                <c:pt idx="702">
                  <c:v>48.581317377723</c:v>
                </c:pt>
                <c:pt idx="703">
                  <c:v>48.45069407565201</c:v>
                </c:pt>
                <c:pt idx="704">
                  <c:v>48.320586722458</c:v>
                </c:pt>
                <c:pt idx="705">
                  <c:v>48.19099266048461</c:v>
                </c:pt>
                <c:pt idx="706">
                  <c:v>48.06190924878201</c:v>
                </c:pt>
                <c:pt idx="707">
                  <c:v>47.93333386297741</c:v>
                </c:pt>
                <c:pt idx="708">
                  <c:v>47.80526389515639</c:v>
                </c:pt>
                <c:pt idx="709">
                  <c:v>47.67769675374066</c:v>
                </c:pt>
                <c:pt idx="710">
                  <c:v>47.55062986337199</c:v>
                </c:pt>
                <c:pt idx="711">
                  <c:v>47.42406066478704</c:v>
                </c:pt>
                <c:pt idx="712">
                  <c:v>47.2979866147072</c:v>
                </c:pt>
                <c:pt idx="713">
                  <c:v>47.1724051857159</c:v>
                </c:pt>
                <c:pt idx="714">
                  <c:v>47.0473138661477</c:v>
                </c:pt>
                <c:pt idx="715">
                  <c:v>46.92271015997152</c:v>
                </c:pt>
                <c:pt idx="716">
                  <c:v>46.79859158667543</c:v>
                </c:pt>
                <c:pt idx="717">
                  <c:v>46.6749556811569</c:v>
                </c:pt>
                <c:pt idx="718">
                  <c:v>46.55179999360999</c:v>
                </c:pt>
                <c:pt idx="719">
                  <c:v>46.4291220894139</c:v>
                </c:pt>
                <c:pt idx="720">
                  <c:v>46.3069195490207</c:v>
                </c:pt>
                <c:pt idx="721">
                  <c:v>46.185189967851</c:v>
                </c:pt>
                <c:pt idx="722">
                  <c:v>46.06393095618231</c:v>
                </c:pt>
                <c:pt idx="723">
                  <c:v>45.94314013904214</c:v>
                </c:pt>
                <c:pt idx="724">
                  <c:v>45.8228151561035</c:v>
                </c:pt>
                <c:pt idx="725">
                  <c:v>45.70295366157601</c:v>
                </c:pt>
                <c:pt idx="726">
                  <c:v>45.58355332410341</c:v>
                </c:pt>
                <c:pt idx="727">
                  <c:v>45.46461182665991</c:v>
                </c:pt>
                <c:pt idx="728">
                  <c:v>45.3461268664458</c:v>
                </c:pt>
                <c:pt idx="729">
                  <c:v>45.2280961547862</c:v>
                </c:pt>
                <c:pt idx="730">
                  <c:v>45.110517417029</c:v>
                </c:pt>
                <c:pt idx="731">
                  <c:v>44.99338839244511</c:v>
                </c:pt>
                <c:pt idx="732">
                  <c:v>44.87670683412832</c:v>
                </c:pt>
                <c:pt idx="733">
                  <c:v>44.7604705088954</c:v>
                </c:pt>
                <c:pt idx="734">
                  <c:v>44.64467719719</c:v>
                </c:pt>
                <c:pt idx="735">
                  <c:v>44.52932469298601</c:v>
                </c:pt>
                <c:pt idx="736">
                  <c:v>44.41441080368399</c:v>
                </c:pt>
                <c:pt idx="737">
                  <c:v>44.2999333500279</c:v>
                </c:pt>
                <c:pt idx="738">
                  <c:v>44.1858901659954</c:v>
                </c:pt>
                <c:pt idx="739">
                  <c:v>44.0722790987174</c:v>
                </c:pt>
                <c:pt idx="740">
                  <c:v>43.95909800837581</c:v>
                </c:pt>
                <c:pt idx="741">
                  <c:v>43.84634476811249</c:v>
                </c:pt>
                <c:pt idx="742">
                  <c:v>43.7340172639417</c:v>
                </c:pt>
                <c:pt idx="743">
                  <c:v>43.622113394652</c:v>
                </c:pt>
                <c:pt idx="744">
                  <c:v>43.51063107171779</c:v>
                </c:pt>
                <c:pt idx="745">
                  <c:v>43.3995682192187</c:v>
                </c:pt>
                <c:pt idx="746">
                  <c:v>43.2889227737342</c:v>
                </c:pt>
                <c:pt idx="747">
                  <c:v>43.1786926842688</c:v>
                </c:pt>
                <c:pt idx="748">
                  <c:v>43.0688759121588</c:v>
                </c:pt>
                <c:pt idx="749">
                  <c:v>42.95947043098354</c:v>
                </c:pt>
                <c:pt idx="750">
                  <c:v>42.850474226486</c:v>
                </c:pt>
                <c:pt idx="751">
                  <c:v>42.7418852964813</c:v>
                </c:pt>
                <c:pt idx="752">
                  <c:v>42.63370165077229</c:v>
                </c:pt>
                <c:pt idx="753">
                  <c:v>42.5259213110684</c:v>
                </c:pt>
                <c:pt idx="754">
                  <c:v>42.41854231090041</c:v>
                </c:pt>
                <c:pt idx="755">
                  <c:v>42.31156269553599</c:v>
                </c:pt>
                <c:pt idx="756">
                  <c:v>42.20498052190214</c:v>
                </c:pt>
                <c:pt idx="757">
                  <c:v>42.09879385849941</c:v>
                </c:pt>
                <c:pt idx="758">
                  <c:v>41.993000785321</c:v>
                </c:pt>
                <c:pt idx="759">
                  <c:v>41.887599393776</c:v>
                </c:pt>
                <c:pt idx="760">
                  <c:v>41.782587786607</c:v>
                </c:pt>
                <c:pt idx="761">
                  <c:v>41.67796407781179</c:v>
                </c:pt>
                <c:pt idx="762">
                  <c:v>41.57372639256601</c:v>
                </c:pt>
                <c:pt idx="763">
                  <c:v>41.4698728671429</c:v>
                </c:pt>
                <c:pt idx="764">
                  <c:v>41.3664016488394</c:v>
                </c:pt>
                <c:pt idx="765">
                  <c:v>41.26331089589761</c:v>
                </c:pt>
                <c:pt idx="766">
                  <c:v>41.16059877742946</c:v>
                </c:pt>
                <c:pt idx="767">
                  <c:v>41.05826347333984</c:v>
                </c:pt>
                <c:pt idx="768">
                  <c:v>40.95630317425854</c:v>
                </c:pt>
                <c:pt idx="769">
                  <c:v>40.85471608145419</c:v>
                </c:pt>
                <c:pt idx="770">
                  <c:v>40.75350040677259</c:v>
                </c:pt>
                <c:pt idx="771">
                  <c:v>40.6526543725564</c:v>
                </c:pt>
                <c:pt idx="772">
                  <c:v>40.5521762115763</c:v>
                </c:pt>
                <c:pt idx="773">
                  <c:v>40.45206416695709</c:v>
                </c:pt>
                <c:pt idx="774">
                  <c:v>40.35231649210891</c:v>
                </c:pt>
                <c:pt idx="775">
                  <c:v>40.25293145065309</c:v>
                </c:pt>
                <c:pt idx="776">
                  <c:v>40.153907316356</c:v>
                </c:pt>
                <c:pt idx="777">
                  <c:v>40.05524237305591</c:v>
                </c:pt>
                <c:pt idx="778">
                  <c:v>39.956934914596</c:v>
                </c:pt>
                <c:pt idx="779">
                  <c:v>39.8589832447553</c:v>
                </c:pt>
                <c:pt idx="780">
                  <c:v>39.761385677181</c:v>
                </c:pt>
                <c:pt idx="781">
                  <c:v>39.66414053532081</c:v>
                </c:pt>
                <c:pt idx="782">
                  <c:v>39.56724615235539</c:v>
                </c:pt>
                <c:pt idx="783">
                  <c:v>39.4707008711338</c:v>
                </c:pt>
                <c:pt idx="784">
                  <c:v>39.3745030441046</c:v>
                </c:pt>
                <c:pt idx="785">
                  <c:v>39.2786510332542</c:v>
                </c:pt>
                <c:pt idx="786">
                  <c:v>39.18314321003896</c:v>
                </c:pt>
                <c:pt idx="787">
                  <c:v>39.0879779553219</c:v>
                </c:pt>
                <c:pt idx="788">
                  <c:v>38.99315365930991</c:v>
                </c:pt>
                <c:pt idx="789">
                  <c:v>38.8986687214883</c:v>
                </c:pt>
                <c:pt idx="790">
                  <c:v>38.8045215505598</c:v>
                </c:pt>
                <c:pt idx="791">
                  <c:v>38.7107105643804</c:v>
                </c:pt>
                <c:pt idx="792">
                  <c:v>38.6172341899001</c:v>
                </c:pt>
                <c:pt idx="793">
                  <c:v>38.524090863098</c:v>
                </c:pt>
                <c:pt idx="794">
                  <c:v>38.4312790289241</c:v>
                </c:pt>
                <c:pt idx="795">
                  <c:v>38.3387971412381</c:v>
                </c:pt>
                <c:pt idx="796">
                  <c:v>38.246643662748</c:v>
                </c:pt>
                <c:pt idx="797">
                  <c:v>38.15481706495419</c:v>
                </c:pt>
                <c:pt idx="798">
                  <c:v>38.0633158280851</c:v>
                </c:pt>
                <c:pt idx="799">
                  <c:v>37.9721384410404</c:v>
                </c:pt>
                <c:pt idx="800">
                  <c:v>37.88128340133679</c:v>
                </c:pt>
                <c:pt idx="801">
                  <c:v>37.7907492150494</c:v>
                </c:pt>
                <c:pt idx="802">
                  <c:v>37.7005343967444</c:v>
                </c:pt>
                <c:pt idx="803">
                  <c:v>37.61063746943492</c:v>
                </c:pt>
                <c:pt idx="804">
                  <c:v>37.52105696452201</c:v>
                </c:pt>
                <c:pt idx="805">
                  <c:v>37.43179142172929</c:v>
                </c:pt>
                <c:pt idx="806">
                  <c:v>37.34283938906049</c:v>
                </c:pt>
                <c:pt idx="807">
                  <c:v>37.2541994227355</c:v>
                </c:pt>
                <c:pt idx="808">
                  <c:v>37.16587008713881</c:v>
                </c:pt>
                <c:pt idx="809">
                  <c:v>37.07784995476313</c:v>
                </c:pt>
                <c:pt idx="810">
                  <c:v>36.99013760616141</c:v>
                </c:pt>
                <c:pt idx="811">
                  <c:v>36.9027316298829</c:v>
                </c:pt>
                <c:pt idx="812">
                  <c:v>36.81563062243</c:v>
                </c:pt>
                <c:pt idx="813">
                  <c:v>36.72883318820006</c:v>
                </c:pt>
                <c:pt idx="814">
                  <c:v>36.64233793943601</c:v>
                </c:pt>
                <c:pt idx="815">
                  <c:v>36.55614349617091</c:v>
                </c:pt>
                <c:pt idx="816">
                  <c:v>36.4702484861809</c:v>
                </c:pt>
                <c:pt idx="817">
                  <c:v>36.38465154493014</c:v>
                </c:pt>
                <c:pt idx="818">
                  <c:v>36.2993513155242</c:v>
                </c:pt>
                <c:pt idx="819">
                  <c:v>36.214346448652</c:v>
                </c:pt>
                <c:pt idx="820">
                  <c:v>36.12963560254711</c:v>
                </c:pt>
                <c:pt idx="821">
                  <c:v>36.0452174429286</c:v>
                </c:pt>
                <c:pt idx="822">
                  <c:v>35.9610906429563</c:v>
                </c:pt>
                <c:pt idx="823">
                  <c:v>35.87725388318049</c:v>
                </c:pt>
                <c:pt idx="824">
                  <c:v>35.79370585149481</c:v>
                </c:pt>
                <c:pt idx="825">
                  <c:v>35.7104452430862</c:v>
                </c:pt>
                <c:pt idx="826">
                  <c:v>35.6274707603885</c:v>
                </c:pt>
                <c:pt idx="827">
                  <c:v>35.54478111303494</c:v>
                </c:pt>
                <c:pt idx="828">
                  <c:v>35.46237501781091</c:v>
                </c:pt>
                <c:pt idx="829">
                  <c:v>35.38025119860599</c:v>
                </c:pt>
                <c:pt idx="830">
                  <c:v>35.2984083863719</c:v>
                </c:pt>
                <c:pt idx="831">
                  <c:v>35.2168453190677</c:v>
                </c:pt>
                <c:pt idx="832">
                  <c:v>35.1355607416261</c:v>
                </c:pt>
                <c:pt idx="833">
                  <c:v>35.05455340589748</c:v>
                </c:pt>
                <c:pt idx="834">
                  <c:v>34.97382207061209</c:v>
                </c:pt>
                <c:pt idx="835">
                  <c:v>34.8933655013318</c:v>
                </c:pt>
                <c:pt idx="836">
                  <c:v>34.81318247040409</c:v>
                </c:pt>
                <c:pt idx="837">
                  <c:v>34.7332717569235</c:v>
                </c:pt>
                <c:pt idx="838">
                  <c:v>34.6536321466837</c:v>
                </c:pt>
                <c:pt idx="839">
                  <c:v>34.5742624321357</c:v>
                </c:pt>
                <c:pt idx="840">
                  <c:v>34.4951614123449</c:v>
                </c:pt>
                <c:pt idx="841">
                  <c:v>34.4163278929469</c:v>
                </c:pt>
                <c:pt idx="842">
                  <c:v>34.3377606861077</c:v>
                </c:pt>
                <c:pt idx="843">
                  <c:v>34.25945861047936</c:v>
                </c:pt>
                <c:pt idx="844">
                  <c:v>34.18142049115799</c:v>
                </c:pt>
                <c:pt idx="845">
                  <c:v>34.10364515964579</c:v>
                </c:pt>
                <c:pt idx="846">
                  <c:v>34.0261314538057</c:v>
                </c:pt>
                <c:pt idx="847">
                  <c:v>33.9488782178225</c:v>
                </c:pt>
                <c:pt idx="848">
                  <c:v>33.87188430216199</c:v>
                </c:pt>
                <c:pt idx="849">
                  <c:v>33.7951485635326</c:v>
                </c:pt>
                <c:pt idx="850">
                  <c:v>33.71866986484029</c:v>
                </c:pt>
                <c:pt idx="851">
                  <c:v>33.64244707515439</c:v>
                </c:pt>
                <c:pt idx="852">
                  <c:v>33.56647906966599</c:v>
                </c:pt>
                <c:pt idx="853">
                  <c:v>33.49076472964909</c:v>
                </c:pt>
                <c:pt idx="854">
                  <c:v>33.4153029424215</c:v>
                </c:pt>
                <c:pt idx="855">
                  <c:v>33.34009260130232</c:v>
                </c:pt>
                <c:pt idx="856">
                  <c:v>33.26513260558748</c:v>
                </c:pt>
                <c:pt idx="857">
                  <c:v>33.1904218604913</c:v>
                </c:pt>
                <c:pt idx="858">
                  <c:v>33.11595927712701</c:v>
                </c:pt>
                <c:pt idx="859">
                  <c:v>33.0417437724591</c:v>
                </c:pt>
                <c:pt idx="860">
                  <c:v>32.96777426926914</c:v>
                </c:pt>
                <c:pt idx="861">
                  <c:v>32.8940496961201</c:v>
                </c:pt>
                <c:pt idx="862">
                  <c:v>32.8205689873168</c:v>
                </c:pt>
                <c:pt idx="863">
                  <c:v>32.74733108287201</c:v>
                </c:pt>
                <c:pt idx="864">
                  <c:v>32.67433492847028</c:v>
                </c:pt>
                <c:pt idx="865">
                  <c:v>32.6015794754295</c:v>
                </c:pt>
                <c:pt idx="866">
                  <c:v>32.52906368067</c:v>
                </c:pt>
                <c:pt idx="867">
                  <c:v>32.45678650667409</c:v>
                </c:pt>
                <c:pt idx="868">
                  <c:v>32.384746921456</c:v>
                </c:pt>
                <c:pt idx="869">
                  <c:v>32.3129438985233</c:v>
                </c:pt>
                <c:pt idx="870">
                  <c:v>32.24137641684214</c:v>
                </c:pt>
                <c:pt idx="871">
                  <c:v>32.17004346080709</c:v>
                </c:pt>
                <c:pt idx="872">
                  <c:v>32.0989440202033</c:v>
                </c:pt>
                <c:pt idx="873">
                  <c:v>32.02807709017432</c:v>
                </c:pt>
                <c:pt idx="874">
                  <c:v>31.95744167118669</c:v>
                </c:pt>
                <c:pt idx="875">
                  <c:v>31.88703676900053</c:v>
                </c:pt>
                <c:pt idx="876">
                  <c:v>31.8168613946328</c:v>
                </c:pt>
                <c:pt idx="877">
                  <c:v>31.74691456432429</c:v>
                </c:pt>
                <c:pt idx="878">
                  <c:v>31.6771952995112</c:v>
                </c:pt>
                <c:pt idx="879">
                  <c:v>31.60770262678789</c:v>
                </c:pt>
                <c:pt idx="880">
                  <c:v>31.53843557787749</c:v>
                </c:pt>
                <c:pt idx="881">
                  <c:v>31.46939318959969</c:v>
                </c:pt>
                <c:pt idx="882">
                  <c:v>31.40057450383776</c:v>
                </c:pt>
                <c:pt idx="883">
                  <c:v>31.33197856750985</c:v>
                </c:pt>
                <c:pt idx="884">
                  <c:v>31.26360443253287</c:v>
                </c:pt>
                <c:pt idx="885">
                  <c:v>31.19545115579884</c:v>
                </c:pt>
                <c:pt idx="886">
                  <c:v>31.12751779913529</c:v>
                </c:pt>
                <c:pt idx="887">
                  <c:v>31.059803429283</c:v>
                </c:pt>
                <c:pt idx="888">
                  <c:v>30.99230711785919</c:v>
                </c:pt>
                <c:pt idx="889">
                  <c:v>30.92502794133152</c:v>
                </c:pt>
                <c:pt idx="890">
                  <c:v>30.85796498098764</c:v>
                </c:pt>
                <c:pt idx="891">
                  <c:v>30.7911173229016</c:v>
                </c:pt>
                <c:pt idx="892">
                  <c:v>30.72448405791</c:v>
                </c:pt>
                <c:pt idx="893">
                  <c:v>30.6580642815788</c:v>
                </c:pt>
                <c:pt idx="894">
                  <c:v>30.5918570941758</c:v>
                </c:pt>
                <c:pt idx="895">
                  <c:v>30.5258616006414</c:v>
                </c:pt>
                <c:pt idx="896">
                  <c:v>30.46007691055969</c:v>
                </c:pt>
                <c:pt idx="897">
                  <c:v>30.39450213813079</c:v>
                </c:pt>
                <c:pt idx="898">
                  <c:v>30.32913640214108</c:v>
                </c:pt>
                <c:pt idx="899">
                  <c:v>30.26397882593729</c:v>
                </c:pt>
                <c:pt idx="900">
                  <c:v>30.19902853739579</c:v>
                </c:pt>
                <c:pt idx="901">
                  <c:v>30.13428466889864</c:v>
                </c:pt>
                <c:pt idx="902">
                  <c:v>30.06974635730068</c:v>
                </c:pt>
                <c:pt idx="903">
                  <c:v>30.00541274390947</c:v>
                </c:pt>
                <c:pt idx="904">
                  <c:v>29.94128297445167</c:v>
                </c:pt>
                <c:pt idx="905">
                  <c:v>29.87735619904923</c:v>
                </c:pt>
                <c:pt idx="906">
                  <c:v>29.81363157219176</c:v>
                </c:pt>
                <c:pt idx="907">
                  <c:v>29.75010825271159</c:v>
                </c:pt>
                <c:pt idx="908">
                  <c:v>29.68678540375461</c:v>
                </c:pt>
                <c:pt idx="909">
                  <c:v>29.6236621927567</c:v>
                </c:pt>
                <c:pt idx="910">
                  <c:v>29.5607377914162</c:v>
                </c:pt>
                <c:pt idx="911">
                  <c:v>29.49801137566878</c:v>
                </c:pt>
                <c:pt idx="912">
                  <c:v>29.43548212566179</c:v>
                </c:pt>
                <c:pt idx="913">
                  <c:v>29.37314922572859</c:v>
                </c:pt>
                <c:pt idx="914">
                  <c:v>29.3110118643628</c:v>
                </c:pt>
                <c:pt idx="915">
                  <c:v>29.24906923419361</c:v>
                </c:pt>
                <c:pt idx="916">
                  <c:v>29.18732053196272</c:v>
                </c:pt>
                <c:pt idx="917">
                  <c:v>29.12576495849621</c:v>
                </c:pt>
                <c:pt idx="918">
                  <c:v>29.0644017186812</c:v>
                </c:pt>
                <c:pt idx="919">
                  <c:v>29.00323002144329</c:v>
                </c:pt>
                <c:pt idx="920">
                  <c:v>28.94224907971894</c:v>
                </c:pt>
                <c:pt idx="921">
                  <c:v>28.88145811043693</c:v>
                </c:pt>
                <c:pt idx="922">
                  <c:v>28.8208563344861</c:v>
                </c:pt>
                <c:pt idx="923">
                  <c:v>28.76044297669888</c:v>
                </c:pt>
                <c:pt idx="924">
                  <c:v>28.70021726582629</c:v>
                </c:pt>
                <c:pt idx="925">
                  <c:v>28.64017843451053</c:v>
                </c:pt>
                <c:pt idx="926">
                  <c:v>28.5803257192662</c:v>
                </c:pt>
                <c:pt idx="927">
                  <c:v>28.52065836045563</c:v>
                </c:pt>
                <c:pt idx="928">
                  <c:v>28.46117560226538</c:v>
                </c:pt>
                <c:pt idx="929">
                  <c:v>28.4018766926843</c:v>
                </c:pt>
                <c:pt idx="930">
                  <c:v>28.34276088348019</c:v>
                </c:pt>
                <c:pt idx="931">
                  <c:v>28.28382743017819</c:v>
                </c:pt>
                <c:pt idx="932">
                  <c:v>28.2250755920376</c:v>
                </c:pt>
                <c:pt idx="933">
                  <c:v>28.16650463202969</c:v>
                </c:pt>
                <c:pt idx="934">
                  <c:v>28.108113816817</c:v>
                </c:pt>
                <c:pt idx="935">
                  <c:v>28.04990241672979</c:v>
                </c:pt>
                <c:pt idx="936">
                  <c:v>27.9918697057451</c:v>
                </c:pt>
                <c:pt idx="937">
                  <c:v>27.9340149614657</c:v>
                </c:pt>
                <c:pt idx="938">
                  <c:v>27.87633746509754</c:v>
                </c:pt>
                <c:pt idx="939">
                  <c:v>27.81883650142919</c:v>
                </c:pt>
                <c:pt idx="940">
                  <c:v>27.7615113588106</c:v>
                </c:pt>
                <c:pt idx="941">
                  <c:v>27.70436132913211</c:v>
                </c:pt>
                <c:pt idx="942">
                  <c:v>27.64738570780374</c:v>
                </c:pt>
                <c:pt idx="943">
                  <c:v>27.59058379373316</c:v>
                </c:pt>
                <c:pt idx="944">
                  <c:v>27.53395488930873</c:v>
                </c:pt>
                <c:pt idx="945">
                  <c:v>27.47749830037379</c:v>
                </c:pt>
                <c:pt idx="946">
                  <c:v>27.42121333621069</c:v>
                </c:pt>
                <c:pt idx="947">
                  <c:v>27.36509930951899</c:v>
                </c:pt>
                <c:pt idx="948">
                  <c:v>27.3091555363958</c:v>
                </c:pt>
                <c:pt idx="949">
                  <c:v>27.2533813363148</c:v>
                </c:pt>
                <c:pt idx="950">
                  <c:v>27.1977760321082</c:v>
                </c:pt>
                <c:pt idx="951">
                  <c:v>27.14233894994576</c:v>
                </c:pt>
                <c:pt idx="952">
                  <c:v>27.0870694193168</c:v>
                </c:pt>
                <c:pt idx="953">
                  <c:v>27.03196677300871</c:v>
                </c:pt>
                <c:pt idx="954">
                  <c:v>26.9770303470889</c:v>
                </c:pt>
                <c:pt idx="955">
                  <c:v>26.92225948088689</c:v>
                </c:pt>
                <c:pt idx="956">
                  <c:v>26.86765351697309</c:v>
                </c:pt>
                <c:pt idx="957">
                  <c:v>26.81321180114169</c:v>
                </c:pt>
                <c:pt idx="958">
                  <c:v>26.75893368239079</c:v>
                </c:pt>
                <c:pt idx="959">
                  <c:v>26.7048185129046</c:v>
                </c:pt>
                <c:pt idx="960">
                  <c:v>26.65086564803495</c:v>
                </c:pt>
                <c:pt idx="961">
                  <c:v>26.5970744462812</c:v>
                </c:pt>
                <c:pt idx="962">
                  <c:v>26.54344426927569</c:v>
                </c:pt>
                <c:pt idx="963">
                  <c:v>26.48997448176209</c:v>
                </c:pt>
                <c:pt idx="964">
                  <c:v>26.436664451579</c:v>
                </c:pt>
                <c:pt idx="965">
                  <c:v>26.38351354964209</c:v>
                </c:pt>
                <c:pt idx="966">
                  <c:v>26.330521149926</c:v>
                </c:pt>
                <c:pt idx="967">
                  <c:v>26.2776866294467</c:v>
                </c:pt>
                <c:pt idx="968">
                  <c:v>26.22500936824429</c:v>
                </c:pt>
                <c:pt idx="969">
                  <c:v>26.17248874936589</c:v>
                </c:pt>
                <c:pt idx="970">
                  <c:v>26.120124158847</c:v>
                </c:pt>
                <c:pt idx="971">
                  <c:v>26.0679149856962</c:v>
                </c:pt>
                <c:pt idx="972">
                  <c:v>26.01586062187695</c:v>
                </c:pt>
                <c:pt idx="973">
                  <c:v>25.9639604622899</c:v>
                </c:pt>
                <c:pt idx="974">
                  <c:v>25.91221390475879</c:v>
                </c:pt>
                <c:pt idx="975">
                  <c:v>25.8606203500108</c:v>
                </c:pt>
                <c:pt idx="976">
                  <c:v>25.80917920166106</c:v>
                </c:pt>
                <c:pt idx="977">
                  <c:v>25.7578898661977</c:v>
                </c:pt>
                <c:pt idx="978">
                  <c:v>25.70675175296189</c:v>
                </c:pt>
                <c:pt idx="979">
                  <c:v>25.65576427413502</c:v>
                </c:pt>
                <c:pt idx="980">
                  <c:v>25.60492684472159</c:v>
                </c:pt>
                <c:pt idx="981">
                  <c:v>25.55423888253098</c:v>
                </c:pt>
                <c:pt idx="982">
                  <c:v>25.50369980816478</c:v>
                </c:pt>
                <c:pt idx="983">
                  <c:v>25.45330904500029</c:v>
                </c:pt>
                <c:pt idx="984">
                  <c:v>25.40306601917089</c:v>
                </c:pt>
                <c:pt idx="985">
                  <c:v>25.35297015955573</c:v>
                </c:pt>
                <c:pt idx="986">
                  <c:v>25.30302089776107</c:v>
                </c:pt>
                <c:pt idx="987">
                  <c:v>25.2532176681067</c:v>
                </c:pt>
                <c:pt idx="988">
                  <c:v>25.20355990760759</c:v>
                </c:pt>
                <c:pt idx="989">
                  <c:v>25.15404705596189</c:v>
                </c:pt>
                <c:pt idx="990">
                  <c:v>25.1046785555344</c:v>
                </c:pt>
                <c:pt idx="991">
                  <c:v>25.05545385134099</c:v>
                </c:pt>
                <c:pt idx="992">
                  <c:v>25.00637239103519</c:v>
                </c:pt>
                <c:pt idx="993">
                  <c:v>24.9574336248915</c:v>
                </c:pt>
                <c:pt idx="994">
                  <c:v>24.90863700579158</c:v>
                </c:pt>
                <c:pt idx="995">
                  <c:v>24.85998198921133</c:v>
                </c:pt>
                <c:pt idx="996">
                  <c:v>24.8114680332011</c:v>
                </c:pt>
                <c:pt idx="997">
                  <c:v>24.76309459837762</c:v>
                </c:pt>
                <c:pt idx="998">
                  <c:v>24.71486114790594</c:v>
                </c:pt>
                <c:pt idx="999">
                  <c:v>24.666767147485</c:v>
                </c:pt>
                <c:pt idx="1000">
                  <c:v>24.6188120653354</c:v>
                </c:pt>
                <c:pt idx="1001">
                  <c:v>24.5709953721836</c:v>
                </c:pt>
                <c:pt idx="1002">
                  <c:v>24.52331654124859</c:v>
                </c:pt>
                <c:pt idx="1003">
                  <c:v>24.475775048228</c:v>
                </c:pt>
                <c:pt idx="1004">
                  <c:v>24.4283703712844</c:v>
                </c:pt>
                <c:pt idx="1005">
                  <c:v>24.381101991031</c:v>
                </c:pt>
                <c:pt idx="1006">
                  <c:v>24.33396939051823</c:v>
                </c:pt>
                <c:pt idx="1007">
                  <c:v>24.28697205522069</c:v>
                </c:pt>
                <c:pt idx="1008">
                  <c:v>24.24010947302278</c:v>
                </c:pt>
                <c:pt idx="1009">
                  <c:v>24.19338113420701</c:v>
                </c:pt>
                <c:pt idx="1010">
                  <c:v>24.14678653143698</c:v>
                </c:pt>
                <c:pt idx="1011">
                  <c:v>24.1003251597498</c:v>
                </c:pt>
                <c:pt idx="1012">
                  <c:v>24.05399651653729</c:v>
                </c:pt>
                <c:pt idx="1013">
                  <c:v>24.00780010153663</c:v>
                </c:pt>
                <c:pt idx="1014">
                  <c:v>23.9617354168156</c:v>
                </c:pt>
                <c:pt idx="1015">
                  <c:v>23.91580196676109</c:v>
                </c:pt>
                <c:pt idx="1016">
                  <c:v>23.86999925806509</c:v>
                </c:pt>
                <c:pt idx="1017">
                  <c:v>23.82432679971179</c:v>
                </c:pt>
                <c:pt idx="1018">
                  <c:v>23.77878410296669</c:v>
                </c:pt>
                <c:pt idx="1019">
                  <c:v>23.73337068136219</c:v>
                </c:pt>
                <c:pt idx="1020">
                  <c:v>23.68808605068569</c:v>
                </c:pt>
                <c:pt idx="1021">
                  <c:v>23.64292972896769</c:v>
                </c:pt>
                <c:pt idx="1022">
                  <c:v>23.5979012364689</c:v>
                </c:pt>
                <c:pt idx="1023">
                  <c:v>23.5530000956681</c:v>
                </c:pt>
                <c:pt idx="1024">
                  <c:v>23.50822583125009</c:v>
                </c:pt>
                <c:pt idx="1025">
                  <c:v>23.46357797009302</c:v>
                </c:pt>
                <c:pt idx="1026">
                  <c:v>23.4190560412588</c:v>
                </c:pt>
                <c:pt idx="1027">
                  <c:v>23.37465957597689</c:v>
                </c:pt>
                <c:pt idx="1028">
                  <c:v>23.33038810763573</c:v>
                </c:pt>
                <c:pt idx="1029">
                  <c:v>23.28624117177018</c:v>
                </c:pt>
                <c:pt idx="1030">
                  <c:v>23.2422183060506</c:v>
                </c:pt>
                <c:pt idx="1031">
                  <c:v>23.19831905026829</c:v>
                </c:pt>
                <c:pt idx="1032">
                  <c:v>23.15454294632686</c:v>
                </c:pt>
                <c:pt idx="1033">
                  <c:v>23.1108895382302</c:v>
                </c:pt>
                <c:pt idx="1034">
                  <c:v>23.06735837207</c:v>
                </c:pt>
                <c:pt idx="1035">
                  <c:v>23.0239489960154</c:v>
                </c:pt>
                <c:pt idx="1036">
                  <c:v>22.98066096030078</c:v>
                </c:pt>
                <c:pt idx="1037">
                  <c:v>22.93749381721589</c:v>
                </c:pt>
                <c:pt idx="1038">
                  <c:v>22.89444712109363</c:v>
                </c:pt>
                <c:pt idx="1039">
                  <c:v>22.85152042829891</c:v>
                </c:pt>
                <c:pt idx="1040">
                  <c:v>22.80871329721788</c:v>
                </c:pt>
                <c:pt idx="1041">
                  <c:v>22.7660252882485</c:v>
                </c:pt>
                <c:pt idx="1042">
                  <c:v>22.723455963787</c:v>
                </c:pt>
                <c:pt idx="1043">
                  <c:v>22.6810048882187</c:v>
                </c:pt>
                <c:pt idx="1044">
                  <c:v>22.6386716279071</c:v>
                </c:pt>
                <c:pt idx="1045">
                  <c:v>22.5964557511829</c:v>
                </c:pt>
                <c:pt idx="1046">
                  <c:v>22.5543568283336</c:v>
                </c:pt>
                <c:pt idx="1047">
                  <c:v>22.5123744315935</c:v>
                </c:pt>
                <c:pt idx="1048">
                  <c:v>22.47050813513219</c:v>
                </c:pt>
                <c:pt idx="1049">
                  <c:v>22.42875751504469</c:v>
                </c:pt>
                <c:pt idx="1050">
                  <c:v>22.38712214934099</c:v>
                </c:pt>
                <c:pt idx="1051">
                  <c:v>22.34560161793638</c:v>
                </c:pt>
                <c:pt idx="1052">
                  <c:v>22.30419550264054</c:v>
                </c:pt>
                <c:pt idx="1053">
                  <c:v>22.26290338714687</c:v>
                </c:pt>
                <c:pt idx="1054">
                  <c:v>22.22172485702449</c:v>
                </c:pt>
                <c:pt idx="1055">
                  <c:v>22.18065949970579</c:v>
                </c:pt>
                <c:pt idx="1056">
                  <c:v>22.1397069044775</c:v>
                </c:pt>
                <c:pt idx="1057">
                  <c:v>22.0988666624716</c:v>
                </c:pt>
                <c:pt idx="1058">
                  <c:v>22.0581383666543</c:v>
                </c:pt>
                <c:pt idx="1059">
                  <c:v>22.01752161181685</c:v>
                </c:pt>
                <c:pt idx="1060">
                  <c:v>21.97701599456499</c:v>
                </c:pt>
                <c:pt idx="1061">
                  <c:v>21.936621113311</c:v>
                </c:pt>
                <c:pt idx="1062">
                  <c:v>21.8963365682625</c:v>
                </c:pt>
                <c:pt idx="1063">
                  <c:v>21.85616196141376</c:v>
                </c:pt>
                <c:pt idx="1064">
                  <c:v>21.81609689653489</c:v>
                </c:pt>
                <c:pt idx="1065">
                  <c:v>21.77614097916458</c:v>
                </c:pt>
                <c:pt idx="1066">
                  <c:v>21.7362938166006</c:v>
                </c:pt>
                <c:pt idx="1067">
                  <c:v>21.69655501788705</c:v>
                </c:pt>
                <c:pt idx="1068">
                  <c:v>21.65692419380907</c:v>
                </c:pt>
                <c:pt idx="1069">
                  <c:v>21.6174009568813</c:v>
                </c:pt>
                <c:pt idx="1070">
                  <c:v>21.57798492134154</c:v>
                </c:pt>
                <c:pt idx="1071">
                  <c:v>21.5386757031374</c:v>
                </c:pt>
                <c:pt idx="1072">
                  <c:v>21.49947291992078</c:v>
                </c:pt>
                <c:pt idx="1073">
                  <c:v>21.46037619103819</c:v>
                </c:pt>
                <c:pt idx="1074">
                  <c:v>21.42138513752009</c:v>
                </c:pt>
                <c:pt idx="1075">
                  <c:v>21.38249938207368</c:v>
                </c:pt>
                <c:pt idx="1076">
                  <c:v>21.34371854907499</c:v>
                </c:pt>
                <c:pt idx="1077">
                  <c:v>21.30504226455702</c:v>
                </c:pt>
                <c:pt idx="1078">
                  <c:v>21.2664701562044</c:v>
                </c:pt>
                <c:pt idx="1079">
                  <c:v>21.22800185334149</c:v>
                </c:pt>
                <c:pt idx="1080">
                  <c:v>21.18963698692724</c:v>
                </c:pt>
                <c:pt idx="1081">
                  <c:v>21.15137518954504</c:v>
                </c:pt>
                <c:pt idx="1082">
                  <c:v>21.1132160953915</c:v>
                </c:pt>
                <c:pt idx="1083">
                  <c:v>21.0751593402734</c:v>
                </c:pt>
                <c:pt idx="1084">
                  <c:v>21.0372045615953</c:v>
                </c:pt>
                <c:pt idx="1085">
                  <c:v>20.9993513983526</c:v>
                </c:pt>
                <c:pt idx="1086">
                  <c:v>20.96159949112272</c:v>
                </c:pt>
                <c:pt idx="1087">
                  <c:v>20.92394848205844</c:v>
                </c:pt>
                <c:pt idx="1088">
                  <c:v>20.88639801487651</c:v>
                </c:pt>
                <c:pt idx="1089">
                  <c:v>20.8489477348528</c:v>
                </c:pt>
                <c:pt idx="1090">
                  <c:v>20.8115972888129</c:v>
                </c:pt>
                <c:pt idx="1091">
                  <c:v>20.77434632512292</c:v>
                </c:pt>
                <c:pt idx="1092">
                  <c:v>20.73719449368485</c:v>
                </c:pt>
                <c:pt idx="1093">
                  <c:v>20.70014144592269</c:v>
                </c:pt>
                <c:pt idx="1094">
                  <c:v>20.66318683478215</c:v>
                </c:pt>
                <c:pt idx="1095">
                  <c:v>20.62633031471719</c:v>
                </c:pt>
                <c:pt idx="1096">
                  <c:v>20.58957154168309</c:v>
                </c:pt>
                <c:pt idx="1097">
                  <c:v>20.55291017313089</c:v>
                </c:pt>
                <c:pt idx="1098">
                  <c:v>20.5163458679977</c:v>
                </c:pt>
                <c:pt idx="1099">
                  <c:v>20.4798782866993</c:v>
                </c:pt>
                <c:pt idx="1100">
                  <c:v>20.44350709112302</c:v>
                </c:pt>
                <c:pt idx="1101">
                  <c:v>20.40723194462169</c:v>
                </c:pt>
                <c:pt idx="1102">
                  <c:v>20.3710525120013</c:v>
                </c:pt>
                <c:pt idx="1103">
                  <c:v>20.33496845951923</c:v>
                </c:pt>
                <c:pt idx="1104">
                  <c:v>20.29897945487189</c:v>
                </c:pt>
                <c:pt idx="1105">
                  <c:v>20.26308516719213</c:v>
                </c:pt>
                <c:pt idx="1106">
                  <c:v>20.2272852670377</c:v>
                </c:pt>
                <c:pt idx="1107">
                  <c:v>20.1915794263863</c:v>
                </c:pt>
                <c:pt idx="1108">
                  <c:v>20.1559673186273</c:v>
                </c:pt>
                <c:pt idx="1109">
                  <c:v>20.12044861855509</c:v>
                </c:pt>
                <c:pt idx="1110">
                  <c:v>20.08502300236107</c:v>
                </c:pt>
                <c:pt idx="1111">
                  <c:v>20.0496901476288</c:v>
                </c:pt>
                <c:pt idx="1112">
                  <c:v>20.01444973332269</c:v>
                </c:pt>
                <c:pt idx="1113">
                  <c:v>19.97930143978579</c:v>
                </c:pt>
                <c:pt idx="1114">
                  <c:v>19.94424494872849</c:v>
                </c:pt>
                <c:pt idx="1115">
                  <c:v>19.90927994322479</c:v>
                </c:pt>
                <c:pt idx="1116">
                  <c:v>19.8744061077045</c:v>
                </c:pt>
                <c:pt idx="1117">
                  <c:v>19.8396231279439</c:v>
                </c:pt>
                <c:pt idx="1118">
                  <c:v>19.804930691063</c:v>
                </c:pt>
                <c:pt idx="1119">
                  <c:v>19.77032848551529</c:v>
                </c:pt>
                <c:pt idx="1120">
                  <c:v>19.73581620108319</c:v>
                </c:pt>
                <c:pt idx="1121">
                  <c:v>19.7013935288704</c:v>
                </c:pt>
                <c:pt idx="1122">
                  <c:v>19.66706016129435</c:v>
                </c:pt>
                <c:pt idx="1123">
                  <c:v>19.63281579208133</c:v>
                </c:pt>
                <c:pt idx="1124">
                  <c:v>19.598660116259</c:v>
                </c:pt>
                <c:pt idx="1125">
                  <c:v>19.56459283014905</c:v>
                </c:pt>
                <c:pt idx="1126">
                  <c:v>19.53061363136282</c:v>
                </c:pt>
                <c:pt idx="1127">
                  <c:v>19.49672221879246</c:v>
                </c:pt>
                <c:pt idx="1128">
                  <c:v>19.46291829260549</c:v>
                </c:pt>
                <c:pt idx="1129">
                  <c:v>19.42920155423779</c:v>
                </c:pt>
                <c:pt idx="1130">
                  <c:v>19.3955717063892</c:v>
                </c:pt>
                <c:pt idx="1131">
                  <c:v>19.3620284530143</c:v>
                </c:pt>
                <c:pt idx="1132">
                  <c:v>19.3285714993183</c:v>
                </c:pt>
                <c:pt idx="1133">
                  <c:v>19.29520055174952</c:v>
                </c:pt>
                <c:pt idx="1134">
                  <c:v>19.26191531799483</c:v>
                </c:pt>
                <c:pt idx="1135">
                  <c:v>19.22871550696955</c:v>
                </c:pt>
                <c:pt idx="1136">
                  <c:v>19.19560082881801</c:v>
                </c:pt>
                <c:pt idx="1137">
                  <c:v>19.16257099489919</c:v>
                </c:pt>
                <c:pt idx="1138">
                  <c:v>19.1296257177871</c:v>
                </c:pt>
                <c:pt idx="1139">
                  <c:v>19.09676471126251</c:v>
                </c:pt>
                <c:pt idx="1140">
                  <c:v>19.0639876903057</c:v>
                </c:pt>
                <c:pt idx="1141">
                  <c:v>19.03129437109254</c:v>
                </c:pt>
                <c:pt idx="1142">
                  <c:v>18.99868447098698</c:v>
                </c:pt>
                <c:pt idx="1143">
                  <c:v>18.96615770853699</c:v>
                </c:pt>
                <c:pt idx="1144">
                  <c:v>18.93371380346547</c:v>
                </c:pt>
                <c:pt idx="1145">
                  <c:v>18.9013524766685</c:v>
                </c:pt>
                <c:pt idx="1146">
                  <c:v>18.8690734502056</c:v>
                </c:pt>
                <c:pt idx="1147">
                  <c:v>18.8368764472971</c:v>
                </c:pt>
                <c:pt idx="1148">
                  <c:v>18.80476119231511</c:v>
                </c:pt>
                <c:pt idx="1149">
                  <c:v>18.7727274107824</c:v>
                </c:pt>
                <c:pt idx="1150">
                  <c:v>18.74077482936152</c:v>
                </c:pt>
                <c:pt idx="1151">
                  <c:v>18.7089031758541</c:v>
                </c:pt>
                <c:pt idx="1152">
                  <c:v>18.67711217918989</c:v>
                </c:pt>
                <c:pt idx="1153">
                  <c:v>18.6454015694268</c:v>
                </c:pt>
                <c:pt idx="1154">
                  <c:v>18.6137710777407</c:v>
                </c:pt>
                <c:pt idx="1155">
                  <c:v>18.58222043642256</c:v>
                </c:pt>
                <c:pt idx="1156">
                  <c:v>18.55074937887249</c:v>
                </c:pt>
                <c:pt idx="1157">
                  <c:v>18.5193576395932</c:v>
                </c:pt>
                <c:pt idx="1158">
                  <c:v>18.48804495418542</c:v>
                </c:pt>
                <c:pt idx="1159">
                  <c:v>18.45681105934399</c:v>
                </c:pt>
                <c:pt idx="1160">
                  <c:v>18.4256556928486</c:v>
                </c:pt>
                <c:pt idx="1161">
                  <c:v>18.39457859356189</c:v>
                </c:pt>
                <c:pt idx="1162">
                  <c:v>18.36357950142287</c:v>
                </c:pt>
                <c:pt idx="1163">
                  <c:v>18.33265815744294</c:v>
                </c:pt>
                <c:pt idx="1164">
                  <c:v>18.30181430369705</c:v>
                </c:pt>
                <c:pt idx="1165">
                  <c:v>18.27104768332267</c:v>
                </c:pt>
                <c:pt idx="1166">
                  <c:v>18.24035804051309</c:v>
                </c:pt>
                <c:pt idx="1167">
                  <c:v>18.20974512051099</c:v>
                </c:pt>
                <c:pt idx="1168">
                  <c:v>18.17920866960495</c:v>
                </c:pt>
                <c:pt idx="1169">
                  <c:v>18.14874843512249</c:v>
                </c:pt>
                <c:pt idx="1170">
                  <c:v>18.11836416542913</c:v>
                </c:pt>
                <c:pt idx="1171">
                  <c:v>18.08805560991729</c:v>
                </c:pt>
                <c:pt idx="1172">
                  <c:v>18.0578225190059</c:v>
                </c:pt>
                <c:pt idx="1173">
                  <c:v>18.0276646441341</c:v>
                </c:pt>
                <c:pt idx="1174">
                  <c:v>17.9975817377557</c:v>
                </c:pt>
                <c:pt idx="1175">
                  <c:v>17.96757355333466</c:v>
                </c:pt>
                <c:pt idx="1176">
                  <c:v>17.93763984534046</c:v>
                </c:pt>
                <c:pt idx="1177">
                  <c:v>17.9077803692433</c:v>
                </c:pt>
                <c:pt idx="1178">
                  <c:v>17.8779948815081</c:v>
                </c:pt>
                <c:pt idx="1179">
                  <c:v>17.84828313959019</c:v>
                </c:pt>
                <c:pt idx="1180">
                  <c:v>17.81864490193209</c:v>
                </c:pt>
                <c:pt idx="1181">
                  <c:v>17.78907992795699</c:v>
                </c:pt>
                <c:pt idx="1182">
                  <c:v>17.75958797806359</c:v>
                </c:pt>
                <c:pt idx="1183">
                  <c:v>17.7301688136243</c:v>
                </c:pt>
                <c:pt idx="1184">
                  <c:v>17.70082219697588</c:v>
                </c:pt>
                <c:pt idx="1185">
                  <c:v>17.6715478914196</c:v>
                </c:pt>
                <c:pt idx="1186">
                  <c:v>17.642345661213</c:v>
                </c:pt>
                <c:pt idx="1187">
                  <c:v>17.61321527156779</c:v>
                </c:pt>
                <c:pt idx="1188">
                  <c:v>17.5841564886437</c:v>
                </c:pt>
                <c:pt idx="1189">
                  <c:v>17.55516907954366</c:v>
                </c:pt>
                <c:pt idx="1190">
                  <c:v>17.52625281231179</c:v>
                </c:pt>
                <c:pt idx="1191">
                  <c:v>17.49740745592489</c:v>
                </c:pt>
                <c:pt idx="1192">
                  <c:v>17.46863278029178</c:v>
                </c:pt>
                <c:pt idx="1193">
                  <c:v>17.4399285562477</c:v>
                </c:pt>
                <c:pt idx="1194">
                  <c:v>17.4112945555469</c:v>
                </c:pt>
                <c:pt idx="1195">
                  <c:v>17.38273055086267</c:v>
                </c:pt>
                <c:pt idx="1196">
                  <c:v>17.354236315782</c:v>
                </c:pt>
                <c:pt idx="1197">
                  <c:v>17.3258116247971</c:v>
                </c:pt>
                <c:pt idx="1198">
                  <c:v>17.2974562533067</c:v>
                </c:pt>
                <c:pt idx="1199">
                  <c:v>17.26916997760819</c:v>
                </c:pt>
                <c:pt idx="1200">
                  <c:v>17.24095257489509</c:v>
                </c:pt>
                <c:pt idx="1201">
                  <c:v>17.2128038232513</c:v>
                </c:pt>
                <c:pt idx="1202">
                  <c:v>17.18472350164776</c:v>
                </c:pt>
                <c:pt idx="1203">
                  <c:v>17.1567113899389</c:v>
                </c:pt>
                <c:pt idx="1204">
                  <c:v>17.12876726885673</c:v>
                </c:pt>
                <c:pt idx="1205">
                  <c:v>17.10089092000774</c:v>
                </c:pt>
                <c:pt idx="1206">
                  <c:v>17.07308212586863</c:v>
                </c:pt>
                <c:pt idx="1207">
                  <c:v>17.04534066978249</c:v>
                </c:pt>
                <c:pt idx="1208">
                  <c:v>17.01766633595379</c:v>
                </c:pt>
                <c:pt idx="1209">
                  <c:v>16.9900589094451</c:v>
                </c:pt>
                <c:pt idx="1210">
                  <c:v>16.96251817617278</c:v>
                </c:pt>
                <c:pt idx="1211">
                  <c:v>16.93504392290365</c:v>
                </c:pt>
                <c:pt idx="1212">
                  <c:v>16.90763593724899</c:v>
                </c:pt>
                <c:pt idx="1213">
                  <c:v>16.8802940076624</c:v>
                </c:pt>
                <c:pt idx="1214">
                  <c:v>16.8530179234351</c:v>
                </c:pt>
                <c:pt idx="1215">
                  <c:v>16.8258074746923</c:v>
                </c:pt>
                <c:pt idx="1216">
                  <c:v>16.79866245238912</c:v>
                </c:pt>
                <c:pt idx="1217">
                  <c:v>16.77158264830707</c:v>
                </c:pt>
                <c:pt idx="1218">
                  <c:v>16.744567855049</c:v>
                </c:pt>
                <c:pt idx="1219">
                  <c:v>16.71761786603589</c:v>
                </c:pt>
                <c:pt idx="1220">
                  <c:v>16.69073247550378</c:v>
                </c:pt>
                <c:pt idx="1221">
                  <c:v>16.66391147849964</c:v>
                </c:pt>
                <c:pt idx="1222">
                  <c:v>16.63715467087554</c:v>
                </c:pt>
                <c:pt idx="1223">
                  <c:v>16.61046184928824</c:v>
                </c:pt>
                <c:pt idx="1224">
                  <c:v>16.58383281119269</c:v>
                </c:pt>
                <c:pt idx="1225">
                  <c:v>16.5572673548399</c:v>
                </c:pt>
                <c:pt idx="1226">
                  <c:v>16.5307652792721</c:v>
                </c:pt>
                <c:pt idx="1227">
                  <c:v>16.50432638432002</c:v>
                </c:pt>
                <c:pt idx="1228">
                  <c:v>16.4779504705994</c:v>
                </c:pt>
                <c:pt idx="1229">
                  <c:v>16.45163733950478</c:v>
                </c:pt>
                <c:pt idx="1230">
                  <c:v>16.42538679320979</c:v>
                </c:pt>
                <c:pt idx="1231">
                  <c:v>16.3991986346605</c:v>
                </c:pt>
                <c:pt idx="1232">
                  <c:v>16.3730726675725</c:v>
                </c:pt>
                <c:pt idx="1233">
                  <c:v>16.3470086964288</c:v>
                </c:pt>
                <c:pt idx="1234">
                  <c:v>16.3210065264741</c:v>
                </c:pt>
                <c:pt idx="1235">
                  <c:v>16.29506596371271</c:v>
                </c:pt>
                <c:pt idx="1236">
                  <c:v>16.26918681490469</c:v>
                </c:pt>
                <c:pt idx="1237">
                  <c:v>16.24336888756206</c:v>
                </c:pt>
                <c:pt idx="1238">
                  <c:v>16.2176119899461</c:v>
                </c:pt>
                <c:pt idx="1239">
                  <c:v>16.19191593106151</c:v>
                </c:pt>
                <c:pt idx="1240">
                  <c:v>16.16628052065663</c:v>
                </c:pt>
                <c:pt idx="1241">
                  <c:v>16.14070556921753</c:v>
                </c:pt>
                <c:pt idx="1242">
                  <c:v>16.11519088796429</c:v>
                </c:pt>
                <c:pt idx="1243">
                  <c:v>16.08973628884958</c:v>
                </c:pt>
                <c:pt idx="1244">
                  <c:v>16.06434158455489</c:v>
                </c:pt>
                <c:pt idx="1245">
                  <c:v>16.03900658848429</c:v>
                </c:pt>
                <c:pt idx="1246">
                  <c:v>16.0137311147644</c:v>
                </c:pt>
                <c:pt idx="1247">
                  <c:v>15.98851497824041</c:v>
                </c:pt>
                <c:pt idx="1248">
                  <c:v>15.9633579944716</c:v>
                </c:pt>
                <c:pt idx="1249">
                  <c:v>15.9382599797291</c:v>
                </c:pt>
                <c:pt idx="1250">
                  <c:v>15.9132207509922</c:v>
                </c:pt>
                <c:pt idx="1251">
                  <c:v>15.8882401259453</c:v>
                </c:pt>
                <c:pt idx="1252">
                  <c:v>15.8633179229743</c:v>
                </c:pt>
                <c:pt idx="1253">
                  <c:v>15.8384539611637</c:v>
                </c:pt>
                <c:pt idx="1254">
                  <c:v>15.8136480602937</c:v>
                </c:pt>
                <c:pt idx="1255">
                  <c:v>15.788900040836</c:v>
                </c:pt>
                <c:pt idx="1256">
                  <c:v>15.764209723952</c:v>
                </c:pt>
                <c:pt idx="1257">
                  <c:v>15.7395769314885</c:v>
                </c:pt>
                <c:pt idx="1258">
                  <c:v>15.71500148597505</c:v>
                </c:pt>
                <c:pt idx="1259">
                  <c:v>15.69048321062082</c:v>
                </c:pt>
                <c:pt idx="1260">
                  <c:v>15.6660219293113</c:v>
                </c:pt>
                <c:pt idx="1261">
                  <c:v>15.6416174666059</c:v>
                </c:pt>
                <c:pt idx="1262">
                  <c:v>15.6172696477338</c:v>
                </c:pt>
                <c:pt idx="1263">
                  <c:v>15.592978298592</c:v>
                </c:pt>
                <c:pt idx="1264">
                  <c:v>15.5687432457409</c:v>
                </c:pt>
                <c:pt idx="1265">
                  <c:v>15.5445643164031</c:v>
                </c:pt>
                <c:pt idx="1266">
                  <c:v>15.5204413384588</c:v>
                </c:pt>
                <c:pt idx="1267">
                  <c:v>15.4963741404439</c:v>
                </c:pt>
                <c:pt idx="1268">
                  <c:v>15.47236255154605</c:v>
                </c:pt>
                <c:pt idx="1269">
                  <c:v>15.4484064016026</c:v>
                </c:pt>
                <c:pt idx="1270">
                  <c:v>15.4245055210969</c:v>
                </c:pt>
                <c:pt idx="1271">
                  <c:v>15.4006597411566</c:v>
                </c:pt>
                <c:pt idx="1272">
                  <c:v>15.37686889354851</c:v>
                </c:pt>
                <c:pt idx="1273">
                  <c:v>15.35313281067857</c:v>
                </c:pt>
                <c:pt idx="1274">
                  <c:v>15.3294513255858</c:v>
                </c:pt>
                <c:pt idx="1275">
                  <c:v>15.30582427194307</c:v>
                </c:pt>
                <c:pt idx="1276">
                  <c:v>15.28225148405034</c:v>
                </c:pt>
                <c:pt idx="1277">
                  <c:v>15.2587327968358</c:v>
                </c:pt>
                <c:pt idx="1278">
                  <c:v>15.2352680458491</c:v>
                </c:pt>
                <c:pt idx="1279">
                  <c:v>15.2118570672618</c:v>
                </c:pt>
                <c:pt idx="1280">
                  <c:v>15.18849969786271</c:v>
                </c:pt>
                <c:pt idx="1281">
                  <c:v>15.1651957750556</c:v>
                </c:pt>
                <c:pt idx="1282">
                  <c:v>15.1419451368569</c:v>
                </c:pt>
                <c:pt idx="1283">
                  <c:v>15.1187476218921</c:v>
                </c:pt>
                <c:pt idx="1284">
                  <c:v>15.0956030693937</c:v>
                </c:pt>
                <c:pt idx="1285">
                  <c:v>15.07251131919834</c:v>
                </c:pt>
                <c:pt idx="1286">
                  <c:v>15.04947221174373</c:v>
                </c:pt>
                <c:pt idx="1287">
                  <c:v>15.02648558806682</c:v>
                </c:pt>
                <c:pt idx="1288">
                  <c:v>15.0035512897994</c:v>
                </c:pt>
                <c:pt idx="1289">
                  <c:v>14.98066915916805</c:v>
                </c:pt>
                <c:pt idx="1290">
                  <c:v>14.95783903898902</c:v>
                </c:pt>
                <c:pt idx="1291">
                  <c:v>14.9350607726667</c:v>
                </c:pt>
                <c:pt idx="1292">
                  <c:v>14.91233420419172</c:v>
                </c:pt>
                <c:pt idx="1293">
                  <c:v>14.88965917813635</c:v>
                </c:pt>
                <c:pt idx="1294">
                  <c:v>14.86703553965358</c:v>
                </c:pt>
                <c:pt idx="1295">
                  <c:v>14.8444631344743</c:v>
                </c:pt>
                <c:pt idx="1296">
                  <c:v>14.8219418089043</c:v>
                </c:pt>
                <c:pt idx="1297">
                  <c:v>14.7994714098218</c:v>
                </c:pt>
                <c:pt idx="1298">
                  <c:v>14.77705178467457</c:v>
                </c:pt>
                <c:pt idx="1299">
                  <c:v>14.754682781479</c:v>
                </c:pt>
                <c:pt idx="1300">
                  <c:v>14.7323642488151</c:v>
                </c:pt>
                <c:pt idx="1301">
                  <c:v>14.71009603582612</c:v>
                </c:pt>
                <c:pt idx="1302">
                  <c:v>14.6878779922151</c:v>
                </c:pt>
                <c:pt idx="1303">
                  <c:v>14.66570996824234</c:v>
                </c:pt>
                <c:pt idx="1304">
                  <c:v>14.6435918147228</c:v>
                </c:pt>
                <c:pt idx="1305">
                  <c:v>14.6215233830249</c:v>
                </c:pt>
                <c:pt idx="1306">
                  <c:v>14.59950452506677</c:v>
                </c:pt>
                <c:pt idx="1307">
                  <c:v>14.5775350933137</c:v>
                </c:pt>
                <c:pt idx="1308">
                  <c:v>14.5556149407768</c:v>
                </c:pt>
                <c:pt idx="1309">
                  <c:v>14.5337439210101</c:v>
                </c:pt>
                <c:pt idx="1310">
                  <c:v>14.5119218881078</c:v>
                </c:pt>
                <c:pt idx="1311">
                  <c:v>14.49014869670222</c:v>
                </c:pt>
                <c:pt idx="1312">
                  <c:v>14.4684242019611</c:v>
                </c:pt>
                <c:pt idx="1313">
                  <c:v>14.44674825958674</c:v>
                </c:pt>
                <c:pt idx="1314">
                  <c:v>14.4251207258109</c:v>
                </c:pt>
                <c:pt idx="1315">
                  <c:v>14.4035414573953</c:v>
                </c:pt>
                <c:pt idx="1316">
                  <c:v>14.38201031162746</c:v>
                </c:pt>
                <c:pt idx="1317">
                  <c:v>14.3605271463187</c:v>
                </c:pt>
                <c:pt idx="1318">
                  <c:v>14.33909181980274</c:v>
                </c:pt>
                <c:pt idx="1319">
                  <c:v>14.3177041909325</c:v>
                </c:pt>
                <c:pt idx="1320">
                  <c:v>14.2963641190782</c:v>
                </c:pt>
                <c:pt idx="1321">
                  <c:v>14.2750714641251</c:v>
                </c:pt>
                <c:pt idx="1322">
                  <c:v>14.2538260864709</c:v>
                </c:pt>
                <c:pt idx="1323">
                  <c:v>14.232627847024</c:v>
                </c:pt>
                <c:pt idx="1324">
                  <c:v>14.2114766072012</c:v>
                </c:pt>
                <c:pt idx="1325">
                  <c:v>14.1903722289251</c:v>
                </c:pt>
                <c:pt idx="1326">
                  <c:v>14.16931457462203</c:v>
                </c:pt>
                <c:pt idx="1327">
                  <c:v>14.1483035072204</c:v>
                </c:pt>
                <c:pt idx="1328">
                  <c:v>14.1273388901477</c:v>
                </c:pt>
                <c:pt idx="1329">
                  <c:v>14.10642058732902</c:v>
                </c:pt>
                <c:pt idx="1330">
                  <c:v>14.08554846318422</c:v>
                </c:pt>
                <c:pt idx="1331">
                  <c:v>14.0647223826268</c:v>
                </c:pt>
                <c:pt idx="1332">
                  <c:v>14.04394221106031</c:v>
                </c:pt>
                <c:pt idx="1333">
                  <c:v>14.0232078143774</c:v>
                </c:pt>
                <c:pt idx="1334">
                  <c:v>14.00251905895783</c:v>
                </c:pt>
                <c:pt idx="1335">
                  <c:v>13.9818758116647</c:v>
                </c:pt>
                <c:pt idx="1336">
                  <c:v>13.96127793984492</c:v>
                </c:pt>
                <c:pt idx="1337">
                  <c:v>13.9407253113244</c:v>
                </c:pt>
                <c:pt idx="1338">
                  <c:v>13.9202177944084</c:v>
                </c:pt>
                <c:pt idx="1339">
                  <c:v>13.89975525787806</c:v>
                </c:pt>
                <c:pt idx="1340">
                  <c:v>13.87933757098786</c:v>
                </c:pt>
                <c:pt idx="1341">
                  <c:v>13.85896460346531</c:v>
                </c:pt>
                <c:pt idx="1342">
                  <c:v>13.83863622550784</c:v>
                </c:pt>
                <c:pt idx="1343">
                  <c:v>13.8183523077809</c:v>
                </c:pt>
                <c:pt idx="1344">
                  <c:v>13.79811272141533</c:v>
                </c:pt>
                <c:pt idx="1345">
                  <c:v>13.7779173380074</c:v>
                </c:pt>
                <c:pt idx="1346">
                  <c:v>13.7577660296137</c:v>
                </c:pt>
                <c:pt idx="1347">
                  <c:v>13.7376586687523</c:v>
                </c:pt>
                <c:pt idx="1348">
                  <c:v>13.7175951283983</c:v>
                </c:pt>
                <c:pt idx="1349">
                  <c:v>13.6975752819838</c:v>
                </c:pt>
                <c:pt idx="1350">
                  <c:v>13.6775990033942</c:v>
                </c:pt>
                <c:pt idx="1351">
                  <c:v>13.65766616696828</c:v>
                </c:pt>
                <c:pt idx="1352">
                  <c:v>13.6377766474936</c:v>
                </c:pt>
                <c:pt idx="1353">
                  <c:v>13.6179303202076</c:v>
                </c:pt>
                <c:pt idx="1354">
                  <c:v>13.59812706079273</c:v>
                </c:pt>
                <c:pt idx="1355">
                  <c:v>13.57836674537748</c:v>
                </c:pt>
                <c:pt idx="1356">
                  <c:v>13.55864925053198</c:v>
                </c:pt>
                <c:pt idx="1357">
                  <c:v>13.5389744532673</c:v>
                </c:pt>
                <c:pt idx="1358">
                  <c:v>13.519342231033</c:v>
                </c:pt>
                <c:pt idx="1359">
                  <c:v>13.4997524617168</c:v>
                </c:pt>
                <c:pt idx="1360">
                  <c:v>13.4802050236407</c:v>
                </c:pt>
                <c:pt idx="1361">
                  <c:v>13.46069979556034</c:v>
                </c:pt>
                <c:pt idx="1362">
                  <c:v>13.44123665666202</c:v>
                </c:pt>
                <c:pt idx="1363">
                  <c:v>13.4218154865633</c:v>
                </c:pt>
                <c:pt idx="1364">
                  <c:v>13.40243616530831</c:v>
                </c:pt>
                <c:pt idx="1365">
                  <c:v>13.38309857336683</c:v>
                </c:pt>
                <c:pt idx="1366">
                  <c:v>13.36380259163443</c:v>
                </c:pt>
                <c:pt idx="1367">
                  <c:v>13.3445481014277</c:v>
                </c:pt>
                <c:pt idx="1368">
                  <c:v>13.3253349844845</c:v>
                </c:pt>
                <c:pt idx="1369">
                  <c:v>13.306163122961</c:v>
                </c:pt>
                <c:pt idx="1370">
                  <c:v>13.2870323994312</c:v>
                </c:pt>
                <c:pt idx="1371">
                  <c:v>13.2679426968836</c:v>
                </c:pt>
                <c:pt idx="1372">
                  <c:v>13.2488938987207</c:v>
                </c:pt>
                <c:pt idx="1373">
                  <c:v>13.2298858887572</c:v>
                </c:pt>
                <c:pt idx="1374">
                  <c:v>13.2109185512171</c:v>
                </c:pt>
                <c:pt idx="1375">
                  <c:v>13.19199177073289</c:v>
                </c:pt>
                <c:pt idx="1376">
                  <c:v>13.1731054323441</c:v>
                </c:pt>
                <c:pt idx="1377">
                  <c:v>13.1542594214952</c:v>
                </c:pt>
                <c:pt idx="1378">
                  <c:v>13.1354536240334</c:v>
                </c:pt>
                <c:pt idx="1379">
                  <c:v>13.11668792620772</c:v>
                </c:pt>
                <c:pt idx="1380">
                  <c:v>13.09796221466702</c:v>
                </c:pt>
                <c:pt idx="1381">
                  <c:v>13.0792763764584</c:v>
                </c:pt>
                <c:pt idx="1382">
                  <c:v>13.06063029902543</c:v>
                </c:pt>
                <c:pt idx="1383">
                  <c:v>13.0420238702061</c:v>
                </c:pt>
                <c:pt idx="1384">
                  <c:v>13.0234569782325</c:v>
                </c:pt>
                <c:pt idx="1385">
                  <c:v>13.0049295117275</c:v>
                </c:pt>
                <c:pt idx="1386">
                  <c:v>12.98644135970425</c:v>
                </c:pt>
                <c:pt idx="1387">
                  <c:v>12.96799241156371</c:v>
                </c:pt>
                <c:pt idx="1388">
                  <c:v>12.94958255709445</c:v>
                </c:pt>
                <c:pt idx="1389">
                  <c:v>12.93121168646848</c:v>
                </c:pt>
                <c:pt idx="1390">
                  <c:v>12.9128796902434</c:v>
                </c:pt>
                <c:pt idx="1391">
                  <c:v>12.89458645935707</c:v>
                </c:pt>
                <c:pt idx="1392">
                  <c:v>12.87633188512741</c:v>
                </c:pt>
                <c:pt idx="1393">
                  <c:v>12.8581158592526</c:v>
                </c:pt>
                <c:pt idx="1394">
                  <c:v>12.83993827380674</c:v>
                </c:pt>
                <c:pt idx="1395">
                  <c:v>12.8217990212392</c:v>
                </c:pt>
                <c:pt idx="1396">
                  <c:v>12.80369799437438</c:v>
                </c:pt>
                <c:pt idx="1397">
                  <c:v>12.78563508640842</c:v>
                </c:pt>
                <c:pt idx="1398">
                  <c:v>12.7676101909083</c:v>
                </c:pt>
                <c:pt idx="1399">
                  <c:v>12.7496232018107</c:v>
                </c:pt>
                <c:pt idx="1400">
                  <c:v>12.7316740134202</c:v>
                </c:pt>
                <c:pt idx="1401">
                  <c:v>12.7137625204067</c:v>
                </c:pt>
                <c:pt idx="1402">
                  <c:v>12.69588861780635</c:v>
                </c:pt>
                <c:pt idx="1403">
                  <c:v>12.6780522010174</c:v>
                </c:pt>
                <c:pt idx="1404">
                  <c:v>12.6602531658004</c:v>
                </c:pt>
                <c:pt idx="1405">
                  <c:v>12.6424914082761</c:v>
                </c:pt>
                <c:pt idx="1406">
                  <c:v>12.6247668249241</c:v>
                </c:pt>
                <c:pt idx="1407">
                  <c:v>12.6070793125811</c:v>
                </c:pt>
                <c:pt idx="1408">
                  <c:v>12.5894287684399</c:v>
                </c:pt>
                <c:pt idx="1409">
                  <c:v>12.5718150900473</c:v>
                </c:pt>
                <c:pt idx="1410">
                  <c:v>12.5542381753036</c:v>
                </c:pt>
                <c:pt idx="1411">
                  <c:v>12.5366979224603</c:v>
                </c:pt>
                <c:pt idx="1412">
                  <c:v>12.51919423011873</c:v>
                </c:pt>
                <c:pt idx="1413">
                  <c:v>12.5017269972288</c:v>
                </c:pt>
                <c:pt idx="1414">
                  <c:v>12.48429612308823</c:v>
                </c:pt>
                <c:pt idx="1415">
                  <c:v>12.46690150733963</c:v>
                </c:pt>
                <c:pt idx="1416">
                  <c:v>12.4495430499704</c:v>
                </c:pt>
                <c:pt idx="1417">
                  <c:v>12.4322206513108</c:v>
                </c:pt>
                <c:pt idx="1418">
                  <c:v>12.4149342120325</c:v>
                </c:pt>
                <c:pt idx="1419">
                  <c:v>12.39768363314752</c:v>
                </c:pt>
                <c:pt idx="1420">
                  <c:v>12.38046881600625</c:v>
                </c:pt>
                <c:pt idx="1421">
                  <c:v>12.3632896622965</c:v>
                </c:pt>
                <c:pt idx="1422">
                  <c:v>12.34614607404273</c:v>
                </c:pt>
                <c:pt idx="1423">
                  <c:v>12.32903795360287</c:v>
                </c:pt>
                <c:pt idx="1424">
                  <c:v>12.3119652036687</c:v>
                </c:pt>
                <c:pt idx="1425">
                  <c:v>12.294927727264</c:v>
                </c:pt>
                <c:pt idx="1426">
                  <c:v>12.2779254277431</c:v>
                </c:pt>
                <c:pt idx="1427">
                  <c:v>12.2609582087886</c:v>
                </c:pt>
                <c:pt idx="1428">
                  <c:v>12.24402597441204</c:v>
                </c:pt>
                <c:pt idx="1429">
                  <c:v>12.22712862895125</c:v>
                </c:pt>
                <c:pt idx="1430">
                  <c:v>12.2102660770691</c:v>
                </c:pt>
                <c:pt idx="1431">
                  <c:v>12.193438223752</c:v>
                </c:pt>
                <c:pt idx="1432">
                  <c:v>12.1766449743094</c:v>
                </c:pt>
                <c:pt idx="1433">
                  <c:v>12.1598862343714</c:v>
                </c:pt>
                <c:pt idx="1434">
                  <c:v>12.1431619098888</c:v>
                </c:pt>
                <c:pt idx="1435">
                  <c:v>12.1264719071309</c:v>
                </c:pt>
                <c:pt idx="1436">
                  <c:v>12.1098161326838</c:v>
                </c:pt>
                <c:pt idx="1437">
                  <c:v>12.0931944934502</c:v>
                </c:pt>
                <c:pt idx="1438">
                  <c:v>12.0766068966477</c:v>
                </c:pt>
                <c:pt idx="1439">
                  <c:v>12.06005324980672</c:v>
                </c:pt>
                <c:pt idx="1440">
                  <c:v>12.0435334607707</c:v>
                </c:pt>
                <c:pt idx="1441">
                  <c:v>12.0270474376938</c:v>
                </c:pt>
                <c:pt idx="1442">
                  <c:v>12.01059508904</c:v>
                </c:pt>
                <c:pt idx="1443">
                  <c:v>11.9941763235815</c:v>
                </c:pt>
                <c:pt idx="1444">
                  <c:v>11.9777910503986</c:v>
                </c:pt>
                <c:pt idx="1445">
                  <c:v>11.96143917887652</c:v>
                </c:pt>
                <c:pt idx="1446">
                  <c:v>11.94512061870602</c:v>
                </c:pt>
                <c:pt idx="1447">
                  <c:v>11.9288352798811</c:v>
                </c:pt>
                <c:pt idx="1448">
                  <c:v>11.91258307269874</c:v>
                </c:pt>
                <c:pt idx="1449">
                  <c:v>11.8963639077559</c:v>
                </c:pt>
                <c:pt idx="1450">
                  <c:v>11.8801776959507</c:v>
                </c:pt>
                <c:pt idx="1451">
                  <c:v>11.86402434847962</c:v>
                </c:pt>
                <c:pt idx="1452">
                  <c:v>11.8479037768361</c:v>
                </c:pt>
                <c:pt idx="1453">
                  <c:v>11.8318158928109</c:v>
                </c:pt>
                <c:pt idx="1454">
                  <c:v>11.81576060848937</c:v>
                </c:pt>
                <c:pt idx="1455">
                  <c:v>11.79973783625032</c:v>
                </c:pt>
                <c:pt idx="1456">
                  <c:v>11.7837474887667</c:v>
                </c:pt>
                <c:pt idx="1457">
                  <c:v>11.7677894790025</c:v>
                </c:pt>
                <c:pt idx="1458">
                  <c:v>11.75186372021186</c:v>
                </c:pt>
                <c:pt idx="1459">
                  <c:v>11.7359701259387</c:v>
                </c:pt>
                <c:pt idx="1460">
                  <c:v>11.7201086100149</c:v>
                </c:pt>
                <c:pt idx="1461">
                  <c:v>11.7042790865594</c:v>
                </c:pt>
                <c:pt idx="1462">
                  <c:v>11.6884814699772</c:v>
                </c:pt>
                <c:pt idx="1463">
                  <c:v>11.672715674958</c:v>
                </c:pt>
                <c:pt idx="1464">
                  <c:v>11.6569816164748</c:v>
                </c:pt>
                <c:pt idx="1465">
                  <c:v>11.6412792097836</c:v>
                </c:pt>
                <c:pt idx="1466">
                  <c:v>11.6256083704214</c:v>
                </c:pt>
                <c:pt idx="1467">
                  <c:v>11.6099690142058</c:v>
                </c:pt>
                <c:pt idx="1468">
                  <c:v>11.5943610572334</c:v>
                </c:pt>
                <c:pt idx="1469">
                  <c:v>11.5787844158788</c:v>
                </c:pt>
                <c:pt idx="1470">
                  <c:v>11.56323900679371</c:v>
                </c:pt>
                <c:pt idx="1471">
                  <c:v>11.5477247469055</c:v>
                </c:pt>
                <c:pt idx="1472">
                  <c:v>11.5322415534162</c:v>
                </c:pt>
                <c:pt idx="1473">
                  <c:v>11.51678934380198</c:v>
                </c:pt>
                <c:pt idx="1474">
                  <c:v>11.5013680358113</c:v>
                </c:pt>
                <c:pt idx="1475">
                  <c:v>11.48597754746402</c:v>
                </c:pt>
                <c:pt idx="1476">
                  <c:v>11.4706177970511</c:v>
                </c:pt>
                <c:pt idx="1477">
                  <c:v>11.4552887031321</c:v>
                </c:pt>
                <c:pt idx="1478">
                  <c:v>11.4399901845353</c:v>
                </c:pt>
                <c:pt idx="1479">
                  <c:v>11.4247221603564</c:v>
                </c:pt>
                <c:pt idx="1480">
                  <c:v>11.4094845499572</c:v>
                </c:pt>
                <c:pt idx="1481">
                  <c:v>11.394277272964</c:v>
                </c:pt>
                <c:pt idx="1482">
                  <c:v>11.37910024926863</c:v>
                </c:pt>
                <c:pt idx="1483">
                  <c:v>11.36395339902478</c:v>
                </c:pt>
                <c:pt idx="1484">
                  <c:v>11.34883664264901</c:v>
                </c:pt>
                <c:pt idx="1485">
                  <c:v>11.3337499008186</c:v>
                </c:pt>
                <c:pt idx="1486">
                  <c:v>11.3186930944707</c:v>
                </c:pt>
                <c:pt idx="1487">
                  <c:v>11.30366614480198</c:v>
                </c:pt>
                <c:pt idx="1488">
                  <c:v>11.2886689732662</c:v>
                </c:pt>
                <c:pt idx="1489">
                  <c:v>11.2737015015752</c:v>
                </c:pt>
                <c:pt idx="1490">
                  <c:v>11.2587636516959</c:v>
                </c:pt>
                <c:pt idx="1491">
                  <c:v>11.243855345851</c:v>
                </c:pt>
                <c:pt idx="1492">
                  <c:v>11.22897650651645</c:v>
                </c:pt>
                <c:pt idx="1493">
                  <c:v>11.2141270564216</c:v>
                </c:pt>
                <c:pt idx="1494">
                  <c:v>11.19930691854805</c:v>
                </c:pt>
                <c:pt idx="1495">
                  <c:v>11.18451601612744</c:v>
                </c:pt>
                <c:pt idx="1496">
                  <c:v>11.16975427264284</c:v>
                </c:pt>
                <c:pt idx="1497">
                  <c:v>11.15502161182528</c:v>
                </c:pt>
                <c:pt idx="1498">
                  <c:v>11.1403179576542</c:v>
                </c:pt>
                <c:pt idx="1499">
                  <c:v>11.12564323435672</c:v>
                </c:pt>
                <c:pt idx="1500">
                  <c:v>11.1109973664056</c:v>
                </c:pt>
                <c:pt idx="1501">
                  <c:v>11.09638027851902</c:v>
                </c:pt>
                <c:pt idx="1502">
                  <c:v>11.0817918956591</c:v>
                </c:pt>
                <c:pt idx="1503">
                  <c:v>11.0672321430319</c:v>
                </c:pt>
                <c:pt idx="1504">
                  <c:v>11.05270094608605</c:v>
                </c:pt>
                <c:pt idx="1505">
                  <c:v>11.0381982305102</c:v>
                </c:pt>
                <c:pt idx="1506">
                  <c:v>11.0237239222351</c:v>
                </c:pt>
                <c:pt idx="1507">
                  <c:v>11.0092779474306</c:v>
                </c:pt>
                <c:pt idx="1508">
                  <c:v>10.99486023250463</c:v>
                </c:pt>
                <c:pt idx="1509">
                  <c:v>10.9804707041038</c:v>
                </c:pt>
                <c:pt idx="1510">
                  <c:v>10.96610928911102</c:v>
                </c:pt>
                <c:pt idx="1511">
                  <c:v>10.95177591464497</c:v>
                </c:pt>
                <c:pt idx="1512">
                  <c:v>10.9374705080597</c:v>
                </c:pt>
                <c:pt idx="1513">
                  <c:v>10.9231929969435</c:v>
                </c:pt>
                <c:pt idx="1514">
                  <c:v>10.9089433091174</c:v>
                </c:pt>
                <c:pt idx="1515">
                  <c:v>10.8947213726348</c:v>
                </c:pt>
                <c:pt idx="1516">
                  <c:v>10.88052711578111</c:v>
                </c:pt>
                <c:pt idx="1517">
                  <c:v>10.8663604670714</c:v>
                </c:pt>
                <c:pt idx="1518">
                  <c:v>10.8522213552511</c:v>
                </c:pt>
                <c:pt idx="1519">
                  <c:v>10.8381097092939</c:v>
                </c:pt>
                <c:pt idx="1520">
                  <c:v>10.8240254584018</c:v>
                </c:pt>
                <c:pt idx="1521">
                  <c:v>10.80996853200332</c:v>
                </c:pt>
                <c:pt idx="1522">
                  <c:v>10.7959388597534</c:v>
                </c:pt>
                <c:pt idx="1523">
                  <c:v>10.7819363715327</c:v>
                </c:pt>
                <c:pt idx="1524">
                  <c:v>10.7679609974452</c:v>
                </c:pt>
                <c:pt idx="1525">
                  <c:v>10.7540126678197</c:v>
                </c:pt>
                <c:pt idx="1526">
                  <c:v>10.7400913132066</c:v>
                </c:pt>
                <c:pt idx="1527">
                  <c:v>10.726196864379</c:v>
                </c:pt>
                <c:pt idx="1528">
                  <c:v>10.7123292523305</c:v>
                </c:pt>
                <c:pt idx="1529">
                  <c:v>10.698488408275</c:v>
                </c:pt>
                <c:pt idx="1530">
                  <c:v>10.6846742636457</c:v>
                </c:pt>
                <c:pt idx="1531">
                  <c:v>10.6708867500946</c:v>
                </c:pt>
                <c:pt idx="1532">
                  <c:v>10.6571257994909</c:v>
                </c:pt>
                <c:pt idx="1533">
                  <c:v>10.64339134392038</c:v>
                </c:pt>
                <c:pt idx="1534">
                  <c:v>10.62968331568642</c:v>
                </c:pt>
                <c:pt idx="1535">
                  <c:v>10.6160016473053</c:v>
                </c:pt>
                <c:pt idx="1536">
                  <c:v>10.60234627150958</c:v>
                </c:pt>
                <c:pt idx="1537">
                  <c:v>10.588717121244</c:v>
                </c:pt>
                <c:pt idx="1538">
                  <c:v>10.57511412966708</c:v>
                </c:pt>
                <c:pt idx="1539">
                  <c:v>10.56153723014887</c:v>
                </c:pt>
                <c:pt idx="1540">
                  <c:v>10.54798635627</c:v>
                </c:pt>
                <c:pt idx="1541">
                  <c:v>10.53446144182247</c:v>
                </c:pt>
                <c:pt idx="1542">
                  <c:v>10.5209624208078</c:v>
                </c:pt>
                <c:pt idx="1543">
                  <c:v>10.50748922743504</c:v>
                </c:pt>
                <c:pt idx="1544">
                  <c:v>10.494041796122</c:v>
                </c:pt>
                <c:pt idx="1545">
                  <c:v>10.480620061494</c:v>
                </c:pt>
                <c:pt idx="1546">
                  <c:v>10.4672239583824</c:v>
                </c:pt>
                <c:pt idx="1547">
                  <c:v>10.4538534218239</c:v>
                </c:pt>
                <c:pt idx="1548">
                  <c:v>10.4405083870604</c:v>
                </c:pt>
                <c:pt idx="1549">
                  <c:v>10.4271887895382</c:v>
                </c:pt>
                <c:pt idx="1550">
                  <c:v>10.41389456490613</c:v>
                </c:pt>
                <c:pt idx="1551">
                  <c:v>10.4006256490158</c:v>
                </c:pt>
                <c:pt idx="1552">
                  <c:v>10.3873819779209</c:v>
                </c:pt>
                <c:pt idx="1553">
                  <c:v>10.3741634878761</c:v>
                </c:pt>
                <c:pt idx="1554">
                  <c:v>10.3609701153361</c:v>
                </c:pt>
                <c:pt idx="1555">
                  <c:v>10.3478017969553</c:v>
                </c:pt>
                <c:pt idx="1556">
                  <c:v>10.3346584695867</c:v>
                </c:pt>
                <c:pt idx="1557">
                  <c:v>10.32154007028132</c:v>
                </c:pt>
                <c:pt idx="1558">
                  <c:v>10.30844653628804</c:v>
                </c:pt>
                <c:pt idx="1559">
                  <c:v>10.2953778050509</c:v>
                </c:pt>
                <c:pt idx="1560">
                  <c:v>10.2823338142114</c:v>
                </c:pt>
                <c:pt idx="1561">
                  <c:v>10.26931450160523</c:v>
                </c:pt>
                <c:pt idx="1562">
                  <c:v>10.2563198052624</c:v>
                </c:pt>
                <c:pt idx="1563">
                  <c:v>10.2433496634069</c:v>
                </c:pt>
                <c:pt idx="1564">
                  <c:v>10.23040401445523</c:v>
                </c:pt>
                <c:pt idx="1565">
                  <c:v>10.2174827970161</c:v>
                </c:pt>
                <c:pt idx="1566">
                  <c:v>10.2045859498903</c:v>
                </c:pt>
                <c:pt idx="1567">
                  <c:v>10.1917134120686</c:v>
                </c:pt>
                <c:pt idx="1568">
                  <c:v>10.17886512273196</c:v>
                </c:pt>
                <c:pt idx="1569">
                  <c:v>10.1660410212515</c:v>
                </c:pt>
                <c:pt idx="1570">
                  <c:v>10.1532410471854</c:v>
                </c:pt>
                <c:pt idx="1571">
                  <c:v>10.1404651402812</c:v>
                </c:pt>
                <c:pt idx="1572">
                  <c:v>10.127713240473</c:v>
                </c:pt>
                <c:pt idx="1573">
                  <c:v>10.1149852878816</c:v>
                </c:pt>
                <c:pt idx="1574">
                  <c:v>10.1022812228137</c:v>
                </c:pt>
                <c:pt idx="1575">
                  <c:v>10.0896009857608</c:v>
                </c:pt>
                <c:pt idx="1576">
                  <c:v>10.0769445173994</c:v>
                </c:pt>
                <c:pt idx="1577">
                  <c:v>10.0643117585892</c:v>
                </c:pt>
                <c:pt idx="1578">
                  <c:v>10.0517026503735</c:v>
                </c:pt>
                <c:pt idx="1579">
                  <c:v>10.0391171339777</c:v>
                </c:pt>
                <c:pt idx="1580">
                  <c:v>10.0265551508095</c:v>
                </c:pt>
                <c:pt idx="1581">
                  <c:v>10.0140166424568</c:v>
                </c:pt>
                <c:pt idx="1582">
                  <c:v>10.0015015506888</c:v>
                </c:pt>
                <c:pt idx="1583">
                  <c:v>9.989009817453524</c:v>
                </c:pt>
                <c:pt idx="1584">
                  <c:v>9.97654138487906</c:v>
                </c:pt>
                <c:pt idx="1585">
                  <c:v>9.964096195271302</c:v>
                </c:pt>
                <c:pt idx="1586">
                  <c:v>9.951674191113868</c:v>
                </c:pt>
                <c:pt idx="1587">
                  <c:v>9.93927531506805</c:v>
                </c:pt>
                <c:pt idx="1588">
                  <c:v>9.926899509971052</c:v>
                </c:pt>
                <c:pt idx="1589">
                  <c:v>9.914546718835852</c:v>
                </c:pt>
                <c:pt idx="1590">
                  <c:v>9.90221688485111</c:v>
                </c:pt>
                <c:pt idx="1591">
                  <c:v>9.88990995137983</c:v>
                </c:pt>
                <c:pt idx="1592">
                  <c:v>9.87762586195839</c:v>
                </c:pt>
                <c:pt idx="1593">
                  <c:v>9.865364560296972</c:v>
                </c:pt>
                <c:pt idx="1594">
                  <c:v>9.8531259902783</c:v>
                </c:pt>
                <c:pt idx="1595">
                  <c:v>9.840910095957</c:v>
                </c:pt>
                <c:pt idx="1596">
                  <c:v>9.828716821558982</c:v>
                </c:pt>
                <c:pt idx="1597">
                  <c:v>9.81654611148108</c:v>
                </c:pt>
                <c:pt idx="1598">
                  <c:v>9.804397910289276</c:v>
                </c:pt>
                <c:pt idx="1599">
                  <c:v>9.792272162720748</c:v>
                </c:pt>
                <c:pt idx="1600">
                  <c:v>9.780168813680468</c:v>
                </c:pt>
                <c:pt idx="1601">
                  <c:v>9.76808780824155</c:v>
                </c:pt>
                <c:pt idx="1602">
                  <c:v>9.75602909164504</c:v>
                </c:pt>
                <c:pt idx="1603">
                  <c:v>9.743992609298848</c:v>
                </c:pt>
                <c:pt idx="1604">
                  <c:v>9.731978306777432</c:v>
                </c:pt>
                <c:pt idx="1605">
                  <c:v>9.71998612982135</c:v>
                </c:pt>
                <c:pt idx="1606">
                  <c:v>9.708016024335468</c:v>
                </c:pt>
                <c:pt idx="1607">
                  <c:v>9.696067936390068</c:v>
                </c:pt>
                <c:pt idx="1608">
                  <c:v>9.68414181221903</c:v>
                </c:pt>
                <c:pt idx="1609">
                  <c:v>9.672237598219856</c:v>
                </c:pt>
                <c:pt idx="1610">
                  <c:v>9.660355240952618</c:v>
                </c:pt>
                <c:pt idx="1611">
                  <c:v>9.64849468713997</c:v>
                </c:pt>
                <c:pt idx="1612">
                  <c:v>9.63665588366569</c:v>
                </c:pt>
                <c:pt idx="1613">
                  <c:v>9.624838777574968</c:v>
                </c:pt>
                <c:pt idx="1614">
                  <c:v>9.61304331607363</c:v>
                </c:pt>
                <c:pt idx="1615">
                  <c:v>9.601269446526918</c:v>
                </c:pt>
                <c:pt idx="1616">
                  <c:v>9.5895171164595</c:v>
                </c:pt>
                <c:pt idx="1617">
                  <c:v>9.577786273554856</c:v>
                </c:pt>
                <c:pt idx="1618">
                  <c:v>9.56607686565485</c:v>
                </c:pt>
                <c:pt idx="1619">
                  <c:v>9.55438884075839</c:v>
                </c:pt>
                <c:pt idx="1620">
                  <c:v>9.542722147021848</c:v>
                </c:pt>
                <c:pt idx="1621">
                  <c:v>9.531076732758018</c:v>
                </c:pt>
                <c:pt idx="1622">
                  <c:v>9.51945254643516</c:v>
                </c:pt>
                <c:pt idx="1623">
                  <c:v>9.507849536677502</c:v>
                </c:pt>
                <c:pt idx="1624">
                  <c:v>9.4962676522633</c:v>
                </c:pt>
                <c:pt idx="1625">
                  <c:v>9.484706842125756</c:v>
                </c:pt>
                <c:pt idx="1626">
                  <c:v>9.47316705535095</c:v>
                </c:pt>
                <c:pt idx="1627">
                  <c:v>9.46164824117884</c:v>
                </c:pt>
                <c:pt idx="1628">
                  <c:v>9.45015034900113</c:v>
                </c:pt>
                <c:pt idx="1629">
                  <c:v>9.438673328362448</c:v>
                </c:pt>
                <c:pt idx="1630">
                  <c:v>9.427217128958068</c:v>
                </c:pt>
                <c:pt idx="1631">
                  <c:v>9.415781700634548</c:v>
                </c:pt>
                <c:pt idx="1632">
                  <c:v>9.404366993388652</c:v>
                </c:pt>
                <c:pt idx="1633">
                  <c:v>9.392972957367456</c:v>
                </c:pt>
                <c:pt idx="1634">
                  <c:v>9.38159954286643</c:v>
                </c:pt>
                <c:pt idx="1635">
                  <c:v>9.370246700330392</c:v>
                </c:pt>
                <c:pt idx="1636">
                  <c:v>9.358914380352708</c:v>
                </c:pt>
                <c:pt idx="1637">
                  <c:v>9.34760253367381</c:v>
                </c:pt>
                <c:pt idx="1638">
                  <c:v>9.336311111181448</c:v>
                </c:pt>
                <c:pt idx="1639">
                  <c:v>9.3250400639102</c:v>
                </c:pt>
                <c:pt idx="1640">
                  <c:v>9.313789343040754</c:v>
                </c:pt>
                <c:pt idx="1641">
                  <c:v>9.3025588998994</c:v>
                </c:pt>
                <c:pt idx="1642">
                  <c:v>9.291348685956963</c:v>
                </c:pt>
                <c:pt idx="1643">
                  <c:v>9.280158652830018</c:v>
                </c:pt>
                <c:pt idx="1644">
                  <c:v>9.268988752277863</c:v>
                </c:pt>
                <c:pt idx="1645">
                  <c:v>9.25783893620437</c:v>
                </c:pt>
                <c:pt idx="1646">
                  <c:v>9.246709156655718</c:v>
                </c:pt>
                <c:pt idx="1647">
                  <c:v>9.235599365821254</c:v>
                </c:pt>
                <c:pt idx="1648">
                  <c:v>9.22450951603163</c:v>
                </c:pt>
                <c:pt idx="1649">
                  <c:v>9.213439559759574</c:v>
                </c:pt>
                <c:pt idx="1650">
                  <c:v>9.20238944961861</c:v>
                </c:pt>
                <c:pt idx="1651">
                  <c:v>9.191359138362768</c:v>
                </c:pt>
                <c:pt idx="1652">
                  <c:v>9.18034857888589</c:v>
                </c:pt>
                <c:pt idx="1653">
                  <c:v>9.16935772422199</c:v>
                </c:pt>
                <c:pt idx="1654">
                  <c:v>9.158386527543276</c:v>
                </c:pt>
                <c:pt idx="1655">
                  <c:v>9.14743494216108</c:v>
                </c:pt>
                <c:pt idx="1656">
                  <c:v>9.13650292152435</c:v>
                </c:pt>
                <c:pt idx="1657">
                  <c:v>9.125590419220024</c:v>
                </c:pt>
                <c:pt idx="1658">
                  <c:v>9.114697388971658</c:v>
                </c:pt>
                <c:pt idx="1659">
                  <c:v>9.103823784639911</c:v>
                </c:pt>
                <c:pt idx="1660">
                  <c:v>9.092969560220902</c:v>
                </c:pt>
                <c:pt idx="1661">
                  <c:v>9.082134669846874</c:v>
                </c:pt>
                <c:pt idx="1662">
                  <c:v>9.07131906778502</c:v>
                </c:pt>
                <c:pt idx="1663">
                  <c:v>9.06052270843741</c:v>
                </c:pt>
                <c:pt idx="1664">
                  <c:v>9.04974554633982</c:v>
                </c:pt>
                <c:pt idx="1665">
                  <c:v>9.038987536162272</c:v>
                </c:pt>
                <c:pt idx="1666">
                  <c:v>9.028248632707518</c:v>
                </c:pt>
                <c:pt idx="1667">
                  <c:v>9.017528790911708</c:v>
                </c:pt>
                <c:pt idx="1668">
                  <c:v>9.006827965843118</c:v>
                </c:pt>
                <c:pt idx="1669">
                  <c:v>8.99614611270152</c:v>
                </c:pt>
                <c:pt idx="1670">
                  <c:v>8.985483186818404</c:v>
                </c:pt>
                <c:pt idx="1671">
                  <c:v>8.97483914365593</c:v>
                </c:pt>
                <c:pt idx="1672">
                  <c:v>8.96421393880705</c:v>
                </c:pt>
                <c:pt idx="1673">
                  <c:v>8.953607527994506</c:v>
                </c:pt>
                <c:pt idx="1674">
                  <c:v>8.94301986707074</c:v>
                </c:pt>
                <c:pt idx="1675">
                  <c:v>8.932450912017326</c:v>
                </c:pt>
                <c:pt idx="1676">
                  <c:v>8.92190061894411</c:v>
                </c:pt>
                <c:pt idx="1677">
                  <c:v>8.911368944089563</c:v>
                </c:pt>
                <c:pt idx="1678">
                  <c:v>8.90085584381981</c:v>
                </c:pt>
                <c:pt idx="1679">
                  <c:v>8.89036127462843</c:v>
                </c:pt>
                <c:pt idx="1680">
                  <c:v>8.87988519313552</c:v>
                </c:pt>
                <c:pt idx="1681">
                  <c:v>8.86942755608807</c:v>
                </c:pt>
                <c:pt idx="1682">
                  <c:v>8.85898832035795</c:v>
                </c:pt>
                <c:pt idx="1683">
                  <c:v>8.84856744294422</c:v>
                </c:pt>
                <c:pt idx="1684">
                  <c:v>8.838164880970091</c:v>
                </c:pt>
                <c:pt idx="1685">
                  <c:v>8.82778059168352</c:v>
                </c:pt>
                <c:pt idx="1686">
                  <c:v>8.817414532456776</c:v>
                </c:pt>
                <c:pt idx="1687">
                  <c:v>8.80706666078572</c:v>
                </c:pt>
                <c:pt idx="1688">
                  <c:v>8.796736934290256</c:v>
                </c:pt>
                <c:pt idx="1689">
                  <c:v>8.786425310712418</c:v>
                </c:pt>
                <c:pt idx="1690">
                  <c:v>8.776131747917448</c:v>
                </c:pt>
                <c:pt idx="1691">
                  <c:v>8.765856203892022</c:v>
                </c:pt>
                <c:pt idx="1692">
                  <c:v>8.75559863674538</c:v>
                </c:pt>
                <c:pt idx="1693">
                  <c:v>8.745359004706818</c:v>
                </c:pt>
                <c:pt idx="1694">
                  <c:v>8.7351372661278</c:v>
                </c:pt>
                <c:pt idx="1695">
                  <c:v>8.72493337947924</c:v>
                </c:pt>
                <c:pt idx="1696">
                  <c:v>8.71474730335264</c:v>
                </c:pt>
                <c:pt idx="1697">
                  <c:v>8.704578996458448</c:v>
                </c:pt>
                <c:pt idx="1698">
                  <c:v>8.69442841762708</c:v>
                </c:pt>
                <c:pt idx="1699">
                  <c:v>8.68429552580713</c:v>
                </c:pt>
                <c:pt idx="1700">
                  <c:v>8.67418028006571</c:v>
                </c:pt>
                <c:pt idx="1701">
                  <c:v>8.66408263958813</c:v>
                </c:pt>
                <c:pt idx="1702">
                  <c:v>8.65400256367648</c:v>
                </c:pt>
                <c:pt idx="1703">
                  <c:v>8.643940011751118</c:v>
                </c:pt>
                <c:pt idx="1704">
                  <c:v>8.63389494334841</c:v>
                </c:pt>
                <c:pt idx="1705">
                  <c:v>8.62386731812091</c:v>
                </c:pt>
                <c:pt idx="1706">
                  <c:v>8.61385709583772</c:v>
                </c:pt>
                <c:pt idx="1707">
                  <c:v>8.603864236383026</c:v>
                </c:pt>
                <c:pt idx="1708">
                  <c:v>8.593888699756252</c:v>
                </c:pt>
                <c:pt idx="1709">
                  <c:v>8.583930446071498</c:v>
                </c:pt>
                <c:pt idx="1710">
                  <c:v>8.5739894355576</c:v>
                </c:pt>
                <c:pt idx="1711">
                  <c:v>8.5640656285569</c:v>
                </c:pt>
                <c:pt idx="1712">
                  <c:v>8.55415898552532</c:v>
                </c:pt>
                <c:pt idx="1713">
                  <c:v>8.544269467032265</c:v>
                </c:pt>
                <c:pt idx="1714">
                  <c:v>8.534397033759798</c:v>
                </c:pt>
                <c:pt idx="1715">
                  <c:v>8.5245416465022</c:v>
                </c:pt>
                <c:pt idx="1716">
                  <c:v>8.51470326616633</c:v>
                </c:pt>
                <c:pt idx="1717">
                  <c:v>8.504881853769976</c:v>
                </c:pt>
                <c:pt idx="1718">
                  <c:v>8.49507737044244</c:v>
                </c:pt>
                <c:pt idx="1719">
                  <c:v>8.48528977742437</c:v>
                </c:pt>
                <c:pt idx="1720">
                  <c:v>8.47551903606611</c:v>
                </c:pt>
                <c:pt idx="1721">
                  <c:v>8.46576510782848</c:v>
                </c:pt>
                <c:pt idx="1722">
                  <c:v>8.45602795428259</c:v>
                </c:pt>
                <c:pt idx="1723">
                  <c:v>8.446307537108104</c:v>
                </c:pt>
                <c:pt idx="1724">
                  <c:v>8.436603818094274</c:v>
                </c:pt>
                <c:pt idx="1725">
                  <c:v>8.42691675913847</c:v>
                </c:pt>
                <c:pt idx="1726">
                  <c:v>8.4172463222466</c:v>
                </c:pt>
                <c:pt idx="1727">
                  <c:v>8.40759246953284</c:v>
                </c:pt>
                <c:pt idx="1728">
                  <c:v>8.39795516321821</c:v>
                </c:pt>
                <c:pt idx="1729">
                  <c:v>8.38833436563125</c:v>
                </c:pt>
                <c:pt idx="1730">
                  <c:v>8.37873003920746</c:v>
                </c:pt>
                <c:pt idx="1731">
                  <c:v>8.369142146488156</c:v>
                </c:pt>
                <c:pt idx="1732">
                  <c:v>8.359570650121726</c:v>
                </c:pt>
                <c:pt idx="1733">
                  <c:v>8.35001551286136</c:v>
                </c:pt>
                <c:pt idx="1734">
                  <c:v>8.340476697565854</c:v>
                </c:pt>
                <c:pt idx="1735">
                  <c:v>8.33095416719938</c:v>
                </c:pt>
                <c:pt idx="1736">
                  <c:v>8.32144788483055</c:v>
                </c:pt>
                <c:pt idx="1737">
                  <c:v>8.31195781363202</c:v>
                </c:pt>
                <c:pt idx="1738">
                  <c:v>8.302483916881</c:v>
                </c:pt>
                <c:pt idx="1739">
                  <c:v>8.29302615795721</c:v>
                </c:pt>
                <c:pt idx="1740">
                  <c:v>8.28358450034504</c:v>
                </c:pt>
                <c:pt idx="1741">
                  <c:v>8.274158907630298</c:v>
                </c:pt>
                <c:pt idx="1742">
                  <c:v>8.26474934350269</c:v>
                </c:pt>
                <c:pt idx="1743">
                  <c:v>8.25535577175321</c:v>
                </c:pt>
                <c:pt idx="1744">
                  <c:v>8.245978156275248</c:v>
                </c:pt>
                <c:pt idx="1745">
                  <c:v>8.236616461063468</c:v>
                </c:pt>
                <c:pt idx="1746">
                  <c:v>8.227270650213608</c:v>
                </c:pt>
                <c:pt idx="1747">
                  <c:v>8.217940687922518</c:v>
                </c:pt>
                <c:pt idx="1748">
                  <c:v>8.208626538487324</c:v>
                </c:pt>
                <c:pt idx="1749">
                  <c:v>8.199328166305248</c:v>
                </c:pt>
                <c:pt idx="1750">
                  <c:v>8.1900455358738</c:v>
                </c:pt>
                <c:pt idx="1751">
                  <c:v>8.18077861178938</c:v>
                </c:pt>
                <c:pt idx="1752">
                  <c:v>8.17152735874813</c:v>
                </c:pt>
                <c:pt idx="1753">
                  <c:v>8.16229174154461</c:v>
                </c:pt>
                <c:pt idx="1754">
                  <c:v>8.153071725071708</c:v>
                </c:pt>
                <c:pt idx="1755">
                  <c:v>8.14386727432138</c:v>
                </c:pt>
                <c:pt idx="1756">
                  <c:v>8.13467835438221</c:v>
                </c:pt>
                <c:pt idx="1757">
                  <c:v>8.125504930441376</c:v>
                </c:pt>
                <c:pt idx="1758">
                  <c:v>8.11634696778225</c:v>
                </c:pt>
                <c:pt idx="1759">
                  <c:v>8.10720443178607</c:v>
                </c:pt>
                <c:pt idx="1760">
                  <c:v>8.09807728792972</c:v>
                </c:pt>
                <c:pt idx="1761">
                  <c:v>8.08896550178699</c:v>
                </c:pt>
                <c:pt idx="1762">
                  <c:v>8.079869039027126</c:v>
                </c:pt>
                <c:pt idx="1763">
                  <c:v>8.07078786541483</c:v>
                </c:pt>
                <c:pt idx="1764">
                  <c:v>8.061721946810918</c:v>
                </c:pt>
                <c:pt idx="1765">
                  <c:v>8.05267124917031</c:v>
                </c:pt>
                <c:pt idx="1766">
                  <c:v>8.04363573854252</c:v>
                </c:pt>
                <c:pt idx="1767">
                  <c:v>8.034615381071998</c:v>
                </c:pt>
                <c:pt idx="1768">
                  <c:v>8.025610142996868</c:v>
                </c:pt>
                <c:pt idx="1769">
                  <c:v>8.016619990648624</c:v>
                </c:pt>
                <c:pt idx="1770">
                  <c:v>8.0076448904528</c:v>
                </c:pt>
                <c:pt idx="1771">
                  <c:v>7.998684808927369</c:v>
                </c:pt>
                <c:pt idx="1772">
                  <c:v>7.9897397126835</c:v>
                </c:pt>
                <c:pt idx="1773">
                  <c:v>7.98080956842435</c:v>
                </c:pt>
                <c:pt idx="1774">
                  <c:v>7.97189434294581</c:v>
                </c:pt>
                <c:pt idx="1775">
                  <c:v>7.962994003135154</c:v>
                </c:pt>
                <c:pt idx="1776">
                  <c:v>7.9541085159713</c:v>
                </c:pt>
                <c:pt idx="1777">
                  <c:v>7.94523784852474</c:v>
                </c:pt>
                <c:pt idx="1778">
                  <c:v>7.93638196795622</c:v>
                </c:pt>
                <c:pt idx="1779">
                  <c:v>7.927540841517701</c:v>
                </c:pt>
                <c:pt idx="1780">
                  <c:v>7.918714436551395</c:v>
                </c:pt>
                <c:pt idx="1781">
                  <c:v>7.909902720489201</c:v>
                </c:pt>
                <c:pt idx="1782">
                  <c:v>7.90110566085294</c:v>
                </c:pt>
                <c:pt idx="1783">
                  <c:v>7.89232322525421</c:v>
                </c:pt>
                <c:pt idx="1784">
                  <c:v>7.88355538139336</c:v>
                </c:pt>
                <c:pt idx="1785">
                  <c:v>7.87480209705952</c:v>
                </c:pt>
                <c:pt idx="1786">
                  <c:v>7.86606334013086</c:v>
                </c:pt>
                <c:pt idx="1787">
                  <c:v>7.857339078573188</c:v>
                </c:pt>
                <c:pt idx="1788">
                  <c:v>7.848629280440883</c:v>
                </c:pt>
                <c:pt idx="1789">
                  <c:v>7.839933913875671</c:v>
                </c:pt>
                <c:pt idx="1790">
                  <c:v>7.83125294710683</c:v>
                </c:pt>
                <c:pt idx="1791">
                  <c:v>7.822586348450345</c:v>
                </c:pt>
                <c:pt idx="1792">
                  <c:v>7.813934086310184</c:v>
                </c:pt>
                <c:pt idx="1793">
                  <c:v>7.80529612917539</c:v>
                </c:pt>
                <c:pt idx="1794">
                  <c:v>7.79667244562221</c:v>
                </c:pt>
                <c:pt idx="1795">
                  <c:v>7.788063004312453</c:v>
                </c:pt>
                <c:pt idx="1796">
                  <c:v>7.77946777399374</c:v>
                </c:pt>
                <c:pt idx="1797">
                  <c:v>7.77088672349927</c:v>
                </c:pt>
                <c:pt idx="1798">
                  <c:v>7.762319821747424</c:v>
                </c:pt>
                <c:pt idx="1799">
                  <c:v>7.7537670377411</c:v>
                </c:pt>
                <c:pt idx="1800">
                  <c:v>7.745228340568112</c:v>
                </c:pt>
                <c:pt idx="1801">
                  <c:v>7.73670369940029</c:v>
                </c:pt>
                <c:pt idx="1802">
                  <c:v>7.728193083493713</c:v>
                </c:pt>
                <c:pt idx="1803">
                  <c:v>7.719696462188042</c:v>
                </c:pt>
                <c:pt idx="1804">
                  <c:v>7.711213804906842</c:v>
                </c:pt>
                <c:pt idx="1805">
                  <c:v>7.702745081156373</c:v>
                </c:pt>
                <c:pt idx="1806">
                  <c:v>7.694290260525864</c:v>
                </c:pt>
                <c:pt idx="1807">
                  <c:v>7.68584931268802</c:v>
                </c:pt>
                <c:pt idx="1808">
                  <c:v>7.677422207396765</c:v>
                </c:pt>
                <c:pt idx="1809">
                  <c:v>7.669008914488986</c:v>
                </c:pt>
                <c:pt idx="1810">
                  <c:v>7.660609403883353</c:v>
                </c:pt>
                <c:pt idx="1811">
                  <c:v>7.65222364557975</c:v>
                </c:pt>
                <c:pt idx="1812">
                  <c:v>7.64385160965983</c:v>
                </c:pt>
                <c:pt idx="1813">
                  <c:v>7.635493266285874</c:v>
                </c:pt>
                <c:pt idx="1814">
                  <c:v>7.62714858570163</c:v>
                </c:pt>
                <c:pt idx="1815">
                  <c:v>7.618817538230689</c:v>
                </c:pt>
                <c:pt idx="1816">
                  <c:v>7.6105000942776</c:v>
                </c:pt>
                <c:pt idx="1817">
                  <c:v>7.602196224326175</c:v>
                </c:pt>
                <c:pt idx="1818">
                  <c:v>7.593905898940855</c:v>
                </c:pt>
                <c:pt idx="1819">
                  <c:v>7.58562908876486</c:v>
                </c:pt>
                <c:pt idx="1820">
                  <c:v>7.57736576452101</c:v>
                </c:pt>
                <c:pt idx="1821">
                  <c:v>7.569115897011335</c:v>
                </c:pt>
                <c:pt idx="1822">
                  <c:v>7.560879457116227</c:v>
                </c:pt>
                <c:pt idx="1823">
                  <c:v>7.552656415794743</c:v>
                </c:pt>
                <c:pt idx="1824">
                  <c:v>7.544446744084183</c:v>
                </c:pt>
                <c:pt idx="1825">
                  <c:v>7.536250413099713</c:v>
                </c:pt>
                <c:pt idx="1826">
                  <c:v>7.528067394034597</c:v>
                </c:pt>
                <c:pt idx="1827">
                  <c:v>7.519897658158984</c:v>
                </c:pt>
                <c:pt idx="1828">
                  <c:v>7.51174117682095</c:v>
                </c:pt>
                <c:pt idx="1829">
                  <c:v>7.503597921445015</c:v>
                </c:pt>
                <c:pt idx="1830">
                  <c:v>7.49546786353289</c:v>
                </c:pt>
                <c:pt idx="1831">
                  <c:v>7.48735097466234</c:v>
                </c:pt>
                <c:pt idx="1832">
                  <c:v>7.479247226487673</c:v>
                </c:pt>
                <c:pt idx="1833">
                  <c:v>7.47115659073908</c:v>
                </c:pt>
                <c:pt idx="1834">
                  <c:v>7.46307903922241</c:v>
                </c:pt>
                <c:pt idx="1835">
                  <c:v>7.455014543819328</c:v>
                </c:pt>
                <c:pt idx="1836">
                  <c:v>7.44696307648671</c:v>
                </c:pt>
                <c:pt idx="1837">
                  <c:v>7.438924609256436</c:v>
                </c:pt>
                <c:pt idx="1838">
                  <c:v>7.43089911423492</c:v>
                </c:pt>
                <c:pt idx="1839">
                  <c:v>7.422886563603225</c:v>
                </c:pt>
                <c:pt idx="1840">
                  <c:v>7.414886929617166</c:v>
                </c:pt>
                <c:pt idx="1841">
                  <c:v>7.406900184606243</c:v>
                </c:pt>
                <c:pt idx="1842">
                  <c:v>7.398926300973915</c:v>
                </c:pt>
                <c:pt idx="1843">
                  <c:v>7.390965251197135</c:v>
                </c:pt>
                <c:pt idx="1844">
                  <c:v>7.383017007826305</c:v>
                </c:pt>
                <c:pt idx="1845">
                  <c:v>7.375081543485066</c:v>
                </c:pt>
                <c:pt idx="1846">
                  <c:v>7.367158830869877</c:v>
                </c:pt>
                <c:pt idx="1847">
                  <c:v>7.35924884274975</c:v>
                </c:pt>
                <c:pt idx="1848">
                  <c:v>7.351351551966577</c:v>
                </c:pt>
                <c:pt idx="1849">
                  <c:v>7.3434669314339</c:v>
                </c:pt>
                <c:pt idx="1850">
                  <c:v>7.335594954137425</c:v>
                </c:pt>
                <c:pt idx="1851">
                  <c:v>7.327735593134975</c:v>
                </c:pt>
                <c:pt idx="1852">
                  <c:v>7.319888821555375</c:v>
                </c:pt>
                <c:pt idx="1853">
                  <c:v>7.312054612599367</c:v>
                </c:pt>
                <c:pt idx="1854">
                  <c:v>7.304232939537886</c:v>
                </c:pt>
                <c:pt idx="1855">
                  <c:v>7.296423775713413</c:v>
                </c:pt>
                <c:pt idx="1856">
                  <c:v>7.28862709453916</c:v>
                </c:pt>
                <c:pt idx="1857">
                  <c:v>7.28084286949783</c:v>
                </c:pt>
                <c:pt idx="1858">
                  <c:v>7.273071074143706</c:v>
                </c:pt>
                <c:pt idx="1859">
                  <c:v>7.26531168209961</c:v>
                </c:pt>
                <c:pt idx="1860">
                  <c:v>7.257564667058864</c:v>
                </c:pt>
                <c:pt idx="1861">
                  <c:v>7.249830002784552</c:v>
                </c:pt>
                <c:pt idx="1862">
                  <c:v>7.242107663108086</c:v>
                </c:pt>
                <c:pt idx="1863">
                  <c:v>7.23439762193091</c:v>
                </c:pt>
                <c:pt idx="1864">
                  <c:v>7.226699853222971</c:v>
                </c:pt>
                <c:pt idx="1865">
                  <c:v>7.219014331022477</c:v>
                </c:pt>
                <c:pt idx="1866">
                  <c:v>7.211341029436873</c:v>
                </c:pt>
                <c:pt idx="1867">
                  <c:v>7.203679922640951</c:v>
                </c:pt>
                <c:pt idx="1868">
                  <c:v>7.19603098487821</c:v>
                </c:pt>
                <c:pt idx="1869">
                  <c:v>7.18839419045945</c:v>
                </c:pt>
                <c:pt idx="1870">
                  <c:v>7.180769513763353</c:v>
                </c:pt>
                <c:pt idx="1871">
                  <c:v>7.173156929235525</c:v>
                </c:pt>
                <c:pt idx="1872">
                  <c:v>7.165556411389375</c:v>
                </c:pt>
                <c:pt idx="1873">
                  <c:v>7.15796793480453</c:v>
                </c:pt>
                <c:pt idx="1874">
                  <c:v>7.15039147412776</c:v>
                </c:pt>
                <c:pt idx="1875">
                  <c:v>7.1428270040724</c:v>
                </c:pt>
                <c:pt idx="1876">
                  <c:v>7.13527449941772</c:v>
                </c:pt>
                <c:pt idx="1877">
                  <c:v>7.127733935009378</c:v>
                </c:pt>
                <c:pt idx="1878">
                  <c:v>7.120205285758955</c:v>
                </c:pt>
                <c:pt idx="1879">
                  <c:v>7.112688526643606</c:v>
                </c:pt>
                <c:pt idx="1880">
                  <c:v>7.105183632705669</c:v>
                </c:pt>
                <c:pt idx="1881">
                  <c:v>7.097690579053244</c:v>
                </c:pt>
                <c:pt idx="1882">
                  <c:v>7.0902093408594</c:v>
                </c:pt>
                <c:pt idx="1883">
                  <c:v>7.08273989336175</c:v>
                </c:pt>
                <c:pt idx="1884">
                  <c:v>7.07528221186298</c:v>
                </c:pt>
                <c:pt idx="1885">
                  <c:v>7.067836271729694</c:v>
                </c:pt>
                <c:pt idx="1886">
                  <c:v>7.0604020483936</c:v>
                </c:pt>
                <c:pt idx="1887">
                  <c:v>7.052979517349407</c:v>
                </c:pt>
                <c:pt idx="1888">
                  <c:v>7.04556865415662</c:v>
                </c:pt>
                <c:pt idx="1889">
                  <c:v>7.03816943443788</c:v>
                </c:pt>
                <c:pt idx="1890">
                  <c:v>7.0307818338792</c:v>
                </c:pt>
                <c:pt idx="1891">
                  <c:v>7.023405828230175</c:v>
                </c:pt>
                <c:pt idx="1892">
                  <c:v>7.016041393303773</c:v>
                </c:pt>
                <c:pt idx="1893">
                  <c:v>7.008688504974693</c:v>
                </c:pt>
                <c:pt idx="1894">
                  <c:v>7.001347139181473</c:v>
                </c:pt>
                <c:pt idx="1895">
                  <c:v>6.994017271924767</c:v>
                </c:pt>
                <c:pt idx="1896">
                  <c:v>6.98669887926704</c:v>
                </c:pt>
                <c:pt idx="1897">
                  <c:v>6.979391937333412</c:v>
                </c:pt>
                <c:pt idx="1898">
                  <c:v>6.97209642231091</c:v>
                </c:pt>
                <c:pt idx="1899">
                  <c:v>6.964812310447765</c:v>
                </c:pt>
                <c:pt idx="1900">
                  <c:v>6.957539578054265</c:v>
                </c:pt>
                <c:pt idx="1901">
                  <c:v>6.950278201501773</c:v>
                </c:pt>
                <c:pt idx="1902">
                  <c:v>6.943028157222583</c:v>
                </c:pt>
                <c:pt idx="1903">
                  <c:v>6.935789421710402</c:v>
                </c:pt>
                <c:pt idx="1904">
                  <c:v>6.92856197151938</c:v>
                </c:pt>
                <c:pt idx="1905">
                  <c:v>6.92134578326437</c:v>
                </c:pt>
                <c:pt idx="1906">
                  <c:v>6.91414083362011</c:v>
                </c:pt>
                <c:pt idx="1907">
                  <c:v>6.90694709932257</c:v>
                </c:pt>
                <c:pt idx="1908">
                  <c:v>6.899764557166685</c:v>
                </c:pt>
                <c:pt idx="1909">
                  <c:v>6.89259318400801</c:v>
                </c:pt>
                <c:pt idx="1910">
                  <c:v>6.885432956761106</c:v>
                </c:pt>
                <c:pt idx="1911">
                  <c:v>6.87828385240036</c:v>
                </c:pt>
                <c:pt idx="1912">
                  <c:v>6.87114584795933</c:v>
                </c:pt>
                <c:pt idx="1913">
                  <c:v>6.864018920530537</c:v>
                </c:pt>
                <c:pt idx="1914">
                  <c:v>6.856903047265884</c:v>
                </c:pt>
                <c:pt idx="1915">
                  <c:v>6.84979820537539</c:v>
                </c:pt>
                <c:pt idx="1916">
                  <c:v>6.842704372127875</c:v>
                </c:pt>
                <c:pt idx="1917">
                  <c:v>6.83562152485049</c:v>
                </c:pt>
                <c:pt idx="1918">
                  <c:v>6.828549640928895</c:v>
                </c:pt>
                <c:pt idx="1919">
                  <c:v>6.821488697806338</c:v>
                </c:pt>
                <c:pt idx="1920">
                  <c:v>6.814438672983925</c:v>
                </c:pt>
                <c:pt idx="1921">
                  <c:v>6.80739954402066</c:v>
                </c:pt>
                <c:pt idx="1922">
                  <c:v>6.80037128853297</c:v>
                </c:pt>
                <c:pt idx="1923">
                  <c:v>6.793353884194413</c:v>
                </c:pt>
                <c:pt idx="1924">
                  <c:v>6.78634730873578</c:v>
                </c:pt>
                <c:pt idx="1925">
                  <c:v>6.77935153994491</c:v>
                </c:pt>
                <c:pt idx="1926">
                  <c:v>6.77236655566621</c:v>
                </c:pt>
                <c:pt idx="1927">
                  <c:v>6.765392333800683</c:v>
                </c:pt>
                <c:pt idx="1928">
                  <c:v>6.758428852305895</c:v>
                </c:pt>
                <c:pt idx="1929">
                  <c:v>6.7514760891959</c:v>
                </c:pt>
                <c:pt idx="1930">
                  <c:v>6.744534022540336</c:v>
                </c:pt>
                <c:pt idx="1931">
                  <c:v>6.73760263046523</c:v>
                </c:pt>
                <c:pt idx="1932">
                  <c:v>6.730681891151852</c:v>
                </c:pt>
                <c:pt idx="1933">
                  <c:v>6.723771782837281</c:v>
                </c:pt>
                <c:pt idx="1934">
                  <c:v>6.716872283814412</c:v>
                </c:pt>
                <c:pt idx="1935">
                  <c:v>6.70998337243071</c:v>
                </c:pt>
                <c:pt idx="1936">
                  <c:v>6.70310502708883</c:v>
                </c:pt>
                <c:pt idx="1937">
                  <c:v>6.696237226246881</c:v>
                </c:pt>
                <c:pt idx="1938">
                  <c:v>6.68937994841738</c:v>
                </c:pt>
                <c:pt idx="1939">
                  <c:v>6.682533172166765</c:v>
                </c:pt>
                <c:pt idx="1940">
                  <c:v>6.675696876116834</c:v>
                </c:pt>
                <c:pt idx="1941">
                  <c:v>6.668871038943235</c:v>
                </c:pt>
                <c:pt idx="1942">
                  <c:v>6.662055639375721</c:v>
                </c:pt>
                <c:pt idx="1943">
                  <c:v>6.655250656197825</c:v>
                </c:pt>
                <c:pt idx="1944">
                  <c:v>6.648456068247174</c:v>
                </c:pt>
                <c:pt idx="1945">
                  <c:v>6.641671854414343</c:v>
                </c:pt>
                <c:pt idx="1946">
                  <c:v>6.634897993643873</c:v>
                </c:pt>
                <c:pt idx="1947">
                  <c:v>6.628134464933375</c:v>
                </c:pt>
                <c:pt idx="1948">
                  <c:v>6.621381247333828</c:v>
                </c:pt>
                <c:pt idx="1949">
                  <c:v>6.614638319948375</c:v>
                </c:pt>
                <c:pt idx="1950">
                  <c:v>6.607905661933897</c:v>
                </c:pt>
                <c:pt idx="1951">
                  <c:v>6.601183252499354</c:v>
                </c:pt>
                <c:pt idx="1952">
                  <c:v>6.594471070906065</c:v>
                </c:pt>
                <c:pt idx="1953">
                  <c:v>6.5877690964682</c:v>
                </c:pt>
                <c:pt idx="1954">
                  <c:v>6.58107730855135</c:v>
                </c:pt>
                <c:pt idx="1955">
                  <c:v>6.57439568657358</c:v>
                </c:pt>
                <c:pt idx="1956">
                  <c:v>6.56772421000464</c:v>
                </c:pt>
                <c:pt idx="1957">
                  <c:v>6.561062858365974</c:v>
                </c:pt>
                <c:pt idx="1958">
                  <c:v>6.554411611230464</c:v>
                </c:pt>
                <c:pt idx="1959">
                  <c:v>6.547770448222479</c:v>
                </c:pt>
                <c:pt idx="1960">
                  <c:v>6.54113934901761</c:v>
                </c:pt>
                <c:pt idx="1961">
                  <c:v>6.53451829334218</c:v>
                </c:pt>
                <c:pt idx="1962">
                  <c:v>6.527907260973874</c:v>
                </c:pt>
                <c:pt idx="1963">
                  <c:v>6.52130623174093</c:v>
                </c:pt>
                <c:pt idx="1964">
                  <c:v>6.51471518552177</c:v>
                </c:pt>
                <c:pt idx="1965">
                  <c:v>6.508134102246006</c:v>
                </c:pt>
                <c:pt idx="1966">
                  <c:v>6.50156296189301</c:v>
                </c:pt>
                <c:pt idx="1967">
                  <c:v>6.495001744492392</c:v>
                </c:pt>
                <c:pt idx="1968">
                  <c:v>6.48845043012394</c:v>
                </c:pt>
                <c:pt idx="1969">
                  <c:v>6.481908998917112</c:v>
                </c:pt>
                <c:pt idx="1970">
                  <c:v>6.47537743105121</c:v>
                </c:pt>
                <c:pt idx="1971">
                  <c:v>6.46885570675458</c:v>
                </c:pt>
                <c:pt idx="1972">
                  <c:v>6.46234380630561</c:v>
                </c:pt>
                <c:pt idx="1973">
                  <c:v>6.455841710031693</c:v>
                </c:pt>
                <c:pt idx="1974">
                  <c:v>6.44934939830924</c:v>
                </c:pt>
                <c:pt idx="1975">
                  <c:v>6.442866851563449</c:v>
                </c:pt>
                <c:pt idx="1976">
                  <c:v>6.43639405026897</c:v>
                </c:pt>
                <c:pt idx="1977">
                  <c:v>6.42993097494832</c:v>
                </c:pt>
                <c:pt idx="1978">
                  <c:v>6.42347760617297</c:v>
                </c:pt>
                <c:pt idx="1979">
                  <c:v>6.4170339245626</c:v>
                </c:pt>
                <c:pt idx="1980">
                  <c:v>6.41059991078547</c:v>
                </c:pt>
                <c:pt idx="1981">
                  <c:v>6.404175545557536</c:v>
                </c:pt>
                <c:pt idx="1982">
                  <c:v>6.39776080964267</c:v>
                </c:pt>
                <c:pt idx="1983">
                  <c:v>6.391355683852813</c:v>
                </c:pt>
                <c:pt idx="1984">
                  <c:v>6.384960149047385</c:v>
                </c:pt>
                <c:pt idx="1985">
                  <c:v>6.37857418613342</c:v>
                </c:pt>
                <c:pt idx="1986">
                  <c:v>6.372197776065064</c:v>
                </c:pt>
                <c:pt idx="1987">
                  <c:v>6.365830899844235</c:v>
                </c:pt>
                <c:pt idx="1988">
                  <c:v>6.359473538519269</c:v>
                </c:pt>
                <c:pt idx="1989">
                  <c:v>6.353125673185874</c:v>
                </c:pt>
                <c:pt idx="1990">
                  <c:v>6.346787284986672</c:v>
                </c:pt>
                <c:pt idx="1991">
                  <c:v>6.34045835511051</c:v>
                </c:pt>
                <c:pt idx="1992">
                  <c:v>6.334138864793195</c:v>
                </c:pt>
                <c:pt idx="1993">
                  <c:v>6.3278287953168</c:v>
                </c:pt>
                <c:pt idx="1994">
                  <c:v>6.321528128009445</c:v>
                </c:pt>
                <c:pt idx="1995">
                  <c:v>6.315236844245677</c:v>
                </c:pt>
                <c:pt idx="1996">
                  <c:v>6.308954925445875</c:v>
                </c:pt>
                <c:pt idx="1997">
                  <c:v>6.302682353076515</c:v>
                </c:pt>
                <c:pt idx="1998">
                  <c:v>6.2964191086492</c:v>
                </c:pt>
                <c:pt idx="1999">
                  <c:v>6.29016517372174</c:v>
                </c:pt>
                <c:pt idx="2000">
                  <c:v>6.283920529897069</c:v>
                </c:pt>
                <c:pt idx="2001">
                  <c:v>6.27768515882348</c:v>
                </c:pt>
                <c:pt idx="2002">
                  <c:v>6.27145904219471</c:v>
                </c:pt>
                <c:pt idx="2003">
                  <c:v>6.265242161748883</c:v>
                </c:pt>
                <c:pt idx="2004">
                  <c:v>6.25903449926971</c:v>
                </c:pt>
                <c:pt idx="2005">
                  <c:v>6.252836036585313</c:v>
                </c:pt>
                <c:pt idx="2006">
                  <c:v>6.24664675556918</c:v>
                </c:pt>
                <c:pt idx="2007">
                  <c:v>6.24046663813784</c:v>
                </c:pt>
                <c:pt idx="2008">
                  <c:v>6.234295666253479</c:v>
                </c:pt>
                <c:pt idx="2009">
                  <c:v>6.228133821922285</c:v>
                </c:pt>
                <c:pt idx="2010">
                  <c:v>6.22198108719418</c:v>
                </c:pt>
                <c:pt idx="2011">
                  <c:v>6.21583744416357</c:v>
                </c:pt>
                <c:pt idx="2012">
                  <c:v>6.20970287496841</c:v>
                </c:pt>
                <c:pt idx="2013">
                  <c:v>6.203577361790439</c:v>
                </c:pt>
                <c:pt idx="2014">
                  <c:v>6.197460886855167</c:v>
                </c:pt>
                <c:pt idx="2015">
                  <c:v>6.19135343243146</c:v>
                </c:pt>
                <c:pt idx="2016">
                  <c:v>6.185254980831449</c:v>
                </c:pt>
                <c:pt idx="2017">
                  <c:v>6.17916551441072</c:v>
                </c:pt>
                <c:pt idx="2018">
                  <c:v>6.173085015567715</c:v>
                </c:pt>
                <c:pt idx="2019">
                  <c:v>6.167013466744224</c:v>
                </c:pt>
                <c:pt idx="2020">
                  <c:v>6.160950850424364</c:v>
                </c:pt>
                <c:pt idx="2021">
                  <c:v>6.154897149135675</c:v>
                </c:pt>
                <c:pt idx="2022">
                  <c:v>6.148852345447485</c:v>
                </c:pt>
                <c:pt idx="2023">
                  <c:v>6.14281642197214</c:v>
                </c:pt>
                <c:pt idx="2024">
                  <c:v>6.136789361364381</c:v>
                </c:pt>
                <c:pt idx="2025">
                  <c:v>6.13077114632069</c:v>
                </c:pt>
                <c:pt idx="2026">
                  <c:v>6.124761759580235</c:v>
                </c:pt>
                <c:pt idx="2027">
                  <c:v>6.11876118392394</c:v>
                </c:pt>
                <c:pt idx="2028">
                  <c:v>6.112769402174211</c:v>
                </c:pt>
                <c:pt idx="2029">
                  <c:v>6.106786397196005</c:v>
                </c:pt>
                <c:pt idx="2030">
                  <c:v>6.100812151895028</c:v>
                </c:pt>
                <c:pt idx="2031">
                  <c:v>6.094846649219074</c:v>
                </c:pt>
                <c:pt idx="2032">
                  <c:v>6.088889872157345</c:v>
                </c:pt>
                <c:pt idx="2033">
                  <c:v>6.08294180373963</c:v>
                </c:pt>
                <c:pt idx="2034">
                  <c:v>6.07700242703778</c:v>
                </c:pt>
                <c:pt idx="2035">
                  <c:v>6.071071725163952</c:v>
                </c:pt>
                <c:pt idx="2036">
                  <c:v>6.065149681271342</c:v>
                </c:pt>
                <c:pt idx="2037">
                  <c:v>6.05923627855439</c:v>
                </c:pt>
                <c:pt idx="2038">
                  <c:v>6.053331500247586</c:v>
                </c:pt>
                <c:pt idx="2039">
                  <c:v>6.047435329626325</c:v>
                </c:pt>
                <c:pt idx="2040">
                  <c:v>6.04154775000637</c:v>
                </c:pt>
                <c:pt idx="2041">
                  <c:v>6.03566874474376</c:v>
                </c:pt>
                <c:pt idx="2042">
                  <c:v>6.029798297234541</c:v>
                </c:pt>
                <c:pt idx="2043">
                  <c:v>6.023936390915186</c:v>
                </c:pt>
                <c:pt idx="2044">
                  <c:v>6.01808300926183</c:v>
                </c:pt>
                <c:pt idx="2045">
                  <c:v>6.0122381357909</c:v>
                </c:pt>
                <c:pt idx="2046">
                  <c:v>6.00640175405797</c:v>
                </c:pt>
                <c:pt idx="2047">
                  <c:v>6.000573847658687</c:v>
                </c:pt>
                <c:pt idx="2048">
                  <c:v>5.994754400227936</c:v>
                </c:pt>
                <c:pt idx="2049">
                  <c:v>5.98894339544022</c:v>
                </c:pt>
                <c:pt idx="2050">
                  <c:v>5.98314081700868</c:v>
                </c:pt>
                <c:pt idx="2051">
                  <c:v>5.97734664868688</c:v>
                </c:pt>
                <c:pt idx="2052">
                  <c:v>5.97156087426623</c:v>
                </c:pt>
                <c:pt idx="2053">
                  <c:v>5.965783477577435</c:v>
                </c:pt>
                <c:pt idx="2054">
                  <c:v>5.960014442490285</c:v>
                </c:pt>
                <c:pt idx="2055">
                  <c:v>5.954253752913242</c:v>
                </c:pt>
                <c:pt idx="2056">
                  <c:v>5.94850139279319</c:v>
                </c:pt>
                <c:pt idx="2057">
                  <c:v>5.942757346115346</c:v>
                </c:pt>
                <c:pt idx="2058">
                  <c:v>5.937021596903692</c:v>
                </c:pt>
                <c:pt idx="2059">
                  <c:v>5.931294129220293</c:v>
                </c:pt>
                <c:pt idx="2060">
                  <c:v>5.925574927165335</c:v>
                </c:pt>
                <c:pt idx="2061">
                  <c:v>5.919863974877551</c:v>
                </c:pt>
                <c:pt idx="2062">
                  <c:v>5.914161256532465</c:v>
                </c:pt>
                <c:pt idx="2063">
                  <c:v>5.90846675634455</c:v>
                </c:pt>
                <c:pt idx="2064">
                  <c:v>5.902780458565807</c:v>
                </c:pt>
                <c:pt idx="2065">
                  <c:v>5.897102347485301</c:v>
                </c:pt>
                <c:pt idx="2066">
                  <c:v>5.89143240743042</c:v>
                </c:pt>
                <c:pt idx="2067">
                  <c:v>5.885770622764682</c:v>
                </c:pt>
                <c:pt idx="2068">
                  <c:v>5.880116977890517</c:v>
                </c:pt>
                <c:pt idx="2069">
                  <c:v>5.874471457246805</c:v>
                </c:pt>
                <c:pt idx="2070">
                  <c:v>5.868834045308874</c:v>
                </c:pt>
                <c:pt idx="2071">
                  <c:v>5.86320472659014</c:v>
                </c:pt>
                <c:pt idx="2072">
                  <c:v>5.8575834856401</c:v>
                </c:pt>
                <c:pt idx="2073">
                  <c:v>5.851970307045335</c:v>
                </c:pt>
                <c:pt idx="2074">
                  <c:v>5.846365175429193</c:v>
                </c:pt>
                <c:pt idx="2075">
                  <c:v>5.840768075451202</c:v>
                </c:pt>
                <c:pt idx="2076">
                  <c:v>5.835178991807871</c:v>
                </c:pt>
                <c:pt idx="2077">
                  <c:v>5.82959790923153</c:v>
                </c:pt>
                <c:pt idx="2078">
                  <c:v>5.824024812491134</c:v>
                </c:pt>
                <c:pt idx="2079">
                  <c:v>5.818459686391749</c:v>
                </c:pt>
                <c:pt idx="2080">
                  <c:v>5.81290251577415</c:v>
                </c:pt>
                <c:pt idx="2081">
                  <c:v>5.8073532855155</c:v>
                </c:pt>
                <c:pt idx="2082">
                  <c:v>5.80181198052857</c:v>
                </c:pt>
                <c:pt idx="2083">
                  <c:v>5.79627858576171</c:v>
                </c:pt>
                <c:pt idx="2084">
                  <c:v>5.79075308619926</c:v>
                </c:pt>
                <c:pt idx="2085">
                  <c:v>5.78523546686102</c:v>
                </c:pt>
                <c:pt idx="2086">
                  <c:v>5.77972571280188</c:v>
                </c:pt>
                <c:pt idx="2087">
                  <c:v>5.774223809112312</c:v>
                </c:pt>
                <c:pt idx="2088">
                  <c:v>5.76872974091824</c:v>
                </c:pt>
                <c:pt idx="2089">
                  <c:v>5.76324349338053</c:v>
                </c:pt>
                <c:pt idx="2090">
                  <c:v>5.757765051694832</c:v>
                </c:pt>
                <c:pt idx="2091">
                  <c:v>5.752294401092152</c:v>
                </c:pt>
                <c:pt idx="2092">
                  <c:v>5.746831526837885</c:v>
                </c:pt>
                <c:pt idx="2093">
                  <c:v>5.74137641423255</c:v>
                </c:pt>
                <c:pt idx="2094">
                  <c:v>5.73592904861135</c:v>
                </c:pt>
                <c:pt idx="2095">
                  <c:v>5.7304894153437</c:v>
                </c:pt>
                <c:pt idx="2096">
                  <c:v>5.7250574998336</c:v>
                </c:pt>
                <c:pt idx="2097">
                  <c:v>5.719633287519542</c:v>
                </c:pt>
                <c:pt idx="2098">
                  <c:v>5.714216763873948</c:v>
                </c:pt>
                <c:pt idx="2099">
                  <c:v>5.708807914403852</c:v>
                </c:pt>
                <c:pt idx="2100">
                  <c:v>5.703406724649883</c:v>
                </c:pt>
                <c:pt idx="2101">
                  <c:v>5.69801318018693</c:v>
                </c:pt>
                <c:pt idx="2102">
                  <c:v>5.692627266623464</c:v>
                </c:pt>
                <c:pt idx="2103">
                  <c:v>5.6872489696023</c:v>
                </c:pt>
                <c:pt idx="2104">
                  <c:v>5.68187827479936</c:v>
                </c:pt>
                <c:pt idx="2105">
                  <c:v>5.676515167924434</c:v>
                </c:pt>
                <c:pt idx="2106">
                  <c:v>5.671159634720532</c:v>
                </c:pt>
                <c:pt idx="2107">
                  <c:v>5.665811660964176</c:v>
                </c:pt>
                <c:pt idx="2108">
                  <c:v>5.660471232465537</c:v>
                </c:pt>
                <c:pt idx="2109">
                  <c:v>5.655138335067884</c:v>
                </c:pt>
                <c:pt idx="2110">
                  <c:v>5.649812954647054</c:v>
                </c:pt>
                <c:pt idx="2111">
                  <c:v>5.644495077112126</c:v>
                </c:pt>
                <c:pt idx="2112">
                  <c:v>5.639184688405677</c:v>
                </c:pt>
                <c:pt idx="2113">
                  <c:v>5.6338817745028</c:v>
                </c:pt>
                <c:pt idx="2114">
                  <c:v>5.628586321410665</c:v>
                </c:pt>
                <c:pt idx="2115">
                  <c:v>5.62329831517041</c:v>
                </c:pt>
                <c:pt idx="2116">
                  <c:v>5.618017741854286</c:v>
                </c:pt>
                <c:pt idx="2117">
                  <c:v>5.612744587568205</c:v>
                </c:pt>
                <c:pt idx="2118">
                  <c:v>5.607478838449865</c:v>
                </c:pt>
                <c:pt idx="2119">
                  <c:v>5.60222048066955</c:v>
                </c:pt>
                <c:pt idx="2120">
                  <c:v>5.59696950042925</c:v>
                </c:pt>
                <c:pt idx="2121">
                  <c:v>5.591725883963858</c:v>
                </c:pt>
                <c:pt idx="2122">
                  <c:v>5.586489617539438</c:v>
                </c:pt>
                <c:pt idx="2123">
                  <c:v>5.58126068745476</c:v>
                </c:pt>
                <c:pt idx="2124">
                  <c:v>5.576039080039402</c:v>
                </c:pt>
                <c:pt idx="2125">
                  <c:v>5.57082478165574</c:v>
                </c:pt>
                <c:pt idx="2126">
                  <c:v>5.565617778697836</c:v>
                </c:pt>
                <c:pt idx="2127">
                  <c:v>5.56041805759043</c:v>
                </c:pt>
                <c:pt idx="2128">
                  <c:v>5.555225604790373</c:v>
                </c:pt>
                <c:pt idx="2129">
                  <c:v>5.550040406785929</c:v>
                </c:pt>
                <c:pt idx="2130">
                  <c:v>5.544862450096407</c:v>
                </c:pt>
                <c:pt idx="2131">
                  <c:v>5.53969172127272</c:v>
                </c:pt>
                <c:pt idx="2132">
                  <c:v>5.534528206896026</c:v>
                </c:pt>
                <c:pt idx="2133">
                  <c:v>5.52937189358009</c:v>
                </c:pt>
                <c:pt idx="2134">
                  <c:v>5.524222767968435</c:v>
                </c:pt>
                <c:pt idx="2135">
                  <c:v>5.519080816735666</c:v>
                </c:pt>
                <c:pt idx="2136">
                  <c:v>5.513946026587528</c:v>
                </c:pt>
                <c:pt idx="2137">
                  <c:v>5.50881838425998</c:v>
                </c:pt>
                <c:pt idx="2138">
                  <c:v>5.50369787652013</c:v>
                </c:pt>
                <c:pt idx="2139">
                  <c:v>5.498584490165586</c:v>
                </c:pt>
                <c:pt idx="2140">
                  <c:v>5.493478212024153</c:v>
                </c:pt>
                <c:pt idx="2141">
                  <c:v>5.488379028953898</c:v>
                </c:pt>
                <c:pt idx="2142">
                  <c:v>5.483286927843333</c:v>
                </c:pt>
                <c:pt idx="2143">
                  <c:v>5.47820189561183</c:v>
                </c:pt>
                <c:pt idx="2144">
                  <c:v>5.473123919207533</c:v>
                </c:pt>
                <c:pt idx="2145">
                  <c:v>5.468052985609972</c:v>
                </c:pt>
                <c:pt idx="2146">
                  <c:v>5.46298908182781</c:v>
                </c:pt>
                <c:pt idx="2147">
                  <c:v>5.457932194899851</c:v>
                </c:pt>
                <c:pt idx="2148">
                  <c:v>5.45288231189461</c:v>
                </c:pt>
                <c:pt idx="2149">
                  <c:v>5.44783941991078</c:v>
                </c:pt>
                <c:pt idx="2150">
                  <c:v>5.44280350607567</c:v>
                </c:pt>
                <c:pt idx="2151">
                  <c:v>5.437774557547327</c:v>
                </c:pt>
                <c:pt idx="2152">
                  <c:v>5.432752561512531</c:v>
                </c:pt>
                <c:pt idx="2153">
                  <c:v>5.427737505187284</c:v>
                </c:pt>
                <c:pt idx="2154">
                  <c:v>5.422729375817633</c:v>
                </c:pt>
                <c:pt idx="2155">
                  <c:v>5.417728160678371</c:v>
                </c:pt>
                <c:pt idx="2156">
                  <c:v>5.412733847073309</c:v>
                </c:pt>
                <c:pt idx="2157">
                  <c:v>5.40774642233578</c:v>
                </c:pt>
                <c:pt idx="2158">
                  <c:v>5.40276587382801</c:v>
                </c:pt>
                <c:pt idx="2159">
                  <c:v>5.3977921889404</c:v>
                </c:pt>
                <c:pt idx="2160">
                  <c:v>5.392825355093485</c:v>
                </c:pt>
                <c:pt idx="2161">
                  <c:v>5.387865359735167</c:v>
                </c:pt>
                <c:pt idx="2162">
                  <c:v>5.38291219034323</c:v>
                </c:pt>
                <c:pt idx="2163">
                  <c:v>5.377965834423207</c:v>
                </c:pt>
                <c:pt idx="2164">
                  <c:v>5.373026279509474</c:v>
                </c:pt>
                <c:pt idx="2165">
                  <c:v>5.36809351316465</c:v>
                </c:pt>
                <c:pt idx="2166">
                  <c:v>5.363167522980484</c:v>
                </c:pt>
                <c:pt idx="2167">
                  <c:v>5.35824829657582</c:v>
                </c:pt>
                <c:pt idx="2168">
                  <c:v>5.353335821598375</c:v>
                </c:pt>
                <c:pt idx="2169">
                  <c:v>5.348430085724242</c:v>
                </c:pt>
                <c:pt idx="2170">
                  <c:v>5.343531076656665</c:v>
                </c:pt>
                <c:pt idx="2171">
                  <c:v>5.338638782127902</c:v>
                </c:pt>
                <c:pt idx="2172">
                  <c:v>5.333753189897442</c:v>
                </c:pt>
                <c:pt idx="2173">
                  <c:v>5.328874287752924</c:v>
                </c:pt>
                <c:pt idx="2174">
                  <c:v>5.324002063509384</c:v>
                </c:pt>
                <c:pt idx="2175">
                  <c:v>5.31913650500984</c:v>
                </c:pt>
                <c:pt idx="2176">
                  <c:v>5.314277600125028</c:v>
                </c:pt>
                <c:pt idx="2177">
                  <c:v>5.30942533675264</c:v>
                </c:pt>
                <c:pt idx="2178">
                  <c:v>5.304579702818406</c:v>
                </c:pt>
                <c:pt idx="2179">
                  <c:v>5.299740686275341</c:v>
                </c:pt>
                <c:pt idx="2180">
                  <c:v>5.294908275103038</c:v>
                </c:pt>
                <c:pt idx="2181">
                  <c:v>5.290082457309444</c:v>
                </c:pt>
                <c:pt idx="2182">
                  <c:v>5.285263220928782</c:v>
                </c:pt>
                <c:pt idx="2183">
                  <c:v>5.2804505540227</c:v>
                </c:pt>
                <c:pt idx="2184">
                  <c:v>5.275644444679903</c:v>
                </c:pt>
                <c:pt idx="2185">
                  <c:v>5.27084488101577</c:v>
                </c:pt>
                <c:pt idx="2186">
                  <c:v>5.26605185117308</c:v>
                </c:pt>
                <c:pt idx="2187">
                  <c:v>5.261265343320702</c:v>
                </c:pt>
                <c:pt idx="2188">
                  <c:v>5.25648534565453</c:v>
                </c:pt>
                <c:pt idx="2189">
                  <c:v>5.251711846397129</c:v>
                </c:pt>
                <c:pt idx="2190">
                  <c:v>5.246944833797587</c:v>
                </c:pt>
                <c:pt idx="2191">
                  <c:v>5.242184296131668</c:v>
                </c:pt>
                <c:pt idx="2192">
                  <c:v>5.23743022170158</c:v>
                </c:pt>
                <c:pt idx="2193">
                  <c:v>5.23268259883507</c:v>
                </c:pt>
                <c:pt idx="2194">
                  <c:v>5.227941415887131</c:v>
                </c:pt>
                <c:pt idx="2195">
                  <c:v>5.22320666123878</c:v>
                </c:pt>
                <c:pt idx="2196">
                  <c:v>5.218478323296789</c:v>
                </c:pt>
                <c:pt idx="2197">
                  <c:v>5.213756390494583</c:v>
                </c:pt>
                <c:pt idx="2198">
                  <c:v>5.20904085129091</c:v>
                </c:pt>
                <c:pt idx="2199">
                  <c:v>5.20433169417071</c:v>
                </c:pt>
                <c:pt idx="2200">
                  <c:v>5.19962890764514</c:v>
                </c:pt>
                <c:pt idx="2201">
                  <c:v>5.194932480251079</c:v>
                </c:pt>
                <c:pt idx="2202">
                  <c:v>5.190242400550233</c:v>
                </c:pt>
                <c:pt idx="2203">
                  <c:v>5.185558657131105</c:v>
                </c:pt>
                <c:pt idx="2204">
                  <c:v>5.180881238607265</c:v>
                </c:pt>
                <c:pt idx="2205">
                  <c:v>5.17621013361793</c:v>
                </c:pt>
                <c:pt idx="2206">
                  <c:v>5.171545330827398</c:v>
                </c:pt>
                <c:pt idx="2207">
                  <c:v>5.166886818925827</c:v>
                </c:pt>
                <c:pt idx="2208">
                  <c:v>5.162234586628665</c:v>
                </c:pt>
                <c:pt idx="2209">
                  <c:v>5.157588622676019</c:v>
                </c:pt>
                <c:pt idx="2210">
                  <c:v>5.15294891583397</c:v>
                </c:pt>
                <c:pt idx="2211">
                  <c:v>5.14831545489322</c:v>
                </c:pt>
                <c:pt idx="2212">
                  <c:v>5.143688228669474</c:v>
                </c:pt>
                <c:pt idx="2213">
                  <c:v>5.13906722600353</c:v>
                </c:pt>
                <c:pt idx="2214">
                  <c:v>5.13445243576136</c:v>
                </c:pt>
                <c:pt idx="2215">
                  <c:v>5.12984384683334</c:v>
                </c:pt>
                <c:pt idx="2216">
                  <c:v>5.12524144813464</c:v>
                </c:pt>
                <c:pt idx="2217">
                  <c:v>5.120645228605674</c:v>
                </c:pt>
                <c:pt idx="2218">
                  <c:v>5.116055177210899</c:v>
                </c:pt>
                <c:pt idx="2219">
                  <c:v>5.11147128293974</c:v>
                </c:pt>
                <c:pt idx="2220">
                  <c:v>5.10689353480589</c:v>
                </c:pt>
                <c:pt idx="2221">
                  <c:v>5.102321921847309</c:v>
                </c:pt>
                <c:pt idx="2222">
                  <c:v>5.097756433126904</c:v>
                </c:pt>
                <c:pt idx="2223">
                  <c:v>5.093197057731428</c:v>
                </c:pt>
                <c:pt idx="2224">
                  <c:v>5.08864378477267</c:v>
                </c:pt>
                <c:pt idx="2225">
                  <c:v>5.08409660338474</c:v>
                </c:pt>
                <c:pt idx="2226">
                  <c:v>5.07955550272797</c:v>
                </c:pt>
                <c:pt idx="2227">
                  <c:v>5.07502047198585</c:v>
                </c:pt>
                <c:pt idx="2228">
                  <c:v>5.07049150036565</c:v>
                </c:pt>
                <c:pt idx="2229">
                  <c:v>5.065968577099134</c:v>
                </c:pt>
                <c:pt idx="2230">
                  <c:v>5.06145169144141</c:v>
                </c:pt>
                <c:pt idx="2231">
                  <c:v>5.05694083267138</c:v>
                </c:pt>
                <c:pt idx="2232">
                  <c:v>5.05243599009237</c:v>
                </c:pt>
                <c:pt idx="2233">
                  <c:v>5.047937153030515</c:v>
                </c:pt>
                <c:pt idx="2234">
                  <c:v>5.04344431083616</c:v>
                </c:pt>
                <c:pt idx="2235">
                  <c:v>5.0389574528831</c:v>
                </c:pt>
                <c:pt idx="2236">
                  <c:v>5.034476568568365</c:v>
                </c:pt>
                <c:pt idx="2237">
                  <c:v>5.0300016473128</c:v>
                </c:pt>
                <c:pt idx="2238">
                  <c:v>5.025532678559887</c:v>
                </c:pt>
                <c:pt idx="2239">
                  <c:v>5.02106965177756</c:v>
                </c:pt>
                <c:pt idx="2240">
                  <c:v>5.016612556455899</c:v>
                </c:pt>
                <c:pt idx="2241">
                  <c:v>5.012161382109</c:v>
                </c:pt>
                <c:pt idx="2242">
                  <c:v>5.00771611827318</c:v>
                </c:pt>
                <c:pt idx="2243">
                  <c:v>5.00327675450849</c:v>
                </c:pt>
                <c:pt idx="2244">
                  <c:v>4.998843280398313</c:v>
                </c:pt>
                <c:pt idx="2245">
                  <c:v>4.99441568554786</c:v>
                </c:pt>
                <c:pt idx="2246">
                  <c:v>4.98999395958607</c:v>
                </c:pt>
                <c:pt idx="2247">
                  <c:v>4.985578092164753</c:v>
                </c:pt>
                <c:pt idx="2248">
                  <c:v>4.98116807295744</c:v>
                </c:pt>
                <c:pt idx="2249">
                  <c:v>4.97676389166183</c:v>
                </c:pt>
                <c:pt idx="2250">
                  <c:v>4.97236553799716</c:v>
                </c:pt>
                <c:pt idx="2251">
                  <c:v>4.96797300170583</c:v>
                </c:pt>
                <c:pt idx="2252">
                  <c:v>4.963586272552106</c:v>
                </c:pt>
                <c:pt idx="2253">
                  <c:v>4.959205340323702</c:v>
                </c:pt>
                <c:pt idx="2254">
                  <c:v>4.95483019482978</c:v>
                </c:pt>
                <c:pt idx="2255">
                  <c:v>4.950460825902391</c:v>
                </c:pt>
                <c:pt idx="2256">
                  <c:v>4.94609722339569</c:v>
                </c:pt>
                <c:pt idx="2257">
                  <c:v>4.94173937718618</c:v>
                </c:pt>
                <c:pt idx="2258">
                  <c:v>4.937387277172387</c:v>
                </c:pt>
                <c:pt idx="2259">
                  <c:v>4.933040913274918</c:v>
                </c:pt>
                <c:pt idx="2260">
                  <c:v>4.928700275436277</c:v>
                </c:pt>
                <c:pt idx="2261">
                  <c:v>4.9243653536216</c:v>
                </c:pt>
                <c:pt idx="2262">
                  <c:v>4.92003613781717</c:v>
                </c:pt>
                <c:pt idx="2263">
                  <c:v>4.915712618031995</c:v>
                </c:pt>
                <c:pt idx="2264">
                  <c:v>4.911394784295903</c:v>
                </c:pt>
                <c:pt idx="2265">
                  <c:v>4.907082626661206</c:v>
                </c:pt>
                <c:pt idx="2266">
                  <c:v>4.902776135201783</c:v>
                </c:pt>
                <c:pt idx="2267">
                  <c:v>4.898475300012945</c:v>
                </c:pt>
                <c:pt idx="2268">
                  <c:v>4.894180111211884</c:v>
                </c:pt>
                <c:pt idx="2269">
                  <c:v>4.889890558937235</c:v>
                </c:pt>
                <c:pt idx="2270">
                  <c:v>4.88560663334874</c:v>
                </c:pt>
                <c:pt idx="2271">
                  <c:v>4.881328324628353</c:v>
                </c:pt>
                <c:pt idx="2272">
                  <c:v>4.877055622978696</c:v>
                </c:pt>
                <c:pt idx="2273">
                  <c:v>4.872788518623706</c:v>
                </c:pt>
                <c:pt idx="2274">
                  <c:v>4.868527001809427</c:v>
                </c:pt>
                <c:pt idx="2275">
                  <c:v>4.864271062801706</c:v>
                </c:pt>
                <c:pt idx="2276">
                  <c:v>4.860020691888939</c:v>
                </c:pt>
                <c:pt idx="2277">
                  <c:v>4.855775879379495</c:v>
                </c:pt>
                <c:pt idx="2278">
                  <c:v>4.85153661560392</c:v>
                </c:pt>
                <c:pt idx="2279">
                  <c:v>4.84730289091248</c:v>
                </c:pt>
                <c:pt idx="2280">
                  <c:v>4.84307469567735</c:v>
                </c:pt>
                <c:pt idx="2281">
                  <c:v>4.8388520202908</c:v>
                </c:pt>
                <c:pt idx="2282">
                  <c:v>4.834634855166874</c:v>
                </c:pt>
                <c:pt idx="2283">
                  <c:v>4.830423190739412</c:v>
                </c:pt>
                <c:pt idx="2284">
                  <c:v>4.82621701746363</c:v>
                </c:pt>
                <c:pt idx="2285">
                  <c:v>4.822016325815134</c:v>
                </c:pt>
                <c:pt idx="2286">
                  <c:v>4.817821106290046</c:v>
                </c:pt>
                <c:pt idx="2287">
                  <c:v>4.813631349405274</c:v>
                </c:pt>
                <c:pt idx="2288">
                  <c:v>4.809447045698</c:v>
                </c:pt>
                <c:pt idx="2289">
                  <c:v>4.80526818572601</c:v>
                </c:pt>
                <c:pt idx="2290">
                  <c:v>4.801094760067206</c:v>
                </c:pt>
                <c:pt idx="2291">
                  <c:v>4.796926759320398</c:v>
                </c:pt>
                <c:pt idx="2292">
                  <c:v>4.7927641741043</c:v>
                </c:pt>
                <c:pt idx="2293">
                  <c:v>4.788606995057513</c:v>
                </c:pt>
                <c:pt idx="2294">
                  <c:v>4.784455212839465</c:v>
                </c:pt>
                <c:pt idx="2295">
                  <c:v>4.780308818129487</c:v>
                </c:pt>
                <c:pt idx="2296">
                  <c:v>4.776167801626643</c:v>
                </c:pt>
                <c:pt idx="2297">
                  <c:v>4.772032154050732</c:v>
                </c:pt>
                <c:pt idx="2298">
                  <c:v>4.767901866140685</c:v>
                </c:pt>
                <c:pt idx="2299">
                  <c:v>4.763776928656235</c:v>
                </c:pt>
                <c:pt idx="2300">
                  <c:v>4.759657332376182</c:v>
                </c:pt>
                <c:pt idx="2301">
                  <c:v>4.75554306809961</c:v>
                </c:pt>
                <c:pt idx="2302">
                  <c:v>4.751434126645225</c:v>
                </c:pt>
                <c:pt idx="2303">
                  <c:v>4.7473304988517</c:v>
                </c:pt>
                <c:pt idx="2304">
                  <c:v>4.743232175576673</c:v>
                </c:pt>
                <c:pt idx="2305">
                  <c:v>4.739139147698332</c:v>
                </c:pt>
                <c:pt idx="2306">
                  <c:v>4.73505140611395</c:v>
                </c:pt>
                <c:pt idx="2307">
                  <c:v>4.730968941740041</c:v>
                </c:pt>
                <c:pt idx="2308">
                  <c:v>4.726891745513353</c:v>
                </c:pt>
                <c:pt idx="2309">
                  <c:v>4.722819808389175</c:v>
                </c:pt>
                <c:pt idx="2310">
                  <c:v>4.718753121342592</c:v>
                </c:pt>
                <c:pt idx="2311">
                  <c:v>4.71469167536814</c:v>
                </c:pt>
                <c:pt idx="2312">
                  <c:v>4.71063546147965</c:v>
                </c:pt>
                <c:pt idx="2313">
                  <c:v>4.706584470709695</c:v>
                </c:pt>
                <c:pt idx="2314">
                  <c:v>4.70253869411034</c:v>
                </c:pt>
                <c:pt idx="2315">
                  <c:v>4.69849812275297</c:v>
                </c:pt>
                <c:pt idx="2316">
                  <c:v>4.694462747727484</c:v>
                </c:pt>
                <c:pt idx="2317">
                  <c:v>4.690432560143534</c:v>
                </c:pt>
                <c:pt idx="2318">
                  <c:v>4.686407551128925</c:v>
                </c:pt>
                <c:pt idx="2319">
                  <c:v>4.682387711830969</c:v>
                </c:pt>
                <c:pt idx="2320">
                  <c:v>4.678373033415799</c:v>
                </c:pt>
                <c:pt idx="2321">
                  <c:v>4.674363507068389</c:v>
                </c:pt>
                <c:pt idx="2322">
                  <c:v>4.670359123991712</c:v>
                </c:pt>
                <c:pt idx="2323">
                  <c:v>4.666359875408934</c:v>
                </c:pt>
                <c:pt idx="2324">
                  <c:v>4.662365752560579</c:v>
                </c:pt>
                <c:pt idx="2325">
                  <c:v>4.658376746706374</c:v>
                </c:pt>
                <c:pt idx="2326">
                  <c:v>4.654392849124965</c:v>
                </c:pt>
                <c:pt idx="2327">
                  <c:v>4.650414051112825</c:v>
                </c:pt>
                <c:pt idx="2328">
                  <c:v>4.64644034398533</c:v>
                </c:pt>
                <c:pt idx="2329">
                  <c:v>4.642471719076234</c:v>
                </c:pt>
                <c:pt idx="2330">
                  <c:v>4.638508167737775</c:v>
                </c:pt>
                <c:pt idx="2331">
                  <c:v>4.63454968134038</c:v>
                </c:pt>
                <c:pt idx="2332">
                  <c:v>4.630596251272736</c:v>
                </c:pt>
                <c:pt idx="2333">
                  <c:v>4.626647868942204</c:v>
                </c:pt>
                <c:pt idx="2334">
                  <c:v>4.622704525774075</c:v>
                </c:pt>
                <c:pt idx="2335">
                  <c:v>4.61876621321142</c:v>
                </c:pt>
                <c:pt idx="2336">
                  <c:v>4.614832922716165</c:v>
                </c:pt>
                <c:pt idx="2337">
                  <c:v>4.610904645767865</c:v>
                </c:pt>
                <c:pt idx="2338">
                  <c:v>4.606981373864404</c:v>
                </c:pt>
                <c:pt idx="2339">
                  <c:v>4.60306309852094</c:v>
                </c:pt>
                <c:pt idx="2340">
                  <c:v>4.59914981127159</c:v>
                </c:pt>
                <c:pt idx="2341">
                  <c:v>4.59524150366777</c:v>
                </c:pt>
                <c:pt idx="2342">
                  <c:v>4.591338167278788</c:v>
                </c:pt>
                <c:pt idx="2343">
                  <c:v>4.587439793691742</c:v>
                </c:pt>
                <c:pt idx="2344">
                  <c:v>4.58354637451143</c:v>
                </c:pt>
                <c:pt idx="2345">
                  <c:v>4.579657901360593</c:v>
                </c:pt>
                <c:pt idx="2346">
                  <c:v>4.5757743658796</c:v>
                </c:pt>
                <c:pt idx="2347">
                  <c:v>4.57189575972628</c:v>
                </c:pt>
                <c:pt idx="2348">
                  <c:v>4.56802207457608</c:v>
                </c:pt>
                <c:pt idx="2349">
                  <c:v>4.564153302122198</c:v>
                </c:pt>
                <c:pt idx="2350">
                  <c:v>4.560289434075171</c:v>
                </c:pt>
                <c:pt idx="2351">
                  <c:v>4.556430462162989</c:v>
                </c:pt>
                <c:pt idx="2352">
                  <c:v>4.552576378130674</c:v>
                </c:pt>
                <c:pt idx="2353">
                  <c:v>4.548727173741392</c:v>
                </c:pt>
                <c:pt idx="2354">
                  <c:v>4.544882840774926</c:v>
                </c:pt>
                <c:pt idx="2355">
                  <c:v>4.541043371028692</c:v>
                </c:pt>
                <c:pt idx="2356">
                  <c:v>4.53720875631724</c:v>
                </c:pt>
                <c:pt idx="2357">
                  <c:v>4.533378988472212</c:v>
                </c:pt>
                <c:pt idx="2358">
                  <c:v>4.529554059342384</c:v>
                </c:pt>
                <c:pt idx="2359">
                  <c:v>4.52573396079422</c:v>
                </c:pt>
                <c:pt idx="2360">
                  <c:v>4.52191868471038</c:v>
                </c:pt>
                <c:pt idx="2361">
                  <c:v>4.518108222990747</c:v>
                </c:pt>
                <c:pt idx="2362">
                  <c:v>4.514302567552654</c:v>
                </c:pt>
                <c:pt idx="2363">
                  <c:v>4.51050171032993</c:v>
                </c:pt>
                <c:pt idx="2364">
                  <c:v>4.506705643273183</c:v>
                </c:pt>
                <c:pt idx="2365">
                  <c:v>4.502914358350615</c:v>
                </c:pt>
                <c:pt idx="2366">
                  <c:v>4.499127847546148</c:v>
                </c:pt>
                <c:pt idx="2367">
                  <c:v>4.495346102861292</c:v>
                </c:pt>
                <c:pt idx="2368">
                  <c:v>4.491569116313753</c:v>
                </c:pt>
                <c:pt idx="2369">
                  <c:v>4.487796879938577</c:v>
                </c:pt>
                <c:pt idx="2370">
                  <c:v>4.4840293857867</c:v>
                </c:pt>
                <c:pt idx="2371">
                  <c:v>4.480266625925792</c:v>
                </c:pt>
                <c:pt idx="2372">
                  <c:v>4.476508592440442</c:v>
                </c:pt>
                <c:pt idx="2373">
                  <c:v>4.47275527743168</c:v>
                </c:pt>
                <c:pt idx="2374">
                  <c:v>4.469006673016699</c:v>
                </c:pt>
                <c:pt idx="2375">
                  <c:v>4.465262771329432</c:v>
                </c:pt>
                <c:pt idx="2376">
                  <c:v>4.46152356451991</c:v>
                </c:pt>
                <c:pt idx="2377">
                  <c:v>4.45778904475474</c:v>
                </c:pt>
                <c:pt idx="2378">
                  <c:v>4.45405920421661</c:v>
                </c:pt>
                <c:pt idx="2379">
                  <c:v>4.450334035104882</c:v>
                </c:pt>
                <c:pt idx="2380">
                  <c:v>4.446613529634591</c:v>
                </c:pt>
                <c:pt idx="2381">
                  <c:v>4.44289768003739</c:v>
                </c:pt>
                <c:pt idx="2382">
                  <c:v>4.43918647856068</c:v>
                </c:pt>
                <c:pt idx="2383">
                  <c:v>4.4354799174685</c:v>
                </c:pt>
                <c:pt idx="2384">
                  <c:v>4.43177798904077</c:v>
                </c:pt>
                <c:pt idx="2385">
                  <c:v>4.428080685572573</c:v>
                </c:pt>
                <c:pt idx="2386">
                  <c:v>4.424387999376385</c:v>
                </c:pt>
                <c:pt idx="2387">
                  <c:v>4.42069992277994</c:v>
                </c:pt>
                <c:pt idx="2388">
                  <c:v>4.417016448126374</c:v>
                </c:pt>
                <c:pt idx="2389">
                  <c:v>4.413337567775875</c:v>
                </c:pt>
                <c:pt idx="2390">
                  <c:v>4.40966327410325</c:v>
                </c:pt>
                <c:pt idx="2391">
                  <c:v>4.40599355949965</c:v>
                </c:pt>
                <c:pt idx="2392">
                  <c:v>4.402328416372193</c:v>
                </c:pt>
                <c:pt idx="2393">
                  <c:v>4.398667837143249</c:v>
                </c:pt>
                <c:pt idx="2394">
                  <c:v>4.39501181425114</c:v>
                </c:pt>
                <c:pt idx="2395">
                  <c:v>4.39136034014971</c:v>
                </c:pt>
                <c:pt idx="2396">
                  <c:v>4.387713407308579</c:v>
                </c:pt>
                <c:pt idx="2397">
                  <c:v>4.38407100821257</c:v>
                </c:pt>
                <c:pt idx="2398">
                  <c:v>4.380433135362043</c:v>
                </c:pt>
                <c:pt idx="2399">
                  <c:v>4.37679978127335</c:v>
                </c:pt>
                <c:pt idx="2400">
                  <c:v>4.373170938477425</c:v>
                </c:pt>
                <c:pt idx="2401">
                  <c:v>4.3695465995216</c:v>
                </c:pt>
                <c:pt idx="2402">
                  <c:v>4.365926756967664</c:v>
                </c:pt>
                <c:pt idx="2403">
                  <c:v>4.36231140339346</c:v>
                </c:pt>
                <c:pt idx="2404">
                  <c:v>4.358700531391745</c:v>
                </c:pt>
                <c:pt idx="2405">
                  <c:v>4.355094133570414</c:v>
                </c:pt>
                <c:pt idx="2406">
                  <c:v>4.35149220255259</c:v>
                </c:pt>
                <c:pt idx="2407">
                  <c:v>4.347894730977035</c:v>
                </c:pt>
                <c:pt idx="2408">
                  <c:v>4.344301711497208</c:v>
                </c:pt>
                <c:pt idx="2409">
                  <c:v>4.340713136781447</c:v>
                </c:pt>
                <c:pt idx="2410">
                  <c:v>4.33712899951385</c:v>
                </c:pt>
                <c:pt idx="2411">
                  <c:v>4.333549292392982</c:v>
                </c:pt>
                <c:pt idx="2412">
                  <c:v>4.329974008132535</c:v>
                </c:pt>
                <c:pt idx="2413">
                  <c:v>4.32640313946119</c:v>
                </c:pt>
                <c:pt idx="2414">
                  <c:v>4.322836679122625</c:v>
                </c:pt>
                <c:pt idx="2415">
                  <c:v>4.319274619875284</c:v>
                </c:pt>
                <c:pt idx="2416">
                  <c:v>4.31571695449232</c:v>
                </c:pt>
                <c:pt idx="2417">
                  <c:v>4.31216367576186</c:v>
                </c:pt>
                <c:pt idx="2418">
                  <c:v>4.308614776486899</c:v>
                </c:pt>
                <c:pt idx="2419">
                  <c:v>4.305070249485031</c:v>
                </c:pt>
                <c:pt idx="2420">
                  <c:v>4.3015300875886</c:v>
                </c:pt>
                <c:pt idx="2421">
                  <c:v>4.29799428364414</c:v>
                </c:pt>
                <c:pt idx="2422">
                  <c:v>4.29446283051377</c:v>
                </c:pt>
                <c:pt idx="2423">
                  <c:v>4.290935721073279</c:v>
                </c:pt>
                <c:pt idx="2424">
                  <c:v>4.28741294821365</c:v>
                </c:pt>
                <c:pt idx="2425">
                  <c:v>4.28389450483956</c:v>
                </c:pt>
                <c:pt idx="2426">
                  <c:v>4.280380383871552</c:v>
                </c:pt>
                <c:pt idx="2427">
                  <c:v>4.27687057824312</c:v>
                </c:pt>
                <c:pt idx="2428">
                  <c:v>4.27336508090313</c:v>
                </c:pt>
                <c:pt idx="2429">
                  <c:v>4.26986388481425</c:v>
                </c:pt>
                <c:pt idx="2430">
                  <c:v>4.266366982953953</c:v>
                </c:pt>
                <c:pt idx="2431">
                  <c:v>4.262874368313645</c:v>
                </c:pt>
                <c:pt idx="2432">
                  <c:v>4.25938603389948</c:v>
                </c:pt>
                <c:pt idx="2433">
                  <c:v>4.25590197273119</c:v>
                </c:pt>
                <c:pt idx="2434">
                  <c:v>4.25242217784337</c:v>
                </c:pt>
                <c:pt idx="2435">
                  <c:v>4.248946642284333</c:v>
                </c:pt>
                <c:pt idx="2436">
                  <c:v>4.245475359116226</c:v>
                </c:pt>
                <c:pt idx="2437">
                  <c:v>4.242008321416487</c:v>
                </c:pt>
                <c:pt idx="2438">
                  <c:v>4.238545522275206</c:v>
                </c:pt>
                <c:pt idx="2439">
                  <c:v>4.23508695479752</c:v>
                </c:pt>
                <c:pt idx="2440">
                  <c:v>4.23163261210216</c:v>
                </c:pt>
                <c:pt idx="2441">
                  <c:v>4.22818248732136</c:v>
                </c:pt>
                <c:pt idx="2442">
                  <c:v>4.224736573602184</c:v>
                </c:pt>
                <c:pt idx="2443">
                  <c:v>4.22129486410511</c:v>
                </c:pt>
                <c:pt idx="2444">
                  <c:v>4.21785735200466</c:v>
                </c:pt>
                <c:pt idx="2445">
                  <c:v>4.214424030488678</c:v>
                </c:pt>
                <c:pt idx="2446">
                  <c:v>4.21099489275961</c:v>
                </c:pt>
                <c:pt idx="2447">
                  <c:v>4.207569932032691</c:v>
                </c:pt>
                <c:pt idx="2448">
                  <c:v>4.20414914153765</c:v>
                </c:pt>
                <c:pt idx="2449">
                  <c:v>4.20073251451786</c:v>
                </c:pt>
                <c:pt idx="2450">
                  <c:v>4.19732004422981</c:v>
                </c:pt>
                <c:pt idx="2451">
                  <c:v>4.19391172394411</c:v>
                </c:pt>
                <c:pt idx="2452">
                  <c:v>4.190507546944874</c:v>
                </c:pt>
                <c:pt idx="2453">
                  <c:v>4.187107506529353</c:v>
                </c:pt>
                <c:pt idx="2454">
                  <c:v>4.183711596009267</c:v>
                </c:pt>
                <c:pt idx="2455">
                  <c:v>4.18031980870867</c:v>
                </c:pt>
                <c:pt idx="2456">
                  <c:v>4.17693213796603</c:v>
                </c:pt>
                <c:pt idx="2457">
                  <c:v>4.17354857713268</c:v>
                </c:pt>
                <c:pt idx="2458">
                  <c:v>4.170169119573393</c:v>
                </c:pt>
                <c:pt idx="2459">
                  <c:v>4.16679375866668</c:v>
                </c:pt>
                <c:pt idx="2460">
                  <c:v>4.163422487804041</c:v>
                </c:pt>
                <c:pt idx="2461">
                  <c:v>4.160055300390376</c:v>
                </c:pt>
                <c:pt idx="2462">
                  <c:v>4.156692189843951</c:v>
                </c:pt>
                <c:pt idx="2463">
                  <c:v>4.153333149596079</c:v>
                </c:pt>
                <c:pt idx="2464">
                  <c:v>4.149978173091173</c:v>
                </c:pt>
                <c:pt idx="2465">
                  <c:v>4.14662725378716</c:v>
                </c:pt>
                <c:pt idx="2466">
                  <c:v>4.14328038515506</c:v>
                </c:pt>
                <c:pt idx="2467">
                  <c:v>4.139937560678828</c:v>
                </c:pt>
                <c:pt idx="2468">
                  <c:v>4.136598773855447</c:v>
                </c:pt>
                <c:pt idx="2469">
                  <c:v>4.133264018195288</c:v>
                </c:pt>
                <c:pt idx="2470">
                  <c:v>4.129933287221307</c:v>
                </c:pt>
                <c:pt idx="2471">
                  <c:v>4.12660657446968</c:v>
                </c:pt>
                <c:pt idx="2472">
                  <c:v>4.12328387348962</c:v>
                </c:pt>
                <c:pt idx="2473">
                  <c:v>4.119965177843087</c:v>
                </c:pt>
                <c:pt idx="2474">
                  <c:v>4.116650481104712</c:v>
                </c:pt>
                <c:pt idx="2475">
                  <c:v>4.113339776862706</c:v>
                </c:pt>
                <c:pt idx="2476">
                  <c:v>4.110033058717224</c:v>
                </c:pt>
                <c:pt idx="2477">
                  <c:v>4.106730320281947</c:v>
                </c:pt>
                <c:pt idx="2478">
                  <c:v>4.10343155518283</c:v>
                </c:pt>
                <c:pt idx="2479">
                  <c:v>4.100136757059001</c:v>
                </c:pt>
                <c:pt idx="2480">
                  <c:v>4.09684591956174</c:v>
                </c:pt>
                <c:pt idx="2481">
                  <c:v>4.093559036355424</c:v>
                </c:pt>
                <c:pt idx="2482">
                  <c:v>4.09027610111724</c:v>
                </c:pt>
                <c:pt idx="2483">
                  <c:v>4.08699710753608</c:v>
                </c:pt>
                <c:pt idx="2484">
                  <c:v>4.08372204931479</c:v>
                </c:pt>
                <c:pt idx="2485">
                  <c:v>4.080450920167554</c:v>
                </c:pt>
                <c:pt idx="2486">
                  <c:v>4.07718371382179</c:v>
                </c:pt>
                <c:pt idx="2487">
                  <c:v>4.07392042401681</c:v>
                </c:pt>
                <c:pt idx="2488">
                  <c:v>4.07066104450518</c:v>
                </c:pt>
                <c:pt idx="2489">
                  <c:v>4.067405569050866</c:v>
                </c:pt>
                <c:pt idx="2490">
                  <c:v>4.06415399143177</c:v>
                </c:pt>
                <c:pt idx="2491">
                  <c:v>4.060906305436808</c:v>
                </c:pt>
                <c:pt idx="2492">
                  <c:v>4.05766250486735</c:v>
                </c:pt>
                <c:pt idx="2493">
                  <c:v>4.05442258353769</c:v>
                </c:pt>
                <c:pt idx="2494">
                  <c:v>4.05118653527435</c:v>
                </c:pt>
                <c:pt idx="2495">
                  <c:v>4.047954353915364</c:v>
                </c:pt>
                <c:pt idx="2496">
                  <c:v>4.0447260333122</c:v>
                </c:pt>
                <c:pt idx="2497">
                  <c:v>4.041501567327376</c:v>
                </c:pt>
                <c:pt idx="2498">
                  <c:v>4.038280949835968</c:v>
                </c:pt>
                <c:pt idx="2499">
                  <c:v>4.03506417472571</c:v>
                </c:pt>
                <c:pt idx="2500">
                  <c:v>4.031851235895672</c:v>
                </c:pt>
                <c:pt idx="2501">
                  <c:v>4.02864212725745</c:v>
                </c:pt>
                <c:pt idx="2502">
                  <c:v>4.025436842734639</c:v>
                </c:pt>
                <c:pt idx="2503">
                  <c:v>4.022235376262866</c:v>
                </c:pt>
                <c:pt idx="2504">
                  <c:v>4.0190377217896</c:v>
                </c:pt>
                <c:pt idx="2505">
                  <c:v>4.015843873274449</c:v>
                </c:pt>
                <c:pt idx="2506">
                  <c:v>4.0126538246889</c:v>
                </c:pt>
                <c:pt idx="2507">
                  <c:v>4.009467570016247</c:v>
                </c:pt>
                <c:pt idx="2508">
                  <c:v>4.006285103252242</c:v>
                </c:pt>
                <c:pt idx="2509">
                  <c:v>4.003106418403489</c:v>
                </c:pt>
                <c:pt idx="2510">
                  <c:v>3.99993150948925</c:v>
                </c:pt>
                <c:pt idx="2511">
                  <c:v>3.99676037053994</c:v>
                </c:pt>
                <c:pt idx="2512">
                  <c:v>3.993592995598698</c:v>
                </c:pt>
                <c:pt idx="2513">
                  <c:v>3.99042937871942</c:v>
                </c:pt>
                <c:pt idx="2514">
                  <c:v>3.987269513968198</c:v>
                </c:pt>
                <c:pt idx="2515">
                  <c:v>3.98411339542276</c:v>
                </c:pt>
                <c:pt idx="2516">
                  <c:v>3.980961017172446</c:v>
                </c:pt>
                <c:pt idx="2517">
                  <c:v>3.977812373318477</c:v>
                </c:pt>
                <c:pt idx="2518">
                  <c:v>3.974667457973</c:v>
                </c:pt>
                <c:pt idx="2519">
                  <c:v>3.97152626526056</c:v>
                </c:pt>
                <c:pt idx="2520">
                  <c:v>3.96838878931702</c:v>
                </c:pt>
                <c:pt idx="2521">
                  <c:v>3.965255024289397</c:v>
                </c:pt>
                <c:pt idx="2522">
                  <c:v>3.96212496433625</c:v>
                </c:pt>
                <c:pt idx="2523">
                  <c:v>3.958998603628458</c:v>
                </c:pt>
                <c:pt idx="2524">
                  <c:v>3.955875936346978</c:v>
                </c:pt>
                <c:pt idx="2525">
                  <c:v>3.952756956685507</c:v>
                </c:pt>
                <c:pt idx="2526">
                  <c:v>3.94964165884809</c:v>
                </c:pt>
                <c:pt idx="2527">
                  <c:v>3.94653003705107</c:v>
                </c:pt>
                <c:pt idx="2528">
                  <c:v>3.94342208552118</c:v>
                </c:pt>
                <c:pt idx="2529">
                  <c:v>3.9403177984971</c:v>
                </c:pt>
                <c:pt idx="2530">
                  <c:v>3.937217170228639</c:v>
                </c:pt>
                <c:pt idx="2531">
                  <c:v>3.93412019497669</c:v>
                </c:pt>
                <c:pt idx="2532">
                  <c:v>3.931026867013838</c:v>
                </c:pt>
                <c:pt idx="2533">
                  <c:v>3.927937180623321</c:v>
                </c:pt>
                <c:pt idx="2534">
                  <c:v>3.924851130099927</c:v>
                </c:pt>
                <c:pt idx="2535">
                  <c:v>3.921768709749219</c:v>
                </c:pt>
                <c:pt idx="2536">
                  <c:v>3.918689913888572</c:v>
                </c:pt>
                <c:pt idx="2537">
                  <c:v>3.915614736845708</c:v>
                </c:pt>
                <c:pt idx="2538">
                  <c:v>3.912543172959617</c:v>
                </c:pt>
                <c:pt idx="2539">
                  <c:v>3.909475216580838</c:v>
                </c:pt>
                <c:pt idx="2540">
                  <c:v>3.90641086207044</c:v>
                </c:pt>
                <c:pt idx="2541">
                  <c:v>3.90335010380042</c:v>
                </c:pt>
                <c:pt idx="2542">
                  <c:v>3.900292936154118</c:v>
                </c:pt>
                <c:pt idx="2543">
                  <c:v>3.89723935352549</c:v>
                </c:pt>
                <c:pt idx="2544">
                  <c:v>3.8941893503197</c:v>
                </c:pt>
                <c:pt idx="2545">
                  <c:v>3.891142920952458</c:v>
                </c:pt>
                <c:pt idx="2546">
                  <c:v>3.888100059850961</c:v>
                </c:pt>
                <c:pt idx="2547">
                  <c:v>3.88506076145217</c:v>
                </c:pt>
                <c:pt idx="2548">
                  <c:v>3.882025020205137</c:v>
                </c:pt>
                <c:pt idx="2549">
                  <c:v>3.878992830569019</c:v>
                </c:pt>
                <c:pt idx="2550">
                  <c:v>3.875964187013439</c:v>
                </c:pt>
                <c:pt idx="2551">
                  <c:v>3.872939084019387</c:v>
                </c:pt>
                <c:pt idx="2552">
                  <c:v>3.86991751607837</c:v>
                </c:pt>
                <c:pt idx="2553">
                  <c:v>3.86689947769258</c:v>
                </c:pt>
                <c:pt idx="2554">
                  <c:v>3.863884963374648</c:v>
                </c:pt>
                <c:pt idx="2555">
                  <c:v>3.860873967648048</c:v>
                </c:pt>
                <c:pt idx="2556">
                  <c:v>3.857866485047347</c:v>
                </c:pt>
                <c:pt idx="2557">
                  <c:v>3.854862510116757</c:v>
                </c:pt>
                <c:pt idx="2558">
                  <c:v>3.851862037411617</c:v>
                </c:pt>
                <c:pt idx="2559">
                  <c:v>3.84886506149768</c:v>
                </c:pt>
                <c:pt idx="2560">
                  <c:v>3.845871576951401</c:v>
                </c:pt>
                <c:pt idx="2561">
                  <c:v>3.84288157835946</c:v>
                </c:pt>
                <c:pt idx="2562">
                  <c:v>3.839895060319398</c:v>
                </c:pt>
                <c:pt idx="2563">
                  <c:v>3.836912017438677</c:v>
                </c:pt>
                <c:pt idx="2564">
                  <c:v>3.833932444335688</c:v>
                </c:pt>
                <c:pt idx="2565">
                  <c:v>3.83095633563872</c:v>
                </c:pt>
                <c:pt idx="2566">
                  <c:v>3.827983685986921</c:v>
                </c:pt>
                <c:pt idx="2567">
                  <c:v>3.825014490029558</c:v>
                </c:pt>
                <c:pt idx="2568">
                  <c:v>3.82204874242618</c:v>
                </c:pt>
                <c:pt idx="2569">
                  <c:v>3.819086437846558</c:v>
                </c:pt>
                <c:pt idx="2570">
                  <c:v>3.81612757097127</c:v>
                </c:pt>
                <c:pt idx="2571">
                  <c:v>3.81317213649032</c:v>
                </c:pt>
                <c:pt idx="2572">
                  <c:v>3.810220129104556</c:v>
                </c:pt>
                <c:pt idx="2573">
                  <c:v>3.80727154352505</c:v>
                </c:pt>
                <c:pt idx="2574">
                  <c:v>3.80432637447275</c:v>
                </c:pt>
                <c:pt idx="2575">
                  <c:v>3.80138461667904</c:v>
                </c:pt>
                <c:pt idx="2576">
                  <c:v>3.798446264884859</c:v>
                </c:pt>
                <c:pt idx="2577">
                  <c:v>3.79551131384229</c:v>
                </c:pt>
                <c:pt idx="2578">
                  <c:v>3.792579758312284</c:v>
                </c:pt>
                <c:pt idx="2579">
                  <c:v>3.78965159306707</c:v>
                </c:pt>
                <c:pt idx="2580">
                  <c:v>3.786726812887867</c:v>
                </c:pt>
                <c:pt idx="2581">
                  <c:v>3.78380541256687</c:v>
                </c:pt>
                <c:pt idx="2582">
                  <c:v>3.780887386905346</c:v>
                </c:pt>
                <c:pt idx="2583">
                  <c:v>3.77797273071529</c:v>
                </c:pt>
                <c:pt idx="2584">
                  <c:v>3.775061438818099</c:v>
                </c:pt>
                <c:pt idx="2585">
                  <c:v>3.77215350604577</c:v>
                </c:pt>
                <c:pt idx="2586">
                  <c:v>3.769248927239237</c:v>
                </c:pt>
                <c:pt idx="2587">
                  <c:v>3.76634769725024</c:v>
                </c:pt>
                <c:pt idx="2588">
                  <c:v>3.76344981093978</c:v>
                </c:pt>
                <c:pt idx="2589">
                  <c:v>3.76055526317906</c:v>
                </c:pt>
                <c:pt idx="2590">
                  <c:v>3.757664048849051</c:v>
                </c:pt>
                <c:pt idx="2591">
                  <c:v>3.75477616284019</c:v>
                </c:pt>
                <c:pt idx="2592">
                  <c:v>3.75189160005314</c:v>
                </c:pt>
                <c:pt idx="2593">
                  <c:v>3.749010355397955</c:v>
                </c:pt>
                <c:pt idx="2594">
                  <c:v>3.746132423794667</c:v>
                </c:pt>
                <c:pt idx="2595">
                  <c:v>3.743257800172801</c:v>
                </c:pt>
                <c:pt idx="2596">
                  <c:v>3.74038647947178</c:v>
                </c:pt>
                <c:pt idx="2597">
                  <c:v>3.737518456640361</c:v>
                </c:pt>
                <c:pt idx="2598">
                  <c:v>3.73465372663746</c:v>
                </c:pt>
                <c:pt idx="2599">
                  <c:v>3.73179228443116</c:v>
                </c:pt>
                <c:pt idx="2600">
                  <c:v>3.72893412499911</c:v>
                </c:pt>
                <c:pt idx="2601">
                  <c:v>3.72607924332892</c:v>
                </c:pt>
                <c:pt idx="2602">
                  <c:v>3.72322763441766</c:v>
                </c:pt>
                <c:pt idx="2603">
                  <c:v>3.720379293271418</c:v>
                </c:pt>
                <c:pt idx="2604">
                  <c:v>3.71753421490645</c:v>
                </c:pt>
                <c:pt idx="2605">
                  <c:v>3.714692394347999</c:v>
                </c:pt>
                <c:pt idx="2606">
                  <c:v>3.711853826631199</c:v>
                </c:pt>
                <c:pt idx="2607">
                  <c:v>3.70901850680049</c:v>
                </c:pt>
                <c:pt idx="2608">
                  <c:v>3.70618642990936</c:v>
                </c:pt>
                <c:pt idx="2609">
                  <c:v>3.703357591021164</c:v>
                </c:pt>
                <c:pt idx="2610">
                  <c:v>3.700531985208581</c:v>
                </c:pt>
                <c:pt idx="2611">
                  <c:v>3.6977096075533</c:v>
                </c:pt>
                <c:pt idx="2612">
                  <c:v>3.69489045314672</c:v>
                </c:pt>
                <c:pt idx="2613">
                  <c:v>3.6920745170895</c:v>
                </c:pt>
                <c:pt idx="2614">
                  <c:v>3.68926179449128</c:v>
                </c:pt>
                <c:pt idx="2615">
                  <c:v>3.68645228047135</c:v>
                </c:pt>
                <c:pt idx="2616">
                  <c:v>3.68364597015794</c:v>
                </c:pt>
                <c:pt idx="2617">
                  <c:v>3.68084285868886</c:v>
                </c:pt>
                <c:pt idx="2618">
                  <c:v>3.67804294121097</c:v>
                </c:pt>
                <c:pt idx="2619">
                  <c:v>3.67524621288</c:v>
                </c:pt>
                <c:pt idx="2620">
                  <c:v>3.67245266886132</c:v>
                </c:pt>
                <c:pt idx="2621">
                  <c:v>3.669662304329197</c:v>
                </c:pt>
                <c:pt idx="2622">
                  <c:v>3.666875114467038</c:v>
                </c:pt>
                <c:pt idx="2623">
                  <c:v>3.664091094467626</c:v>
                </c:pt>
                <c:pt idx="2624">
                  <c:v>3.661310239532364</c:v>
                </c:pt>
                <c:pt idx="2625">
                  <c:v>3.658532544872044</c:v>
                </c:pt>
                <c:pt idx="2626">
                  <c:v>3.655758005706258</c:v>
                </c:pt>
                <c:pt idx="2627">
                  <c:v>3.652986617264</c:v>
                </c:pt>
                <c:pt idx="2628">
                  <c:v>3.65021837478294</c:v>
                </c:pt>
                <c:pt idx="2629">
                  <c:v>3.64745327350977</c:v>
                </c:pt>
                <c:pt idx="2630">
                  <c:v>3.644691308700537</c:v>
                </c:pt>
                <c:pt idx="2631">
                  <c:v>3.64193247561917</c:v>
                </c:pt>
                <c:pt idx="2632">
                  <c:v>3.63917676953997</c:v>
                </c:pt>
                <c:pt idx="2633">
                  <c:v>3.636424185745079</c:v>
                </c:pt>
                <c:pt idx="2634">
                  <c:v>3.63367471952596</c:v>
                </c:pt>
                <c:pt idx="2635">
                  <c:v>3.63092836618281</c:v>
                </c:pt>
                <c:pt idx="2636">
                  <c:v>3.62818512102457</c:v>
                </c:pt>
                <c:pt idx="2637">
                  <c:v>3.625444979369277</c:v>
                </c:pt>
                <c:pt idx="2638">
                  <c:v>3.62270793654335</c:v>
                </c:pt>
                <c:pt idx="2639">
                  <c:v>3.61997398788254</c:v>
                </c:pt>
                <c:pt idx="2640">
                  <c:v>3.61724312873093</c:v>
                </c:pt>
                <c:pt idx="2641">
                  <c:v>3.61451535444158</c:v>
                </c:pt>
                <c:pt idx="2642">
                  <c:v>3.61179066037605</c:v>
                </c:pt>
                <c:pt idx="2643">
                  <c:v>3.60906904190478</c:v>
                </c:pt>
                <c:pt idx="2644">
                  <c:v>3.60635049440694</c:v>
                </c:pt>
                <c:pt idx="2645">
                  <c:v>3.60363501327012</c:v>
                </c:pt>
                <c:pt idx="2646">
                  <c:v>3.6009225938907</c:v>
                </c:pt>
                <c:pt idx="2647">
                  <c:v>3.598213231673807</c:v>
                </c:pt>
                <c:pt idx="2648">
                  <c:v>3.59550692203291</c:v>
                </c:pt>
                <c:pt idx="2649">
                  <c:v>3.592803660390177</c:v>
                </c:pt>
                <c:pt idx="2650">
                  <c:v>3.5901034421768</c:v>
                </c:pt>
                <c:pt idx="2651">
                  <c:v>3.587406262831561</c:v>
                </c:pt>
                <c:pt idx="2652">
                  <c:v>3.584712117802364</c:v>
                </c:pt>
                <c:pt idx="2653">
                  <c:v>3.582021002545621</c:v>
                </c:pt>
                <c:pt idx="2654">
                  <c:v>3.5793329125264</c:v>
                </c:pt>
                <c:pt idx="2655">
                  <c:v>3.576647843217758</c:v>
                </c:pt>
                <c:pt idx="2656">
                  <c:v>3.57396579010162</c:v>
                </c:pt>
                <c:pt idx="2657">
                  <c:v>3.571286748667987</c:v>
                </c:pt>
                <c:pt idx="2658">
                  <c:v>3.56861071441544</c:v>
                </c:pt>
                <c:pt idx="2659">
                  <c:v>3.565937682851187</c:v>
                </c:pt>
                <c:pt idx="2660">
                  <c:v>3.563267649490421</c:v>
                </c:pt>
                <c:pt idx="2661">
                  <c:v>3.56060060985717</c:v>
                </c:pt>
                <c:pt idx="2662">
                  <c:v>3.55793655948307</c:v>
                </c:pt>
                <c:pt idx="2663">
                  <c:v>3.555275493908864</c:v>
                </c:pt>
                <c:pt idx="2664">
                  <c:v>3.552617408683178</c:v>
                </c:pt>
                <c:pt idx="2665">
                  <c:v>3.549962299363038</c:v>
                </c:pt>
                <c:pt idx="2666">
                  <c:v>3.54731016151335</c:v>
                </c:pt>
                <c:pt idx="2667">
                  <c:v>3.544660990708098</c:v>
                </c:pt>
                <c:pt idx="2668">
                  <c:v>3.5420147825286</c:v>
                </c:pt>
                <c:pt idx="2669">
                  <c:v>3.53937153256497</c:v>
                </c:pt>
                <c:pt idx="2670">
                  <c:v>3.53673123641554</c:v>
                </c:pt>
                <c:pt idx="2671">
                  <c:v>3.53409388968614</c:v>
                </c:pt>
                <c:pt idx="2672">
                  <c:v>3.531459487991677</c:v>
                </c:pt>
                <c:pt idx="2673">
                  <c:v>3.52882802695445</c:v>
                </c:pt>
                <c:pt idx="2674">
                  <c:v>3.52619950220512</c:v>
                </c:pt>
                <c:pt idx="2675">
                  <c:v>3.52357390938293</c:v>
                </c:pt>
                <c:pt idx="2676">
                  <c:v>3.520951244134344</c:v>
                </c:pt>
                <c:pt idx="2677">
                  <c:v>3.51833150211459</c:v>
                </c:pt>
                <c:pt idx="2678">
                  <c:v>3.515714678986344</c:v>
                </c:pt>
                <c:pt idx="2679">
                  <c:v>3.51310077042082</c:v>
                </c:pt>
                <c:pt idx="2680">
                  <c:v>3.51048977209727</c:v>
                </c:pt>
                <c:pt idx="2681">
                  <c:v>3.507881679702521</c:v>
                </c:pt>
                <c:pt idx="2682">
                  <c:v>3.50527648893168</c:v>
                </c:pt>
                <c:pt idx="2683">
                  <c:v>3.5026741954875</c:v>
                </c:pt>
                <c:pt idx="2684">
                  <c:v>3.500074795081344</c:v>
                </c:pt>
                <c:pt idx="2685">
                  <c:v>3.497478283431508</c:v>
                </c:pt>
                <c:pt idx="2686">
                  <c:v>3.4948846562651</c:v>
                </c:pt>
                <c:pt idx="2687">
                  <c:v>3.492293909316697</c:v>
                </c:pt>
                <c:pt idx="2688">
                  <c:v>3.489706038329</c:v>
                </c:pt>
                <c:pt idx="2689">
                  <c:v>3.48712103905189</c:v>
                </c:pt>
                <c:pt idx="2690">
                  <c:v>3.48453890724393</c:v>
                </c:pt>
                <c:pt idx="2691">
                  <c:v>3.48195963867106</c:v>
                </c:pt>
                <c:pt idx="2692">
                  <c:v>3.479383229106879</c:v>
                </c:pt>
                <c:pt idx="2693">
                  <c:v>3.476809674333432</c:v>
                </c:pt>
                <c:pt idx="2694">
                  <c:v>3.474238970139658</c:v>
                </c:pt>
                <c:pt idx="2695">
                  <c:v>3.4716711123229</c:v>
                </c:pt>
                <c:pt idx="2696">
                  <c:v>3.469106096687961</c:v>
                </c:pt>
                <c:pt idx="2697">
                  <c:v>3.466543919047328</c:v>
                </c:pt>
                <c:pt idx="2698">
                  <c:v>3.463984575221387</c:v>
                </c:pt>
                <c:pt idx="2699">
                  <c:v>3.461428061038028</c:v>
                </c:pt>
                <c:pt idx="2700">
                  <c:v>3.45887437233288</c:v>
                </c:pt>
                <c:pt idx="2701">
                  <c:v>3.45632350494935</c:v>
                </c:pt>
                <c:pt idx="2702">
                  <c:v>3.453775454738098</c:v>
                </c:pt>
                <c:pt idx="2703">
                  <c:v>3.45123021755779</c:v>
                </c:pt>
                <c:pt idx="2704">
                  <c:v>3.44868778927425</c:v>
                </c:pt>
                <c:pt idx="2705">
                  <c:v>3.446148165761448</c:v>
                </c:pt>
                <c:pt idx="2706">
                  <c:v>3.443611342900558</c:v>
                </c:pt>
                <c:pt idx="2707">
                  <c:v>3.44107731658042</c:v>
                </c:pt>
                <c:pt idx="2708">
                  <c:v>3.43854608269728</c:v>
                </c:pt>
                <c:pt idx="2709">
                  <c:v>3.436017637155038</c:v>
                </c:pt>
                <c:pt idx="2710">
                  <c:v>3.43349197586504</c:v>
                </c:pt>
                <c:pt idx="2711">
                  <c:v>3.430969094746059</c:v>
                </c:pt>
                <c:pt idx="2712">
                  <c:v>3.428448989724457</c:v>
                </c:pt>
                <c:pt idx="2713">
                  <c:v>3.42593165673377</c:v>
                </c:pt>
                <c:pt idx="2714">
                  <c:v>3.423417091715346</c:v>
                </c:pt>
                <c:pt idx="2715">
                  <c:v>3.42090529061774</c:v>
                </c:pt>
                <c:pt idx="2716">
                  <c:v>3.418396249397121</c:v>
                </c:pt>
                <c:pt idx="2717">
                  <c:v>3.415889964016677</c:v>
                </c:pt>
                <c:pt idx="2718">
                  <c:v>3.413386430447208</c:v>
                </c:pt>
                <c:pt idx="2719">
                  <c:v>3.410885644666599</c:v>
                </c:pt>
                <c:pt idx="2720">
                  <c:v>3.408387602660484</c:v>
                </c:pt>
                <c:pt idx="2721">
                  <c:v>3.40589230042156</c:v>
                </c:pt>
                <c:pt idx="2722">
                  <c:v>3.40339973394996</c:v>
                </c:pt>
                <c:pt idx="2723">
                  <c:v>3.40090989925267</c:v>
                </c:pt>
                <c:pt idx="2724">
                  <c:v>3.39842279234491</c:v>
                </c:pt>
                <c:pt idx="2725">
                  <c:v>3.395938409248036</c:v>
                </c:pt>
                <c:pt idx="2726">
                  <c:v>3.393456745991321</c:v>
                </c:pt>
                <c:pt idx="2727">
                  <c:v>3.39097779861122</c:v>
                </c:pt>
                <c:pt idx="2728">
                  <c:v>3.38850156315106</c:v>
                </c:pt>
                <c:pt idx="2729">
                  <c:v>3.386028035661527</c:v>
                </c:pt>
                <c:pt idx="2730">
                  <c:v>3.38355721220101</c:v>
                </c:pt>
                <c:pt idx="2731">
                  <c:v>3.38108908883395</c:v>
                </c:pt>
                <c:pt idx="2732">
                  <c:v>3.3786236616328</c:v>
                </c:pt>
                <c:pt idx="2733">
                  <c:v>3.376160926677138</c:v>
                </c:pt>
                <c:pt idx="2734">
                  <c:v>3.373700880053147</c:v>
                </c:pt>
                <c:pt idx="2735">
                  <c:v>3.371243517854637</c:v>
                </c:pt>
                <c:pt idx="2736">
                  <c:v>3.368788836181848</c:v>
                </c:pt>
                <c:pt idx="2737">
                  <c:v>3.36633683114294</c:v>
                </c:pt>
                <c:pt idx="2738">
                  <c:v>3.363887498852481</c:v>
                </c:pt>
                <c:pt idx="2739">
                  <c:v>3.361440835432118</c:v>
                </c:pt>
                <c:pt idx="2740">
                  <c:v>3.35899683701096</c:v>
                </c:pt>
                <c:pt idx="2741">
                  <c:v>3.356555499724678</c:v>
                </c:pt>
                <c:pt idx="2742">
                  <c:v>3.35411681971614</c:v>
                </c:pt>
                <c:pt idx="2743">
                  <c:v>3.351680793135197</c:v>
                </c:pt>
                <c:pt idx="2744">
                  <c:v>3.349247416138457</c:v>
                </c:pt>
                <c:pt idx="2745">
                  <c:v>3.346816684889997</c:v>
                </c:pt>
                <c:pt idx="2746">
                  <c:v>3.34438859556008</c:v>
                </c:pt>
                <c:pt idx="2747">
                  <c:v>3.341963144326208</c:v>
                </c:pt>
                <c:pt idx="2748">
                  <c:v>3.339540327373236</c:v>
                </c:pt>
                <c:pt idx="2749">
                  <c:v>3.3371201408922</c:v>
                </c:pt>
                <c:pt idx="2750">
                  <c:v>3.334702581081708</c:v>
                </c:pt>
                <c:pt idx="2751">
                  <c:v>3.33228764414634</c:v>
                </c:pt>
                <c:pt idx="2752">
                  <c:v>3.329875326298317</c:v>
                </c:pt>
                <c:pt idx="2753">
                  <c:v>3.327465623756217</c:v>
                </c:pt>
                <c:pt idx="2754">
                  <c:v>3.325058532745908</c:v>
                </c:pt>
                <c:pt idx="2755">
                  <c:v>3.322654049499388</c:v>
                </c:pt>
                <c:pt idx="2756">
                  <c:v>3.320252170255978</c:v>
                </c:pt>
                <c:pt idx="2757">
                  <c:v>3.317852891261617</c:v>
                </c:pt>
                <c:pt idx="2758">
                  <c:v>3.315456208769138</c:v>
                </c:pt>
                <c:pt idx="2759">
                  <c:v>3.313062119037477</c:v>
                </c:pt>
                <c:pt idx="2760">
                  <c:v>3.310670618333157</c:v>
                </c:pt>
                <c:pt idx="2761">
                  <c:v>3.30828170292879</c:v>
                </c:pt>
                <c:pt idx="2762">
                  <c:v>3.305895369104339</c:v>
                </c:pt>
                <c:pt idx="2763">
                  <c:v>3.30351161314538</c:v>
                </c:pt>
                <c:pt idx="2764">
                  <c:v>3.301130431345228</c:v>
                </c:pt>
                <c:pt idx="2765">
                  <c:v>3.29875182000356</c:v>
                </c:pt>
                <c:pt idx="2766">
                  <c:v>3.29637577542582</c:v>
                </c:pt>
                <c:pt idx="2767">
                  <c:v>3.294002293925787</c:v>
                </c:pt>
                <c:pt idx="2768">
                  <c:v>3.29163137182233</c:v>
                </c:pt>
                <c:pt idx="2769">
                  <c:v>3.28926300544144</c:v>
                </c:pt>
                <c:pt idx="2770">
                  <c:v>3.28689719111597</c:v>
                </c:pt>
                <c:pt idx="2771">
                  <c:v>3.2845339251848</c:v>
                </c:pt>
                <c:pt idx="2772">
                  <c:v>3.28217320399367</c:v>
                </c:pt>
                <c:pt idx="2773">
                  <c:v>3.279815023894938</c:v>
                </c:pt>
                <c:pt idx="2774">
                  <c:v>3.27745938124771</c:v>
                </c:pt>
                <c:pt idx="2775">
                  <c:v>3.275106272416801</c:v>
                </c:pt>
                <c:pt idx="2776">
                  <c:v>3.272755693774096</c:v>
                </c:pt>
                <c:pt idx="2777">
                  <c:v>3.27040764169802</c:v>
                </c:pt>
                <c:pt idx="2778">
                  <c:v>3.26806211257307</c:v>
                </c:pt>
                <c:pt idx="2779">
                  <c:v>3.26571910279072</c:v>
                </c:pt>
                <c:pt idx="2780">
                  <c:v>3.263378608748621</c:v>
                </c:pt>
                <c:pt idx="2781">
                  <c:v>3.26104062685066</c:v>
                </c:pt>
                <c:pt idx="2782">
                  <c:v>3.25870515350728</c:v>
                </c:pt>
                <c:pt idx="2783">
                  <c:v>3.25637218513535</c:v>
                </c:pt>
                <c:pt idx="2784">
                  <c:v>3.254041718158381</c:v>
                </c:pt>
                <c:pt idx="2785">
                  <c:v>3.251713749006046</c:v>
                </c:pt>
                <c:pt idx="2786">
                  <c:v>3.24938827411406</c:v>
                </c:pt>
                <c:pt idx="2787">
                  <c:v>3.24706528992507</c:v>
                </c:pt>
                <c:pt idx="2788">
                  <c:v>3.24474479288748</c:v>
                </c:pt>
                <c:pt idx="2789">
                  <c:v>3.242426779456421</c:v>
                </c:pt>
                <c:pt idx="2790">
                  <c:v>3.24011124609351</c:v>
                </c:pt>
                <c:pt idx="2791">
                  <c:v>3.23779818926566</c:v>
                </c:pt>
                <c:pt idx="2792">
                  <c:v>3.235487605447321</c:v>
                </c:pt>
                <c:pt idx="2793">
                  <c:v>3.23317949111859</c:v>
                </c:pt>
                <c:pt idx="2794">
                  <c:v>3.23087384276572</c:v>
                </c:pt>
                <c:pt idx="2795">
                  <c:v>3.22857065688141</c:v>
                </c:pt>
                <c:pt idx="2796">
                  <c:v>3.226269929964478</c:v>
                </c:pt>
                <c:pt idx="2797">
                  <c:v>3.223971658520123</c:v>
                </c:pt>
                <c:pt idx="2798">
                  <c:v>3.221675839059327</c:v>
                </c:pt>
                <c:pt idx="2799">
                  <c:v>3.21938246809988</c:v>
                </c:pt>
                <c:pt idx="2800">
                  <c:v>3.217091542165328</c:v>
                </c:pt>
                <c:pt idx="2801">
                  <c:v>3.21480305778552</c:v>
                </c:pt>
                <c:pt idx="2802">
                  <c:v>3.21251701149627</c:v>
                </c:pt>
                <c:pt idx="2803">
                  <c:v>3.21023339983968</c:v>
                </c:pt>
                <c:pt idx="2804">
                  <c:v>3.20795221936408</c:v>
                </c:pt>
                <c:pt idx="2805">
                  <c:v>3.2056734666236</c:v>
                </c:pt>
                <c:pt idx="2806">
                  <c:v>3.20339713817878</c:v>
                </c:pt>
                <c:pt idx="2807">
                  <c:v>3.201123230596201</c:v>
                </c:pt>
                <c:pt idx="2808">
                  <c:v>3.19885174044805</c:v>
                </c:pt>
                <c:pt idx="2809">
                  <c:v>3.196582664313328</c:v>
                </c:pt>
                <c:pt idx="2810">
                  <c:v>3.19431599877648</c:v>
                </c:pt>
                <c:pt idx="2811">
                  <c:v>3.1920517404282</c:v>
                </c:pt>
                <c:pt idx="2812">
                  <c:v>3.189789885865328</c:v>
                </c:pt>
                <c:pt idx="2813">
                  <c:v>3.187530431690424</c:v>
                </c:pt>
                <c:pt idx="2814">
                  <c:v>3.18527337451219</c:v>
                </c:pt>
                <c:pt idx="2815">
                  <c:v>3.18301871094548</c:v>
                </c:pt>
                <c:pt idx="2816">
                  <c:v>3.18076643761078</c:v>
                </c:pt>
                <c:pt idx="2817">
                  <c:v>3.1785165511347</c:v>
                </c:pt>
                <c:pt idx="2818">
                  <c:v>3.17626904814984</c:v>
                </c:pt>
                <c:pt idx="2819">
                  <c:v>3.17402392529452</c:v>
                </c:pt>
                <c:pt idx="2820">
                  <c:v>3.17178117921351</c:v>
                </c:pt>
                <c:pt idx="2821">
                  <c:v>3.16954080655676</c:v>
                </c:pt>
                <c:pt idx="2822">
                  <c:v>3.167302803980461</c:v>
                </c:pt>
                <c:pt idx="2823">
                  <c:v>3.16506716814697</c:v>
                </c:pt>
                <c:pt idx="2824">
                  <c:v>3.162833895723767</c:v>
                </c:pt>
                <c:pt idx="2825">
                  <c:v>3.160602983384979</c:v>
                </c:pt>
                <c:pt idx="2826">
                  <c:v>3.15837442781038</c:v>
                </c:pt>
                <c:pt idx="2827">
                  <c:v>3.156148225684907</c:v>
                </c:pt>
                <c:pt idx="2828">
                  <c:v>3.153924373700386</c:v>
                </c:pt>
                <c:pt idx="2829">
                  <c:v>3.15170286855346</c:v>
                </c:pt>
                <c:pt idx="2830">
                  <c:v>3.149483706947206</c:v>
                </c:pt>
                <c:pt idx="2831">
                  <c:v>3.147266885590341</c:v>
                </c:pt>
                <c:pt idx="2832">
                  <c:v>3.14505240119734</c:v>
                </c:pt>
                <c:pt idx="2833">
                  <c:v>3.142840250488139</c:v>
                </c:pt>
                <c:pt idx="2834">
                  <c:v>3.14063043018892</c:v>
                </c:pt>
                <c:pt idx="2835">
                  <c:v>3.138422937031088</c:v>
                </c:pt>
                <c:pt idx="2836">
                  <c:v>3.136217767752378</c:v>
                </c:pt>
                <c:pt idx="2837">
                  <c:v>3.13401491909566</c:v>
                </c:pt>
                <c:pt idx="2838">
                  <c:v>3.13181438780963</c:v>
                </c:pt>
                <c:pt idx="2839">
                  <c:v>3.129616170648877</c:v>
                </c:pt>
                <c:pt idx="2840">
                  <c:v>3.12742026437379</c:v>
                </c:pt>
                <c:pt idx="2841">
                  <c:v>3.12522666574965</c:v>
                </c:pt>
                <c:pt idx="2842">
                  <c:v>3.123035371548421</c:v>
                </c:pt>
                <c:pt idx="2843">
                  <c:v>3.12084637854711</c:v>
                </c:pt>
                <c:pt idx="2844">
                  <c:v>3.118659683527999</c:v>
                </c:pt>
                <c:pt idx="2845">
                  <c:v>3.116475283280077</c:v>
                </c:pt>
                <c:pt idx="2846">
                  <c:v>3.114293174596748</c:v>
                </c:pt>
                <c:pt idx="2847">
                  <c:v>3.11211335427794</c:v>
                </c:pt>
                <c:pt idx="2848">
                  <c:v>3.10993581912852</c:v>
                </c:pt>
                <c:pt idx="2849">
                  <c:v>3.107760565959141</c:v>
                </c:pt>
                <c:pt idx="2850">
                  <c:v>3.105587591586261</c:v>
                </c:pt>
                <c:pt idx="2851">
                  <c:v>3.103416892831431</c:v>
                </c:pt>
                <c:pt idx="2852">
                  <c:v>3.101248466522028</c:v>
                </c:pt>
                <c:pt idx="2853">
                  <c:v>3.099082309490908</c:v>
                </c:pt>
                <c:pt idx="2854">
                  <c:v>3.09691841857641</c:v>
                </c:pt>
                <c:pt idx="2855">
                  <c:v>3.094756790622341</c:v>
                </c:pt>
                <c:pt idx="2856">
                  <c:v>3.0925974224781</c:v>
                </c:pt>
                <c:pt idx="2857">
                  <c:v>3.090440310998233</c:v>
                </c:pt>
                <c:pt idx="2858">
                  <c:v>3.088285453043518</c:v>
                </c:pt>
                <c:pt idx="2859">
                  <c:v>3.086132845479</c:v>
                </c:pt>
                <c:pt idx="2860">
                  <c:v>3.0839824851765</c:v>
                </c:pt>
                <c:pt idx="2861">
                  <c:v>3.08183436901204</c:v>
                </c:pt>
                <c:pt idx="2862">
                  <c:v>3.079688493867957</c:v>
                </c:pt>
                <c:pt idx="2863">
                  <c:v>3.077544856631641</c:v>
                </c:pt>
                <c:pt idx="2864">
                  <c:v>3.075403454195618</c:v>
                </c:pt>
                <c:pt idx="2865">
                  <c:v>3.07326428345855</c:v>
                </c:pt>
                <c:pt idx="2866">
                  <c:v>3.071127341323541</c:v>
                </c:pt>
                <c:pt idx="2867">
                  <c:v>3.068992624699779</c:v>
                </c:pt>
                <c:pt idx="2868">
                  <c:v>3.066860130501538</c:v>
                </c:pt>
                <c:pt idx="2869">
                  <c:v>3.06472985564829</c:v>
                </c:pt>
                <c:pt idx="2870">
                  <c:v>3.06260179706509</c:v>
                </c:pt>
                <c:pt idx="2871">
                  <c:v>3.06047595168213</c:v>
                </c:pt>
                <c:pt idx="2872">
                  <c:v>3.05835231643496</c:v>
                </c:pt>
                <c:pt idx="2873">
                  <c:v>3.05623088826478</c:v>
                </c:pt>
                <c:pt idx="2874">
                  <c:v>3.05411166411725</c:v>
                </c:pt>
                <c:pt idx="2875">
                  <c:v>3.051994640943921</c:v>
                </c:pt>
                <c:pt idx="2876">
                  <c:v>3.04987981570165</c:v>
                </c:pt>
                <c:pt idx="2877">
                  <c:v>3.047767185352501</c:v>
                </c:pt>
                <c:pt idx="2878">
                  <c:v>3.04565674686328</c:v>
                </c:pt>
                <c:pt idx="2879">
                  <c:v>3.04354849720664</c:v>
                </c:pt>
                <c:pt idx="2880">
                  <c:v>3.041442433360111</c:v>
                </c:pt>
                <c:pt idx="2881">
                  <c:v>3.039338552306561</c:v>
                </c:pt>
                <c:pt idx="2882">
                  <c:v>3.03723685103408</c:v>
                </c:pt>
                <c:pt idx="2883">
                  <c:v>3.03513732653588</c:v>
                </c:pt>
                <c:pt idx="2884">
                  <c:v>3.03303997581041</c:v>
                </c:pt>
                <c:pt idx="2885">
                  <c:v>3.03094479586114</c:v>
                </c:pt>
                <c:pt idx="2886">
                  <c:v>3.02885178369662</c:v>
                </c:pt>
                <c:pt idx="2887">
                  <c:v>3.026760936331088</c:v>
                </c:pt>
                <c:pt idx="2888">
                  <c:v>3.02467225078331</c:v>
                </c:pt>
                <c:pt idx="2889">
                  <c:v>3.02258572407758</c:v>
                </c:pt>
                <c:pt idx="2890">
                  <c:v>3.02050135324312</c:v>
                </c:pt>
                <c:pt idx="2891">
                  <c:v>3.018419135313977</c:v>
                </c:pt>
                <c:pt idx="2892">
                  <c:v>3.01633906732996</c:v>
                </c:pt>
                <c:pt idx="2893">
                  <c:v>3.01426114633546</c:v>
                </c:pt>
                <c:pt idx="2894">
                  <c:v>3.01218536937981</c:v>
                </c:pt>
                <c:pt idx="2895">
                  <c:v>3.0101117335181</c:v>
                </c:pt>
                <c:pt idx="2896">
                  <c:v>3.008040235809838</c:v>
                </c:pt>
                <c:pt idx="2897">
                  <c:v>3.00597087331965</c:v>
                </c:pt>
                <c:pt idx="2898">
                  <c:v>3.00390364311746</c:v>
                </c:pt>
                <c:pt idx="2899">
                  <c:v>3.001838542277955</c:v>
                </c:pt>
                <c:pt idx="2900">
                  <c:v>2.99977556788079</c:v>
                </c:pt>
                <c:pt idx="2901">
                  <c:v>2.997714717011182</c:v>
                </c:pt>
                <c:pt idx="2902">
                  <c:v>2.995655986758352</c:v>
                </c:pt>
                <c:pt idx="2903">
                  <c:v>2.99359937421771</c:v>
                </c:pt>
                <c:pt idx="2904">
                  <c:v>2.99154487648853</c:v>
                </c:pt>
                <c:pt idx="2905">
                  <c:v>2.989492490675618</c:v>
                </c:pt>
                <c:pt idx="2906">
                  <c:v>2.987442213888578</c:v>
                </c:pt>
                <c:pt idx="2907">
                  <c:v>2.985394043242005</c:v>
                </c:pt>
                <c:pt idx="2908">
                  <c:v>2.983347975855321</c:v>
                </c:pt>
                <c:pt idx="2909">
                  <c:v>2.981304008853021</c:v>
                </c:pt>
                <c:pt idx="2910">
                  <c:v>2.979262139364433</c:v>
                </c:pt>
                <c:pt idx="2911">
                  <c:v>2.977222364523988</c:v>
                </c:pt>
                <c:pt idx="2912">
                  <c:v>2.97518468147043</c:v>
                </c:pt>
                <c:pt idx="2913">
                  <c:v>2.97314908734808</c:v>
                </c:pt>
                <c:pt idx="2914">
                  <c:v>2.971115579305199</c:v>
                </c:pt>
                <c:pt idx="2915">
                  <c:v>2.96908415449617</c:v>
                </c:pt>
                <c:pt idx="2916">
                  <c:v>2.96705481007926</c:v>
                </c:pt>
                <c:pt idx="2917">
                  <c:v>2.96502754321784</c:v>
                </c:pt>
                <c:pt idx="2918">
                  <c:v>2.96300235108011</c:v>
                </c:pt>
                <c:pt idx="2919">
                  <c:v>2.96097923083934</c:v>
                </c:pt>
                <c:pt idx="2920">
                  <c:v>2.958958179673051</c:v>
                </c:pt>
                <c:pt idx="2921">
                  <c:v>2.956939194763977</c:v>
                </c:pt>
                <c:pt idx="2922">
                  <c:v>2.954922273299858</c:v>
                </c:pt>
                <c:pt idx="2923">
                  <c:v>2.95290741247264</c:v>
                </c:pt>
                <c:pt idx="2924">
                  <c:v>2.950894609479178</c:v>
                </c:pt>
                <c:pt idx="2925">
                  <c:v>2.9488838615216</c:v>
                </c:pt>
                <c:pt idx="2926">
                  <c:v>2.946875165805919</c:v>
                </c:pt>
                <c:pt idx="2927">
                  <c:v>2.944868519543736</c:v>
                </c:pt>
                <c:pt idx="2928">
                  <c:v>2.942863919950736</c:v>
                </c:pt>
                <c:pt idx="2929">
                  <c:v>2.94086136424796</c:v>
                </c:pt>
                <c:pt idx="2930">
                  <c:v>2.93886084966043</c:v>
                </c:pt>
                <c:pt idx="2931">
                  <c:v>2.936862373418412</c:v>
                </c:pt>
                <c:pt idx="2932">
                  <c:v>2.934865932756657</c:v>
                </c:pt>
                <c:pt idx="2933">
                  <c:v>2.932871524914713</c:v>
                </c:pt>
                <c:pt idx="2934">
                  <c:v>2.930879147136768</c:v>
                </c:pt>
                <c:pt idx="2935">
                  <c:v>2.92888879667154</c:v>
                </c:pt>
                <c:pt idx="2936">
                  <c:v>2.92690047077228</c:v>
                </c:pt>
                <c:pt idx="2937">
                  <c:v>2.924914166697407</c:v>
                </c:pt>
                <c:pt idx="2938">
                  <c:v>2.92292988170934</c:v>
                </c:pt>
                <c:pt idx="2939">
                  <c:v>2.920947613075797</c:v>
                </c:pt>
                <c:pt idx="2940">
                  <c:v>2.91896735806841</c:v>
                </c:pt>
                <c:pt idx="2941">
                  <c:v>2.916989113964096</c:v>
                </c:pt>
                <c:pt idx="2942">
                  <c:v>2.915012878043857</c:v>
                </c:pt>
                <c:pt idx="2943">
                  <c:v>2.91303864759347</c:v>
                </c:pt>
                <c:pt idx="2944">
                  <c:v>2.911066419903234</c:v>
                </c:pt>
                <c:pt idx="2945">
                  <c:v>2.909096192268258</c:v>
                </c:pt>
                <c:pt idx="2946">
                  <c:v>2.907127961987851</c:v>
                </c:pt>
                <c:pt idx="2947">
                  <c:v>2.90516172636626</c:v>
                </c:pt>
                <c:pt idx="2948">
                  <c:v>2.903197482711631</c:v>
                </c:pt>
                <c:pt idx="2949">
                  <c:v>2.90123522833754</c:v>
                </c:pt>
                <c:pt idx="2950">
                  <c:v>2.899274960561278</c:v>
                </c:pt>
                <c:pt idx="2951">
                  <c:v>2.89731667670534</c:v>
                </c:pt>
                <c:pt idx="2952">
                  <c:v>2.89536037409592</c:v>
                </c:pt>
                <c:pt idx="2953">
                  <c:v>2.89340605006459</c:v>
                </c:pt>
                <c:pt idx="2954">
                  <c:v>2.891453701946827</c:v>
                </c:pt>
                <c:pt idx="2955">
                  <c:v>2.88950332708276</c:v>
                </c:pt>
                <c:pt idx="2956">
                  <c:v>2.88755492281671</c:v>
                </c:pt>
                <c:pt idx="2957">
                  <c:v>2.885608486498137</c:v>
                </c:pt>
                <c:pt idx="2958">
                  <c:v>2.88366401548041</c:v>
                </c:pt>
                <c:pt idx="2959">
                  <c:v>2.881721507121395</c:v>
                </c:pt>
                <c:pt idx="2960">
                  <c:v>2.87978095878348</c:v>
                </c:pt>
                <c:pt idx="2961">
                  <c:v>2.877842367833458</c:v>
                </c:pt>
                <c:pt idx="2962">
                  <c:v>2.87590573164252</c:v>
                </c:pt>
                <c:pt idx="2963">
                  <c:v>2.873971047586387</c:v>
                </c:pt>
                <c:pt idx="2964">
                  <c:v>2.872038313044952</c:v>
                </c:pt>
                <c:pt idx="2965">
                  <c:v>2.87010752540257</c:v>
                </c:pt>
                <c:pt idx="2966">
                  <c:v>2.868178682048278</c:v>
                </c:pt>
                <c:pt idx="2967">
                  <c:v>2.86625178037506</c:v>
                </c:pt>
                <c:pt idx="2968">
                  <c:v>2.864326817780561</c:v>
                </c:pt>
                <c:pt idx="2969">
                  <c:v>2.86240379166638</c:v>
                </c:pt>
                <c:pt idx="2970">
                  <c:v>2.860482699438761</c:v>
                </c:pt>
                <c:pt idx="2971">
                  <c:v>2.858563538508818</c:v>
                </c:pt>
                <c:pt idx="2972">
                  <c:v>2.856646306290848</c:v>
                </c:pt>
                <c:pt idx="2973">
                  <c:v>2.85473100020426</c:v>
                </c:pt>
                <c:pt idx="2974">
                  <c:v>2.85281761767258</c:v>
                </c:pt>
                <c:pt idx="2975">
                  <c:v>2.850906156123638</c:v>
                </c:pt>
                <c:pt idx="2976">
                  <c:v>2.84899661298942</c:v>
                </c:pt>
                <c:pt idx="2977">
                  <c:v>2.84708898570651</c:v>
                </c:pt>
                <c:pt idx="2978">
                  <c:v>2.84518327171529</c:v>
                </c:pt>
                <c:pt idx="2979">
                  <c:v>2.84327946846101</c:v>
                </c:pt>
                <c:pt idx="2980">
                  <c:v>2.84137757339273</c:v>
                </c:pt>
                <c:pt idx="2981">
                  <c:v>2.839477583963796</c:v>
                </c:pt>
                <c:pt idx="2982">
                  <c:v>2.8375794976322</c:v>
                </c:pt>
                <c:pt idx="2983">
                  <c:v>2.835683311859717</c:v>
                </c:pt>
                <c:pt idx="2984">
                  <c:v>2.83378902411231</c:v>
                </c:pt>
                <c:pt idx="2985">
                  <c:v>2.831896631860557</c:v>
                </c:pt>
                <c:pt idx="2986">
                  <c:v>2.830006132578957</c:v>
                </c:pt>
                <c:pt idx="2987">
                  <c:v>2.8281175237463</c:v>
                </c:pt>
                <c:pt idx="2988">
                  <c:v>2.82623080284543</c:v>
                </c:pt>
                <c:pt idx="2989">
                  <c:v>2.824345967363837</c:v>
                </c:pt>
                <c:pt idx="2990">
                  <c:v>2.822463014792408</c:v>
                </c:pt>
                <c:pt idx="2991">
                  <c:v>2.82058194262709</c:v>
                </c:pt>
                <c:pt idx="2992">
                  <c:v>2.81870274836722</c:v>
                </c:pt>
                <c:pt idx="2993">
                  <c:v>2.816825429516462</c:v>
                </c:pt>
                <c:pt idx="2994">
                  <c:v>2.814949983583128</c:v>
                </c:pt>
                <c:pt idx="2995">
                  <c:v>2.813076408079237</c:v>
                </c:pt>
                <c:pt idx="2996">
                  <c:v>2.81120470052103</c:v>
                </c:pt>
                <c:pt idx="2997">
                  <c:v>2.809334858428407</c:v>
                </c:pt>
                <c:pt idx="2998">
                  <c:v>2.807466879326148</c:v>
                </c:pt>
                <c:pt idx="2999">
                  <c:v>2.80560076074265</c:v>
                </c:pt>
                <c:pt idx="3000">
                  <c:v>2.80373650021072</c:v>
                </c:pt>
                <c:pt idx="3001">
                  <c:v>2.801874095266759</c:v>
                </c:pt>
                <c:pt idx="3002">
                  <c:v>2.80001354345189</c:v>
                </c:pt>
                <c:pt idx="3003">
                  <c:v>2.798154842310725</c:v>
                </c:pt>
                <c:pt idx="3004">
                  <c:v>2.79629798939222</c:v>
                </c:pt>
                <c:pt idx="3005">
                  <c:v>2.794442982249547</c:v>
                </c:pt>
                <c:pt idx="3006">
                  <c:v>2.79258981843919</c:v>
                </c:pt>
                <c:pt idx="3007">
                  <c:v>2.79073849552281</c:v>
                </c:pt>
                <c:pt idx="3008">
                  <c:v>2.78888901106502</c:v>
                </c:pt>
                <c:pt idx="3009">
                  <c:v>2.787041362635208</c:v>
                </c:pt>
                <c:pt idx="3010">
                  <c:v>2.785195547806364</c:v>
                </c:pt>
                <c:pt idx="3011">
                  <c:v>2.783351564155672</c:v>
                </c:pt>
                <c:pt idx="3012">
                  <c:v>2.78150940926403</c:v>
                </c:pt>
                <c:pt idx="3013">
                  <c:v>2.77966908071661</c:v>
                </c:pt>
                <c:pt idx="3014">
                  <c:v>2.777830576102536</c:v>
                </c:pt>
                <c:pt idx="3015">
                  <c:v>2.77599389301493</c:v>
                </c:pt>
                <c:pt idx="3016">
                  <c:v>2.774159029050708</c:v>
                </c:pt>
                <c:pt idx="3017">
                  <c:v>2.77232598181093</c:v>
                </c:pt>
                <c:pt idx="3018">
                  <c:v>2.770494748900521</c:v>
                </c:pt>
                <c:pt idx="3019">
                  <c:v>2.768665327927961</c:v>
                </c:pt>
                <c:pt idx="3020">
                  <c:v>2.766837716506571</c:v>
                </c:pt>
                <c:pt idx="3021">
                  <c:v>2.765011912252741</c:v>
                </c:pt>
                <c:pt idx="3022">
                  <c:v>2.7631879127873</c:v>
                </c:pt>
                <c:pt idx="3023">
                  <c:v>2.76136571573459</c:v>
                </c:pt>
                <c:pt idx="3024">
                  <c:v>2.75954531872341</c:v>
                </c:pt>
                <c:pt idx="3025">
                  <c:v>2.75772671938579</c:v>
                </c:pt>
                <c:pt idx="3026">
                  <c:v>2.75590991535795</c:v>
                </c:pt>
                <c:pt idx="3027">
                  <c:v>2.75409490428013</c:v>
                </c:pt>
                <c:pt idx="3028">
                  <c:v>2.75228168379637</c:v>
                </c:pt>
                <c:pt idx="3029">
                  <c:v>2.75047025155429</c:v>
                </c:pt>
                <c:pt idx="3030">
                  <c:v>2.74866060520589</c:v>
                </c:pt>
                <c:pt idx="3031">
                  <c:v>2.74685274240666</c:v>
                </c:pt>
                <c:pt idx="3032">
                  <c:v>2.7450466608156</c:v>
                </c:pt>
                <c:pt idx="3033">
                  <c:v>2.743242358096565</c:v>
                </c:pt>
                <c:pt idx="3034">
                  <c:v>2.741439831916441</c:v>
                </c:pt>
                <c:pt idx="3035">
                  <c:v>2.73963907994564</c:v>
                </c:pt>
                <c:pt idx="3036">
                  <c:v>2.737840099859368</c:v>
                </c:pt>
                <c:pt idx="3037">
                  <c:v>2.736042889335957</c:v>
                </c:pt>
                <c:pt idx="3038">
                  <c:v>2.73424744605772</c:v>
                </c:pt>
                <c:pt idx="3039">
                  <c:v>2.73245376771079</c:v>
                </c:pt>
                <c:pt idx="3040">
                  <c:v>2.73066185198494</c:v>
                </c:pt>
                <c:pt idx="3041">
                  <c:v>2.72887169657375</c:v>
                </c:pt>
                <c:pt idx="3042">
                  <c:v>2.7270832991747</c:v>
                </c:pt>
                <c:pt idx="3043">
                  <c:v>2.72529665748885</c:v>
                </c:pt>
                <c:pt idx="3044">
                  <c:v>2.7235117692214</c:v>
                </c:pt>
                <c:pt idx="3045">
                  <c:v>2.7217286320807</c:v>
                </c:pt>
                <c:pt idx="3046">
                  <c:v>2.71994724377939</c:v>
                </c:pt>
                <c:pt idx="3047">
                  <c:v>2.71816760203342</c:v>
                </c:pt>
                <c:pt idx="3048">
                  <c:v>2.716389704562981</c:v>
                </c:pt>
                <c:pt idx="3049">
                  <c:v>2.71461354909121</c:v>
                </c:pt>
                <c:pt idx="3050">
                  <c:v>2.712839133345318</c:v>
                </c:pt>
                <c:pt idx="3051">
                  <c:v>2.711066455056838</c:v>
                </c:pt>
                <c:pt idx="3052">
                  <c:v>2.70929551196016</c:v>
                </c:pt>
                <c:pt idx="3053">
                  <c:v>2.707526301793647</c:v>
                </c:pt>
                <c:pt idx="3054">
                  <c:v>2.70575882229916</c:v>
                </c:pt>
                <c:pt idx="3055">
                  <c:v>2.7039930712227</c:v>
                </c:pt>
                <c:pt idx="3056">
                  <c:v>2.702229046313361</c:v>
                </c:pt>
                <c:pt idx="3057">
                  <c:v>2.7004667453245</c:v>
                </c:pt>
                <c:pt idx="3058">
                  <c:v>2.69870616601261</c:v>
                </c:pt>
                <c:pt idx="3059">
                  <c:v>2.69694730613793</c:v>
                </c:pt>
                <c:pt idx="3060">
                  <c:v>2.6951901634646</c:v>
                </c:pt>
                <c:pt idx="3061">
                  <c:v>2.693434735760464</c:v>
                </c:pt>
                <c:pt idx="3062">
                  <c:v>2.69168102079623</c:v>
                </c:pt>
                <c:pt idx="3063">
                  <c:v>2.68992901634699</c:v>
                </c:pt>
                <c:pt idx="3064">
                  <c:v>2.68817872019116</c:v>
                </c:pt>
                <c:pt idx="3065">
                  <c:v>2.686430130110858</c:v>
                </c:pt>
                <c:pt idx="3066">
                  <c:v>2.684683243891661</c:v>
                </c:pt>
                <c:pt idx="3067">
                  <c:v>2.68293805932278</c:v>
                </c:pt>
                <c:pt idx="3068">
                  <c:v>2.681194574197147</c:v>
                </c:pt>
                <c:pt idx="3069">
                  <c:v>2.67945278631109</c:v>
                </c:pt>
                <c:pt idx="3070">
                  <c:v>2.67771269346442</c:v>
                </c:pt>
                <c:pt idx="3071">
                  <c:v>2.67597429346075</c:v>
                </c:pt>
                <c:pt idx="3072">
                  <c:v>2.674237584107447</c:v>
                </c:pt>
                <c:pt idx="3073">
                  <c:v>2.672502563214547</c:v>
                </c:pt>
                <c:pt idx="3074">
                  <c:v>2.67076922859662</c:v>
                </c:pt>
                <c:pt idx="3075">
                  <c:v>2.669037578071264</c:v>
                </c:pt>
                <c:pt idx="3076">
                  <c:v>2.667307609459481</c:v>
                </c:pt>
                <c:pt idx="3077">
                  <c:v>2.66557932058642</c:v>
                </c:pt>
                <c:pt idx="3078">
                  <c:v>2.663852709279847</c:v>
                </c:pt>
                <c:pt idx="3079">
                  <c:v>2.662127773372052</c:v>
                </c:pt>
                <c:pt idx="3080">
                  <c:v>2.660404510697801</c:v>
                </c:pt>
                <c:pt idx="3081">
                  <c:v>2.658682919095737</c:v>
                </c:pt>
                <c:pt idx="3082">
                  <c:v>2.656962996408676</c:v>
                </c:pt>
                <c:pt idx="3083">
                  <c:v>2.655244740481961</c:v>
                </c:pt>
                <c:pt idx="3084">
                  <c:v>2.65352814916484</c:v>
                </c:pt>
                <c:pt idx="3085">
                  <c:v>2.651813220309798</c:v>
                </c:pt>
                <c:pt idx="3086">
                  <c:v>2.65009995177313</c:v>
                </c:pt>
                <c:pt idx="3087">
                  <c:v>2.64838834141424</c:v>
                </c:pt>
                <c:pt idx="3088">
                  <c:v>2.64667838709601</c:v>
                </c:pt>
                <c:pt idx="3089">
                  <c:v>2.64497008668526</c:v>
                </c:pt>
                <c:pt idx="3090">
                  <c:v>2.64326343805158</c:v>
                </c:pt>
                <c:pt idx="3091">
                  <c:v>2.641558439068202</c:v>
                </c:pt>
                <c:pt idx="3092">
                  <c:v>2.63985508761196</c:v>
                </c:pt>
                <c:pt idx="3093">
                  <c:v>2.638153381562981</c:v>
                </c:pt>
                <c:pt idx="3094">
                  <c:v>2.636453318804638</c:v>
                </c:pt>
                <c:pt idx="3095">
                  <c:v>2.63475489722406</c:v>
                </c:pt>
                <c:pt idx="3096">
                  <c:v>2.633058114711379</c:v>
                </c:pt>
                <c:pt idx="3097">
                  <c:v>2.63136296916035</c:v>
                </c:pt>
                <c:pt idx="3098">
                  <c:v>2.62966945846806</c:v>
                </c:pt>
                <c:pt idx="3099">
                  <c:v>2.627977580534935</c:v>
                </c:pt>
                <c:pt idx="3100">
                  <c:v>2.626287333264817</c:v>
                </c:pt>
                <c:pt idx="3101">
                  <c:v>2.624598714564981</c:v>
                </c:pt>
                <c:pt idx="3102">
                  <c:v>2.62291172234568</c:v>
                </c:pt>
                <c:pt idx="3103">
                  <c:v>2.62122635452117</c:v>
                </c:pt>
                <c:pt idx="3104">
                  <c:v>2.619542609008317</c:v>
                </c:pt>
                <c:pt idx="3105">
                  <c:v>2.617860483727647</c:v>
                </c:pt>
                <c:pt idx="3106">
                  <c:v>2.616179976603277</c:v>
                </c:pt>
                <c:pt idx="3107">
                  <c:v>2.61450108556248</c:v>
                </c:pt>
                <c:pt idx="3108">
                  <c:v>2.61282380853549</c:v>
                </c:pt>
                <c:pt idx="3109">
                  <c:v>2.611148143456197</c:v>
                </c:pt>
                <c:pt idx="3110">
                  <c:v>2.60947408826184</c:v>
                </c:pt>
                <c:pt idx="3111">
                  <c:v>2.607801640892744</c:v>
                </c:pt>
                <c:pt idx="3112">
                  <c:v>2.60613079929255</c:v>
                </c:pt>
                <c:pt idx="3113">
                  <c:v>2.60446156140839</c:v>
                </c:pt>
                <c:pt idx="3114">
                  <c:v>2.60279392519034</c:v>
                </c:pt>
                <c:pt idx="3115">
                  <c:v>2.60112788859224</c:v>
                </c:pt>
                <c:pt idx="3116">
                  <c:v>2.599463449570638</c:v>
                </c:pt>
                <c:pt idx="3117">
                  <c:v>2.59780060608565</c:v>
                </c:pt>
                <c:pt idx="3118">
                  <c:v>2.59613935610067</c:v>
                </c:pt>
                <c:pt idx="3119">
                  <c:v>2.59447969758198</c:v>
                </c:pt>
                <c:pt idx="3120">
                  <c:v>2.592821628499819</c:v>
                </c:pt>
                <c:pt idx="3121">
                  <c:v>2.591165146827</c:v>
                </c:pt>
                <c:pt idx="3122">
                  <c:v>2.589510250539606</c:v>
                </c:pt>
                <c:pt idx="3123">
                  <c:v>2.58785693761723</c:v>
                </c:pt>
                <c:pt idx="3124">
                  <c:v>2.5862052060426</c:v>
                </c:pt>
                <c:pt idx="3125">
                  <c:v>2.5845550538017</c:v>
                </c:pt>
                <c:pt idx="3126">
                  <c:v>2.58290647888353</c:v>
                </c:pt>
                <c:pt idx="3127">
                  <c:v>2.581259479280233</c:v>
                </c:pt>
                <c:pt idx="3128">
                  <c:v>2.579614052987741</c:v>
                </c:pt>
                <c:pt idx="3129">
                  <c:v>2.5779701980045</c:v>
                </c:pt>
                <c:pt idx="3130">
                  <c:v>2.57632791233209</c:v>
                </c:pt>
                <c:pt idx="3131">
                  <c:v>2.574687193975817</c:v>
                </c:pt>
                <c:pt idx="3132">
                  <c:v>2.573048040943838</c:v>
                </c:pt>
                <c:pt idx="3133">
                  <c:v>2.57141045124747</c:v>
                </c:pt>
                <c:pt idx="3134">
                  <c:v>2.56977442290123</c:v>
                </c:pt>
                <c:pt idx="3135">
                  <c:v>2.568139953922801</c:v>
                </c:pt>
                <c:pt idx="3136">
                  <c:v>2.56650704233281</c:v>
                </c:pt>
                <c:pt idx="3137">
                  <c:v>2.564875686155258</c:v>
                </c:pt>
                <c:pt idx="3138">
                  <c:v>2.5632458834176</c:v>
                </c:pt>
                <c:pt idx="3139">
                  <c:v>2.56161763214954</c:v>
                </c:pt>
                <c:pt idx="3140">
                  <c:v>2.559990930384559</c:v>
                </c:pt>
                <c:pt idx="3141">
                  <c:v>2.558365776158887</c:v>
                </c:pt>
                <c:pt idx="3142">
                  <c:v>2.556742167512147</c:v>
                </c:pt>
                <c:pt idx="3143">
                  <c:v>2.55512010248716</c:v>
                </c:pt>
                <c:pt idx="3144">
                  <c:v>2.5534995791294</c:v>
                </c:pt>
                <c:pt idx="3145">
                  <c:v>2.551880595487808</c:v>
                </c:pt>
                <c:pt idx="3146">
                  <c:v>2.550263149614479</c:v>
                </c:pt>
                <c:pt idx="3147">
                  <c:v>2.548647239563757</c:v>
                </c:pt>
                <c:pt idx="3148">
                  <c:v>2.54703286339413</c:v>
                </c:pt>
                <c:pt idx="3149">
                  <c:v>2.54542001916671</c:v>
                </c:pt>
                <c:pt idx="3150">
                  <c:v>2.54380870494554</c:v>
                </c:pt>
                <c:pt idx="3151">
                  <c:v>2.54219891879779</c:v>
                </c:pt>
                <c:pt idx="3152">
                  <c:v>2.540590658793801</c:v>
                </c:pt>
                <c:pt idx="3153">
                  <c:v>2.53898392300695</c:v>
                </c:pt>
                <c:pt idx="3154">
                  <c:v>2.5373787095133</c:v>
                </c:pt>
                <c:pt idx="3155">
                  <c:v>2.53577501639273</c:v>
                </c:pt>
                <c:pt idx="3156">
                  <c:v>2.534172841727161</c:v>
                </c:pt>
                <c:pt idx="3157">
                  <c:v>2.532572183602213</c:v>
                </c:pt>
                <c:pt idx="3158">
                  <c:v>2.530973040106347</c:v>
                </c:pt>
                <c:pt idx="3159">
                  <c:v>2.529375409330857</c:v>
                </c:pt>
                <c:pt idx="3160">
                  <c:v>2.527779289370381</c:v>
                </c:pt>
                <c:pt idx="3161">
                  <c:v>2.526184678322181</c:v>
                </c:pt>
                <c:pt idx="3162">
                  <c:v>2.524591574286748</c:v>
                </c:pt>
                <c:pt idx="3163">
                  <c:v>2.52299997536746</c:v>
                </c:pt>
                <c:pt idx="3164">
                  <c:v>2.521409879670858</c:v>
                </c:pt>
                <c:pt idx="3165">
                  <c:v>2.51982128530623</c:v>
                </c:pt>
                <c:pt idx="3166">
                  <c:v>2.518234190385847</c:v>
                </c:pt>
                <c:pt idx="3167">
                  <c:v>2.516648593025051</c:v>
                </c:pt>
                <c:pt idx="3168">
                  <c:v>2.515064491342107</c:v>
                </c:pt>
                <c:pt idx="3169">
                  <c:v>2.51348188345838</c:v>
                </c:pt>
                <c:pt idx="3170">
                  <c:v>2.511900767497661</c:v>
                </c:pt>
                <c:pt idx="3171">
                  <c:v>2.510321141587531</c:v>
                </c:pt>
                <c:pt idx="3172">
                  <c:v>2.50874300385742</c:v>
                </c:pt>
                <c:pt idx="3173">
                  <c:v>2.507166352440841</c:v>
                </c:pt>
                <c:pt idx="3174">
                  <c:v>2.50559118547337</c:v>
                </c:pt>
                <c:pt idx="3175">
                  <c:v>2.504017501093921</c:v>
                </c:pt>
                <c:pt idx="3176">
                  <c:v>2.502445297444253</c:v>
                </c:pt>
                <c:pt idx="3177">
                  <c:v>2.500874572669001</c:v>
                </c:pt>
                <c:pt idx="3178">
                  <c:v>2.499305324915379</c:v>
                </c:pt>
                <c:pt idx="3179">
                  <c:v>2.49773755233423</c:v>
                </c:pt>
                <c:pt idx="3180">
                  <c:v>2.496171253078839</c:v>
                </c:pt>
                <c:pt idx="3181">
                  <c:v>2.494606425304997</c:v>
                </c:pt>
                <c:pt idx="3182">
                  <c:v>2.493043067172341</c:v>
                </c:pt>
                <c:pt idx="3183">
                  <c:v>2.49148117684253</c:v>
                </c:pt>
                <c:pt idx="3184">
                  <c:v>2.489920752480402</c:v>
                </c:pt>
                <c:pt idx="3185">
                  <c:v>2.488361792253561</c:v>
                </c:pt>
                <c:pt idx="3186">
                  <c:v>2.48680429433273</c:v>
                </c:pt>
                <c:pt idx="3187">
                  <c:v>2.48524825689128</c:v>
                </c:pt>
                <c:pt idx="3188">
                  <c:v>2.483693678105501</c:v>
                </c:pt>
                <c:pt idx="3189">
                  <c:v>2.48214055615436</c:v>
                </c:pt>
                <c:pt idx="3190">
                  <c:v>2.48058888921997</c:v>
                </c:pt>
                <c:pt idx="3191">
                  <c:v>2.479038675486818</c:v>
                </c:pt>
                <c:pt idx="3192">
                  <c:v>2.477489913142837</c:v>
                </c:pt>
                <c:pt idx="3193">
                  <c:v>2.475942600378214</c:v>
                </c:pt>
                <c:pt idx="3194">
                  <c:v>2.47439673538646</c:v>
                </c:pt>
                <c:pt idx="3195">
                  <c:v>2.472852316363134</c:v>
                </c:pt>
                <c:pt idx="3196">
                  <c:v>2.4713093415076</c:v>
                </c:pt>
                <c:pt idx="3197">
                  <c:v>2.46976780902107</c:v>
                </c:pt>
                <c:pt idx="3198">
                  <c:v>2.468227717108426</c:v>
                </c:pt>
                <c:pt idx="3199">
                  <c:v>2.466689063976779</c:v>
                </c:pt>
                <c:pt idx="3200">
                  <c:v>2.465151847835761</c:v>
                </c:pt>
                <c:pt idx="3201">
                  <c:v>2.46361606689869</c:v>
                </c:pt>
                <c:pt idx="3202">
                  <c:v>2.46208171938099</c:v>
                </c:pt>
                <c:pt idx="3203">
                  <c:v>2.460548803500968</c:v>
                </c:pt>
                <c:pt idx="3204">
                  <c:v>2.459017317479608</c:v>
                </c:pt>
                <c:pt idx="3205">
                  <c:v>2.45748725954098</c:v>
                </c:pt>
                <c:pt idx="3206">
                  <c:v>2.455958627911778</c:v>
                </c:pt>
                <c:pt idx="3207">
                  <c:v>2.45443142082107</c:v>
                </c:pt>
                <c:pt idx="3208">
                  <c:v>2.452905636501252</c:v>
                </c:pt>
                <c:pt idx="3209">
                  <c:v>2.45138127318717</c:v>
                </c:pt>
                <c:pt idx="3210">
                  <c:v>2.449858329116096</c:v>
                </c:pt>
                <c:pt idx="3211">
                  <c:v>2.44833680252884</c:v>
                </c:pt>
                <c:pt idx="3212">
                  <c:v>2.446816691668197</c:v>
                </c:pt>
                <c:pt idx="3213">
                  <c:v>2.445297994779858</c:v>
                </c:pt>
                <c:pt idx="3214">
                  <c:v>2.443780710112541</c:v>
                </c:pt>
                <c:pt idx="3215">
                  <c:v>2.442264835917287</c:v>
                </c:pt>
                <c:pt idx="3216">
                  <c:v>2.4407503704478</c:v>
                </c:pt>
                <c:pt idx="3217">
                  <c:v>2.43923731196107</c:v>
                </c:pt>
                <c:pt idx="3218">
                  <c:v>2.437725658716081</c:v>
                </c:pt>
                <c:pt idx="3219">
                  <c:v>2.436215408974938</c:v>
                </c:pt>
                <c:pt idx="3220">
                  <c:v>2.43470656100234</c:v>
                </c:pt>
                <c:pt idx="3221">
                  <c:v>2.43319911306542</c:v>
                </c:pt>
                <c:pt idx="3222">
                  <c:v>2.431693063434387</c:v>
                </c:pt>
                <c:pt idx="3223">
                  <c:v>2.430188410382</c:v>
                </c:pt>
                <c:pt idx="3224">
                  <c:v>2.42868515218334</c:v>
                </c:pt>
                <c:pt idx="3225">
                  <c:v>2.427183287116672</c:v>
                </c:pt>
                <c:pt idx="3226">
                  <c:v>2.425682813462258</c:v>
                </c:pt>
                <c:pt idx="3227">
                  <c:v>2.42418372950387</c:v>
                </c:pt>
                <c:pt idx="3228">
                  <c:v>2.422686033527078</c:v>
                </c:pt>
                <c:pt idx="3229">
                  <c:v>2.42118972382077</c:v>
                </c:pt>
                <c:pt idx="3230">
                  <c:v>2.41969479867611</c:v>
                </c:pt>
                <c:pt idx="3231">
                  <c:v>2.41820125638679</c:v>
                </c:pt>
                <c:pt idx="3232">
                  <c:v>2.416709095249418</c:v>
                </c:pt>
                <c:pt idx="3233">
                  <c:v>2.415218313562978</c:v>
                </c:pt>
                <c:pt idx="3234">
                  <c:v>2.413728909629499</c:v>
                </c:pt>
                <c:pt idx="3235">
                  <c:v>2.412240881752817</c:v>
                </c:pt>
                <c:pt idx="3236">
                  <c:v>2.41075422824036</c:v>
                </c:pt>
                <c:pt idx="3237">
                  <c:v>2.409268947401168</c:v>
                </c:pt>
                <c:pt idx="3238">
                  <c:v>2.40778503754784</c:v>
                </c:pt>
                <c:pt idx="3239">
                  <c:v>2.406302496994717</c:v>
                </c:pt>
                <c:pt idx="3240">
                  <c:v>2.40482132405937</c:v>
                </c:pt>
                <c:pt idx="3241">
                  <c:v>2.403341517061567</c:v>
                </c:pt>
                <c:pt idx="3242">
                  <c:v>2.401863074323498</c:v>
                </c:pt>
                <c:pt idx="3243">
                  <c:v>2.400385994170758</c:v>
                </c:pt>
                <c:pt idx="3244">
                  <c:v>2.3989102749307</c:v>
                </c:pt>
                <c:pt idx="3245">
                  <c:v>2.397435914933378</c:v>
                </c:pt>
                <c:pt idx="3246">
                  <c:v>2.395962912511638</c:v>
                </c:pt>
                <c:pt idx="3247">
                  <c:v>2.39449126600076</c:v>
                </c:pt>
                <c:pt idx="3248">
                  <c:v>2.393020973738487</c:v>
                </c:pt>
                <c:pt idx="3249">
                  <c:v>2.391552034065127</c:v>
                </c:pt>
                <c:pt idx="3250">
                  <c:v>2.390084445323738</c:v>
                </c:pt>
                <c:pt idx="3251">
                  <c:v>2.388618205859799</c:v>
                </c:pt>
                <c:pt idx="3252">
                  <c:v>2.38715331402137</c:v>
                </c:pt>
                <c:pt idx="3253">
                  <c:v>2.38568976815832</c:v>
                </c:pt>
                <c:pt idx="3254">
                  <c:v>2.384227566624461</c:v>
                </c:pt>
                <c:pt idx="3255">
                  <c:v>2.38276670777484</c:v>
                </c:pt>
                <c:pt idx="3256">
                  <c:v>2.38130718996778</c:v>
                </c:pt>
                <c:pt idx="3257">
                  <c:v>2.379849011563662</c:v>
                </c:pt>
                <c:pt idx="3258">
                  <c:v>2.37839217092558</c:v>
                </c:pt>
                <c:pt idx="3259">
                  <c:v>2.376936666419107</c:v>
                </c:pt>
                <c:pt idx="3260">
                  <c:v>2.375482496412438</c:v>
                </c:pt>
                <c:pt idx="3261">
                  <c:v>2.374029659275659</c:v>
                </c:pt>
                <c:pt idx="3262">
                  <c:v>2.372578153382232</c:v>
                </c:pt>
                <c:pt idx="3263">
                  <c:v>2.37112797710758</c:v>
                </c:pt>
                <c:pt idx="3264">
                  <c:v>2.369679128829527</c:v>
                </c:pt>
                <c:pt idx="3265">
                  <c:v>2.36823160692864</c:v>
                </c:pt>
                <c:pt idx="3266">
                  <c:v>2.366785409787877</c:v>
                </c:pt>
                <c:pt idx="3267">
                  <c:v>2.36534053579236</c:v>
                </c:pt>
                <c:pt idx="3268">
                  <c:v>2.363896983330087</c:v>
                </c:pt>
                <c:pt idx="3269">
                  <c:v>2.36245475079151</c:v>
                </c:pt>
                <c:pt idx="3270">
                  <c:v>2.361013836569047</c:v>
                </c:pt>
                <c:pt idx="3271">
                  <c:v>2.359574239057807</c:v>
                </c:pt>
                <c:pt idx="3272">
                  <c:v>2.35813595665596</c:v>
                </c:pt>
                <c:pt idx="3273">
                  <c:v>2.356698987762999</c:v>
                </c:pt>
                <c:pt idx="3274">
                  <c:v>2.355263330781613</c:v>
                </c:pt>
                <c:pt idx="3275">
                  <c:v>2.353828984116733</c:v>
                </c:pt>
                <c:pt idx="3276">
                  <c:v>2.352395946175727</c:v>
                </c:pt>
                <c:pt idx="3277">
                  <c:v>2.350964215368207</c:v>
                </c:pt>
                <c:pt idx="3278">
                  <c:v>2.34953379010627</c:v>
                </c:pt>
                <c:pt idx="3279">
                  <c:v>2.348104668804581</c:v>
                </c:pt>
                <c:pt idx="3280">
                  <c:v>2.346676849880048</c:v>
                </c:pt>
                <c:pt idx="3281">
                  <c:v>2.345250331752278</c:v>
                </c:pt>
                <c:pt idx="3282">
                  <c:v>2.3438251128428</c:v>
                </c:pt>
                <c:pt idx="3283">
                  <c:v>2.342401191575698</c:v>
                </c:pt>
                <c:pt idx="3284">
                  <c:v>2.34097856637771</c:v>
                </c:pt>
                <c:pt idx="3285">
                  <c:v>2.33955723567758</c:v>
                </c:pt>
                <c:pt idx="3286">
                  <c:v>2.33813719790683</c:v>
                </c:pt>
                <c:pt idx="3287">
                  <c:v>2.336718451498977</c:v>
                </c:pt>
                <c:pt idx="3288">
                  <c:v>2.335300994890037</c:v>
                </c:pt>
                <c:pt idx="3289">
                  <c:v>2.33388482651832</c:v>
                </c:pt>
                <c:pt idx="3290">
                  <c:v>2.332469944824821</c:v>
                </c:pt>
                <c:pt idx="3291">
                  <c:v>2.33105634825269</c:v>
                </c:pt>
                <c:pt idx="3292">
                  <c:v>2.329644035247237</c:v>
                </c:pt>
                <c:pt idx="3293">
                  <c:v>2.3282330042563</c:v>
                </c:pt>
                <c:pt idx="3294">
                  <c:v>2.32682325372999</c:v>
                </c:pt>
                <c:pt idx="3295">
                  <c:v>2.325414782121001</c:v>
                </c:pt>
                <c:pt idx="3296">
                  <c:v>2.32400758788395</c:v>
                </c:pt>
                <c:pt idx="3297">
                  <c:v>2.322601669476158</c:v>
                </c:pt>
                <c:pt idx="3298">
                  <c:v>2.32119702535712</c:v>
                </c:pt>
                <c:pt idx="3299">
                  <c:v>2.319793653988598</c:v>
                </c:pt>
                <c:pt idx="3300">
                  <c:v>2.31839155383478</c:v>
                </c:pt>
                <c:pt idx="3301">
                  <c:v>2.316990723362167</c:v>
                </c:pt>
                <c:pt idx="3302">
                  <c:v>2.31559116103934</c:v>
                </c:pt>
                <c:pt idx="3303">
                  <c:v>2.31419286533738</c:v>
                </c:pt>
                <c:pt idx="3304">
                  <c:v>2.312795834729754</c:v>
                </c:pt>
                <c:pt idx="3305">
                  <c:v>2.31140006769224</c:v>
                </c:pt>
                <c:pt idx="3306">
                  <c:v>2.31000556270272</c:v>
                </c:pt>
                <c:pt idx="3307">
                  <c:v>2.30861231824111</c:v>
                </c:pt>
                <c:pt idx="3308">
                  <c:v>2.30722033279054</c:v>
                </c:pt>
                <c:pt idx="3309">
                  <c:v>2.305829604835388</c:v>
                </c:pt>
                <c:pt idx="3310">
                  <c:v>2.304440132862798</c:v>
                </c:pt>
                <c:pt idx="3311">
                  <c:v>2.30305191536231</c:v>
                </c:pt>
                <c:pt idx="3312">
                  <c:v>2.30166495082536</c:v>
                </c:pt>
                <c:pt idx="3313">
                  <c:v>2.30027923774606</c:v>
                </c:pt>
                <c:pt idx="3314">
                  <c:v>2.298894774620352</c:v>
                </c:pt>
                <c:pt idx="3315">
                  <c:v>2.297511559946768</c:v>
                </c:pt>
                <c:pt idx="3316">
                  <c:v>2.29612959222579</c:v>
                </c:pt>
                <c:pt idx="3317">
                  <c:v>2.294748869960728</c:v>
                </c:pt>
                <c:pt idx="3318">
                  <c:v>2.29336939165628</c:v>
                </c:pt>
                <c:pt idx="3319">
                  <c:v>2.29199115582016</c:v>
                </c:pt>
                <c:pt idx="3320">
                  <c:v>2.29061416096182</c:v>
                </c:pt>
                <c:pt idx="3321">
                  <c:v>2.289238405593258</c:v>
                </c:pt>
                <c:pt idx="3322">
                  <c:v>2.287863888228521</c:v>
                </c:pt>
                <c:pt idx="3323">
                  <c:v>2.28649060738401</c:v>
                </c:pt>
                <c:pt idx="3324">
                  <c:v>2.285118561578061</c:v>
                </c:pt>
                <c:pt idx="3325">
                  <c:v>2.283747749331531</c:v>
                </c:pt>
                <c:pt idx="3326">
                  <c:v>2.28237816916742</c:v>
                </c:pt>
                <c:pt idx="3327">
                  <c:v>2.28100981961081</c:v>
                </c:pt>
                <c:pt idx="3328">
                  <c:v>2.279642699189231</c:v>
                </c:pt>
                <c:pt idx="3329">
                  <c:v>2.27827680643217</c:v>
                </c:pt>
                <c:pt idx="3330">
                  <c:v>2.27691213987132</c:v>
                </c:pt>
                <c:pt idx="3331">
                  <c:v>2.275548698040763</c:v>
                </c:pt>
                <c:pt idx="3332">
                  <c:v>2.27418647947668</c:v>
                </c:pt>
                <c:pt idx="3333">
                  <c:v>2.272825482717219</c:v>
                </c:pt>
                <c:pt idx="3334">
                  <c:v>2.271465706303179</c:v>
                </c:pt>
                <c:pt idx="3335">
                  <c:v>2.270107148777187</c:v>
                </c:pt>
                <c:pt idx="3336">
                  <c:v>2.26874980868378</c:v>
                </c:pt>
                <c:pt idx="3337">
                  <c:v>2.267393684570427</c:v>
                </c:pt>
                <c:pt idx="3338">
                  <c:v>2.26603877498619</c:v>
                </c:pt>
                <c:pt idx="3339">
                  <c:v>2.264685078482387</c:v>
                </c:pt>
                <c:pt idx="3340">
                  <c:v>2.263332593612651</c:v>
                </c:pt>
                <c:pt idx="3341">
                  <c:v>2.261981318932328</c:v>
                </c:pt>
                <c:pt idx="3342">
                  <c:v>2.260631252999675</c:v>
                </c:pt>
                <c:pt idx="3343">
                  <c:v>2.259282394374339</c:v>
                </c:pt>
                <c:pt idx="3344">
                  <c:v>2.257934741618721</c:v>
                </c:pt>
                <c:pt idx="3345">
                  <c:v>2.256588293296807</c:v>
                </c:pt>
                <c:pt idx="3346">
                  <c:v>2.25524304797516</c:v>
                </c:pt>
                <c:pt idx="3347">
                  <c:v>2.2538990042221</c:v>
                </c:pt>
                <c:pt idx="3348">
                  <c:v>2.252556160608598</c:v>
                </c:pt>
                <c:pt idx="3349">
                  <c:v>2.25121451570718</c:v>
                </c:pt>
                <c:pt idx="3350">
                  <c:v>2.24987406809283</c:v>
                </c:pt>
                <c:pt idx="3351">
                  <c:v>2.24853481634239</c:v>
                </c:pt>
                <c:pt idx="3352">
                  <c:v>2.247196759035031</c:v>
                </c:pt>
                <c:pt idx="3353">
                  <c:v>2.24585989475218</c:v>
                </c:pt>
                <c:pt idx="3354">
                  <c:v>2.244524222076961</c:v>
                </c:pt>
                <c:pt idx="3355">
                  <c:v>2.243189739594944</c:v>
                </c:pt>
                <c:pt idx="3356">
                  <c:v>2.24185644589331</c:v>
                </c:pt>
                <c:pt idx="3357">
                  <c:v>2.240524339562088</c:v>
                </c:pt>
                <c:pt idx="3358">
                  <c:v>2.23919341919279</c:v>
                </c:pt>
                <c:pt idx="3359">
                  <c:v>2.23786368337932</c:v>
                </c:pt>
                <c:pt idx="3360">
                  <c:v>2.23653513071722</c:v>
                </c:pt>
                <c:pt idx="3361">
                  <c:v>2.23520775980489</c:v>
                </c:pt>
                <c:pt idx="3362">
                  <c:v>2.23388156924209</c:v>
                </c:pt>
                <c:pt idx="3363">
                  <c:v>2.23255655763112</c:v>
                </c:pt>
                <c:pt idx="3364">
                  <c:v>2.23123272357574</c:v>
                </c:pt>
                <c:pt idx="3365">
                  <c:v>2.229910065682491</c:v>
                </c:pt>
                <c:pt idx="3366">
                  <c:v>2.22858858255987</c:v>
                </c:pt>
                <c:pt idx="3367">
                  <c:v>2.22726827281769</c:v>
                </c:pt>
                <c:pt idx="3368">
                  <c:v>2.225949135068498</c:v>
                </c:pt>
                <c:pt idx="3369">
                  <c:v>2.22463116792701</c:v>
                </c:pt>
                <c:pt idx="3370">
                  <c:v>2.223314370009547</c:v>
                </c:pt>
                <c:pt idx="3371">
                  <c:v>2.22199873993458</c:v>
                </c:pt>
                <c:pt idx="3372">
                  <c:v>2.220684276322831</c:v>
                </c:pt>
                <c:pt idx="3373">
                  <c:v>2.2193709777967</c:v>
                </c:pt>
                <c:pt idx="3374">
                  <c:v>2.21805884298086</c:v>
                </c:pt>
                <c:pt idx="3375">
                  <c:v>2.21674787050219</c:v>
                </c:pt>
                <c:pt idx="3376">
                  <c:v>2.21543805898919</c:v>
                </c:pt>
                <c:pt idx="3377">
                  <c:v>2.214129407072621</c:v>
                </c:pt>
                <c:pt idx="3378">
                  <c:v>2.212821913385158</c:v>
                </c:pt>
                <c:pt idx="3379">
                  <c:v>2.211515576561461</c:v>
                </c:pt>
                <c:pt idx="3380">
                  <c:v>2.210210395238488</c:v>
                </c:pt>
                <c:pt idx="3381">
                  <c:v>2.208906368054721</c:v>
                </c:pt>
                <c:pt idx="3382">
                  <c:v>2.207603493651148</c:v>
                </c:pt>
                <c:pt idx="3383">
                  <c:v>2.206301770670438</c:v>
                </c:pt>
                <c:pt idx="3384">
                  <c:v>2.20500119775746</c:v>
                </c:pt>
                <c:pt idx="3385">
                  <c:v>2.203701773558646</c:v>
                </c:pt>
                <c:pt idx="3386">
                  <c:v>2.202403496722827</c:v>
                </c:pt>
                <c:pt idx="3387">
                  <c:v>2.20110636590089</c:v>
                </c:pt>
                <c:pt idx="3388">
                  <c:v>2.19981037974539</c:v>
                </c:pt>
                <c:pt idx="3389">
                  <c:v>2.19851553691109</c:v>
                </c:pt>
                <c:pt idx="3390">
                  <c:v>2.1972218360545</c:v>
                </c:pt>
                <c:pt idx="3391">
                  <c:v>2.195929275834321</c:v>
                </c:pt>
                <c:pt idx="3392">
                  <c:v>2.194637854911026</c:v>
                </c:pt>
                <c:pt idx="3393">
                  <c:v>2.193347571947387</c:v>
                </c:pt>
                <c:pt idx="3394">
                  <c:v>2.192058425607537</c:v>
                </c:pt>
                <c:pt idx="3395">
                  <c:v>2.19077041455838</c:v>
                </c:pt>
                <c:pt idx="3396">
                  <c:v>2.18948353746814</c:v>
                </c:pt>
                <c:pt idx="3397">
                  <c:v>2.188197793007073</c:v>
                </c:pt>
                <c:pt idx="3398">
                  <c:v>2.18691317984755</c:v>
                </c:pt>
                <c:pt idx="3399">
                  <c:v>2.18562969666404</c:v>
                </c:pt>
                <c:pt idx="3400">
                  <c:v>2.184347342132255</c:v>
                </c:pt>
                <c:pt idx="3401">
                  <c:v>2.183066114930868</c:v>
                </c:pt>
                <c:pt idx="3402">
                  <c:v>2.1817860137396</c:v>
                </c:pt>
                <c:pt idx="3403">
                  <c:v>2.180507037240661</c:v>
                </c:pt>
                <c:pt idx="3404">
                  <c:v>2.179229184117719</c:v>
                </c:pt>
                <c:pt idx="3405">
                  <c:v>2.177952453056858</c:v>
                </c:pt>
                <c:pt idx="3406">
                  <c:v>2.17667684274571</c:v>
                </c:pt>
                <c:pt idx="3407">
                  <c:v>2.17540235187397</c:v>
                </c:pt>
                <c:pt idx="3408">
                  <c:v>2.17412897913332</c:v>
                </c:pt>
                <c:pt idx="3409">
                  <c:v>2.172856723217157</c:v>
                </c:pt>
                <c:pt idx="3410">
                  <c:v>2.17158558282098</c:v>
                </c:pt>
                <c:pt idx="3411">
                  <c:v>2.170315556642107</c:v>
                </c:pt>
                <c:pt idx="3412">
                  <c:v>2.1690466433795</c:v>
                </c:pt>
                <c:pt idx="3413">
                  <c:v>2.167778841734604</c:v>
                </c:pt>
                <c:pt idx="3414">
                  <c:v>2.16651215041016</c:v>
                </c:pt>
                <c:pt idx="3415">
                  <c:v>2.16524656811122</c:v>
                </c:pt>
                <c:pt idx="3416">
                  <c:v>2.16398209354444</c:v>
                </c:pt>
                <c:pt idx="3417">
                  <c:v>2.16271872541853</c:v>
                </c:pt>
                <c:pt idx="3418">
                  <c:v>2.161456462444267</c:v>
                </c:pt>
                <c:pt idx="3419">
                  <c:v>2.16019530333368</c:v>
                </c:pt>
                <c:pt idx="3420">
                  <c:v>2.158935246801281</c:v>
                </c:pt>
                <c:pt idx="3421">
                  <c:v>2.1576762915631</c:v>
                </c:pt>
                <c:pt idx="3422">
                  <c:v>2.156418436337177</c:v>
                </c:pt>
                <c:pt idx="3423">
                  <c:v>2.15516167984354</c:v>
                </c:pt>
                <c:pt idx="3424">
                  <c:v>2.15390602080371</c:v>
                </c:pt>
                <c:pt idx="3425">
                  <c:v>2.15265145794168</c:v>
                </c:pt>
                <c:pt idx="3426">
                  <c:v>2.151397989982421</c:v>
                </c:pt>
                <c:pt idx="3427">
                  <c:v>2.150145615653458</c:v>
                </c:pt>
                <c:pt idx="3428">
                  <c:v>2.148894333684267</c:v>
                </c:pt>
                <c:pt idx="3429">
                  <c:v>2.14764414280526</c:v>
                </c:pt>
                <c:pt idx="3430">
                  <c:v>2.146395041749601</c:v>
                </c:pt>
                <c:pt idx="3431">
                  <c:v>2.14514702925203</c:v>
                </c:pt>
                <c:pt idx="3432">
                  <c:v>2.14390010404884</c:v>
                </c:pt>
                <c:pt idx="3433">
                  <c:v>2.14265426487853</c:v>
                </c:pt>
                <c:pt idx="3434">
                  <c:v>2.14140951048122</c:v>
                </c:pt>
                <c:pt idx="3435">
                  <c:v>2.14016583959893</c:v>
                </c:pt>
                <c:pt idx="3436">
                  <c:v>2.138923250975564</c:v>
                </c:pt>
                <c:pt idx="3437">
                  <c:v>2.13768174335657</c:v>
                </c:pt>
                <c:pt idx="3438">
                  <c:v>2.136441315489418</c:v>
                </c:pt>
                <c:pt idx="3439">
                  <c:v>2.1352019661235</c:v>
                </c:pt>
                <c:pt idx="3440">
                  <c:v>2.133963694009818</c:v>
                </c:pt>
                <c:pt idx="3441">
                  <c:v>2.13272649790137</c:v>
                </c:pt>
                <c:pt idx="3442">
                  <c:v>2.13149037655257</c:v>
                </c:pt>
                <c:pt idx="3443">
                  <c:v>2.130255328720067</c:v>
                </c:pt>
                <c:pt idx="3444">
                  <c:v>2.12902135316226</c:v>
                </c:pt>
                <c:pt idx="3445">
                  <c:v>2.12778844863902</c:v>
                </c:pt>
                <c:pt idx="3446">
                  <c:v>2.126556613912199</c:v>
                </c:pt>
                <c:pt idx="3447">
                  <c:v>2.125325847745664</c:v>
                </c:pt>
                <c:pt idx="3448">
                  <c:v>2.124096148904627</c:v>
                </c:pt>
                <c:pt idx="3449">
                  <c:v>2.12286751615644</c:v>
                </c:pt>
                <c:pt idx="3450">
                  <c:v>2.12163994826996</c:v>
                </c:pt>
                <c:pt idx="3451">
                  <c:v>2.12041344401593</c:v>
                </c:pt>
                <c:pt idx="3452">
                  <c:v>2.119188002167346</c:v>
                </c:pt>
                <c:pt idx="3453">
                  <c:v>2.1179636214979</c:v>
                </c:pt>
                <c:pt idx="3454">
                  <c:v>2.116740300783853</c:v>
                </c:pt>
                <c:pt idx="3455">
                  <c:v>2.115518038803278</c:v>
                </c:pt>
                <c:pt idx="3456">
                  <c:v>2.11429683433546</c:v>
                </c:pt>
                <c:pt idx="3457">
                  <c:v>2.11307668616207</c:v>
                </c:pt>
                <c:pt idx="3458">
                  <c:v>2.111857593065927</c:v>
                </c:pt>
                <c:pt idx="3459">
                  <c:v>2.11063955383184</c:v>
                </c:pt>
                <c:pt idx="3460">
                  <c:v>2.10942256724678</c:v>
                </c:pt>
                <c:pt idx="3461">
                  <c:v>2.108206632098779</c:v>
                </c:pt>
                <c:pt idx="3462">
                  <c:v>2.106991747178087</c:v>
                </c:pt>
                <c:pt idx="3463">
                  <c:v>2.105777911276441</c:v>
                </c:pt>
                <c:pt idx="3464">
                  <c:v>2.10456512318746</c:v>
                </c:pt>
                <c:pt idx="3465">
                  <c:v>2.103353381706374</c:v>
                </c:pt>
                <c:pt idx="3466">
                  <c:v>2.102142685630238</c:v>
                </c:pt>
                <c:pt idx="3467">
                  <c:v>2.10093303375777</c:v>
                </c:pt>
                <c:pt idx="3468">
                  <c:v>2.099724424889599</c:v>
                </c:pt>
                <c:pt idx="3469">
                  <c:v>2.09851685782785</c:v>
                </c:pt>
                <c:pt idx="3470">
                  <c:v>2.09731033137624</c:v>
                </c:pt>
                <c:pt idx="3471">
                  <c:v>2.09610484434052</c:v>
                </c:pt>
                <c:pt idx="3472">
                  <c:v>2.094900395528163</c:v>
                </c:pt>
                <c:pt idx="3473">
                  <c:v>2.093696983748058</c:v>
                </c:pt>
                <c:pt idx="3474">
                  <c:v>2.09249460781103</c:v>
                </c:pt>
                <c:pt idx="3475">
                  <c:v>2.09129326652947</c:v>
                </c:pt>
                <c:pt idx="3476">
                  <c:v>2.09009295871782</c:v>
                </c:pt>
                <c:pt idx="3477">
                  <c:v>2.08889368319149</c:v>
                </c:pt>
                <c:pt idx="3478">
                  <c:v>2.087695438768219</c:v>
                </c:pt>
                <c:pt idx="3479">
                  <c:v>2.086498224267267</c:v>
                </c:pt>
                <c:pt idx="3480">
                  <c:v>2.08530203850964</c:v>
                </c:pt>
                <c:pt idx="3481">
                  <c:v>2.08410688031782</c:v>
                </c:pt>
                <c:pt idx="3482">
                  <c:v>2.082912748516224</c:v>
                </c:pt>
                <c:pt idx="3483">
                  <c:v>2.08171964193074</c:v>
                </c:pt>
                <c:pt idx="3484">
                  <c:v>2.08052755938886</c:v>
                </c:pt>
                <c:pt idx="3485">
                  <c:v>2.07933649972031</c:v>
                </c:pt>
                <c:pt idx="3486">
                  <c:v>2.078146461755708</c:v>
                </c:pt>
                <c:pt idx="3487">
                  <c:v>2.076957444328037</c:v>
                </c:pt>
                <c:pt idx="3488">
                  <c:v>2.07576944627139</c:v>
                </c:pt>
                <c:pt idx="3489">
                  <c:v>2.074582466421868</c:v>
                </c:pt>
                <c:pt idx="3490">
                  <c:v>2.073396503617021</c:v>
                </c:pt>
                <c:pt idx="3491">
                  <c:v>2.072211556696346</c:v>
                </c:pt>
                <c:pt idx="3492">
                  <c:v>2.071027624500587</c:v>
                </c:pt>
                <c:pt idx="3493">
                  <c:v>2.0698447058725</c:v>
                </c:pt>
                <c:pt idx="3494">
                  <c:v>2.06866279965624</c:v>
                </c:pt>
                <c:pt idx="3495">
                  <c:v>2.06748190469795</c:v>
                </c:pt>
                <c:pt idx="3496">
                  <c:v>2.06630201984499</c:v>
                </c:pt>
                <c:pt idx="3497">
                  <c:v>2.065123143946501</c:v>
                </c:pt>
                <c:pt idx="3498">
                  <c:v>2.06394527585347</c:v>
                </c:pt>
                <c:pt idx="3499">
                  <c:v>2.062768414418252</c:v>
                </c:pt>
                <c:pt idx="3500">
                  <c:v>2.061592558495084</c:v>
                </c:pt>
                <c:pt idx="3501">
                  <c:v>2.060417706939444</c:v>
                </c:pt>
                <c:pt idx="3502">
                  <c:v>2.05924385860901</c:v>
                </c:pt>
                <c:pt idx="3503">
                  <c:v>2.058071012362344</c:v>
                </c:pt>
                <c:pt idx="3504">
                  <c:v>2.05689916706034</c:v>
                </c:pt>
                <c:pt idx="3505">
                  <c:v>2.055728321565278</c:v>
                </c:pt>
                <c:pt idx="3506">
                  <c:v>2.054558474740657</c:v>
                </c:pt>
                <c:pt idx="3507">
                  <c:v>2.05338962545223</c:v>
                </c:pt>
                <c:pt idx="3508">
                  <c:v>2.052221772566984</c:v>
                </c:pt>
                <c:pt idx="3509">
                  <c:v>2.051054914953256</c:v>
                </c:pt>
                <c:pt idx="3510">
                  <c:v>2.04988905148166</c:v>
                </c:pt>
                <c:pt idx="3511">
                  <c:v>2.048724181023961</c:v>
                </c:pt>
                <c:pt idx="3512">
                  <c:v>2.04756030245366</c:v>
                </c:pt>
                <c:pt idx="3513">
                  <c:v>2.04639741464578</c:v>
                </c:pt>
                <c:pt idx="3514">
                  <c:v>2.04523551647689</c:v>
                </c:pt>
                <c:pt idx="3515">
                  <c:v>2.04407460682519</c:v>
                </c:pt>
                <c:pt idx="3516">
                  <c:v>2.04291468457071</c:v>
                </c:pt>
                <c:pt idx="3517">
                  <c:v>2.04175574859474</c:v>
                </c:pt>
                <c:pt idx="3518">
                  <c:v>2.040597797780324</c:v>
                </c:pt>
                <c:pt idx="3519">
                  <c:v>2.039440831011817</c:v>
                </c:pt>
                <c:pt idx="3520">
                  <c:v>2.03828484717582</c:v>
                </c:pt>
                <c:pt idx="3521">
                  <c:v>2.03712984515972</c:v>
                </c:pt>
                <c:pt idx="3522">
                  <c:v>2.035975823852797</c:v>
                </c:pt>
                <c:pt idx="3523">
                  <c:v>2.03482278214608</c:v>
                </c:pt>
                <c:pt idx="3524">
                  <c:v>2.03367071893178</c:v>
                </c:pt>
                <c:pt idx="3525">
                  <c:v>2.032519633104013</c:v>
                </c:pt>
                <c:pt idx="3526">
                  <c:v>2.031369523558478</c:v>
                </c:pt>
                <c:pt idx="3527">
                  <c:v>2.0302203891922</c:v>
                </c:pt>
                <c:pt idx="3528">
                  <c:v>2.02907222890393</c:v>
                </c:pt>
                <c:pt idx="3529">
                  <c:v>2.027925041593561</c:v>
                </c:pt>
                <c:pt idx="3530">
                  <c:v>2.026778826163</c:v>
                </c:pt>
                <c:pt idx="3531">
                  <c:v>2.02563358151589</c:v>
                </c:pt>
                <c:pt idx="3532">
                  <c:v>2.02448930655673</c:v>
                </c:pt>
                <c:pt idx="3533">
                  <c:v>2.02334600019215</c:v>
                </c:pt>
                <c:pt idx="3534">
                  <c:v>2.022203661329878</c:v>
                </c:pt>
                <c:pt idx="3535">
                  <c:v>2.02106228887954</c:v>
                </c:pt>
                <c:pt idx="3536">
                  <c:v>2.019921881752335</c:v>
                </c:pt>
                <c:pt idx="3537">
                  <c:v>2.01878243886047</c:v>
                </c:pt>
                <c:pt idx="3538">
                  <c:v>2.017643959118137</c:v>
                </c:pt>
                <c:pt idx="3539">
                  <c:v>2.01650644144128</c:v>
                </c:pt>
                <c:pt idx="3540">
                  <c:v>2.01536988474651</c:v>
                </c:pt>
                <c:pt idx="3541">
                  <c:v>2.014234287952821</c:v>
                </c:pt>
                <c:pt idx="3542">
                  <c:v>2.01309964998028</c:v>
                </c:pt>
                <c:pt idx="3543">
                  <c:v>2.011965969750557</c:v>
                </c:pt>
                <c:pt idx="3544">
                  <c:v>2.01083324618704</c:v>
                </c:pt>
                <c:pt idx="3545">
                  <c:v>2.00970147821418</c:v>
                </c:pt>
                <c:pt idx="3546">
                  <c:v>2.00857066475836</c:v>
                </c:pt>
                <c:pt idx="3547">
                  <c:v>2.00744080474743</c:v>
                </c:pt>
                <c:pt idx="3548">
                  <c:v>2.006311897110398</c:v>
                </c:pt>
                <c:pt idx="3549">
                  <c:v>2.005183940777995</c:v>
                </c:pt>
                <c:pt idx="3550">
                  <c:v>2.004056934682738</c:v>
                </c:pt>
                <c:pt idx="3551">
                  <c:v>2.0029308777581</c:v>
                </c:pt>
                <c:pt idx="3552">
                  <c:v>2.00180576893946</c:v>
                </c:pt>
                <c:pt idx="3553">
                  <c:v>2.00068160716343</c:v>
                </c:pt>
                <c:pt idx="3554">
                  <c:v>1.99955839136835</c:v>
                </c:pt>
                <c:pt idx="3555">
                  <c:v>1.998436120493832</c:v>
                </c:pt>
                <c:pt idx="3556">
                  <c:v>1.99731479348102</c:v>
                </c:pt>
                <c:pt idx="3557">
                  <c:v>1.996194409272713</c:v>
                </c:pt>
                <c:pt idx="3558">
                  <c:v>1.995074966813077</c:v>
                </c:pt>
                <c:pt idx="3559">
                  <c:v>1.99395646504744</c:v>
                </c:pt>
                <c:pt idx="3560">
                  <c:v>1.992838902923083</c:v>
                </c:pt>
                <c:pt idx="3561">
                  <c:v>1.99172227938869</c:v>
                </c:pt>
                <c:pt idx="3562">
                  <c:v>1.99060659339397</c:v>
                </c:pt>
                <c:pt idx="3563">
                  <c:v>1.98949184389085</c:v>
                </c:pt>
                <c:pt idx="3564">
                  <c:v>1.988378029832148</c:v>
                </c:pt>
                <c:pt idx="3565">
                  <c:v>1.98726515017192</c:v>
                </c:pt>
                <c:pt idx="3566">
                  <c:v>1.986153203866582</c:v>
                </c:pt>
                <c:pt idx="3567">
                  <c:v>1.98504218987311</c:v>
                </c:pt>
                <c:pt idx="3568">
                  <c:v>1.98393210715053</c:v>
                </c:pt>
                <c:pt idx="3569">
                  <c:v>1.982822954658963</c:v>
                </c:pt>
                <c:pt idx="3570">
                  <c:v>1.98171473136012</c:v>
                </c:pt>
                <c:pt idx="3571">
                  <c:v>1.980607436217222</c:v>
                </c:pt>
                <c:pt idx="3572">
                  <c:v>1.97950106819481</c:v>
                </c:pt>
                <c:pt idx="3573">
                  <c:v>1.978395626258855</c:v>
                </c:pt>
                <c:pt idx="3574">
                  <c:v>1.97729110937692</c:v>
                </c:pt>
                <c:pt idx="3575">
                  <c:v>1.976187516517968</c:v>
                </c:pt>
                <c:pt idx="3576">
                  <c:v>1.975084846652212</c:v>
                </c:pt>
                <c:pt idx="3577">
                  <c:v>1.97398309875155</c:v>
                </c:pt>
                <c:pt idx="3578">
                  <c:v>1.9728822717891</c:v>
                </c:pt>
                <c:pt idx="3579">
                  <c:v>1.97178236473947</c:v>
                </c:pt>
                <c:pt idx="3580">
                  <c:v>1.970683376578763</c:v>
                </c:pt>
                <c:pt idx="3581">
                  <c:v>1.96958530628457</c:v>
                </c:pt>
                <c:pt idx="3582">
                  <c:v>1.96848815283569</c:v>
                </c:pt>
                <c:pt idx="3583">
                  <c:v>1.967391915212405</c:v>
                </c:pt>
                <c:pt idx="3584">
                  <c:v>1.96629659239657</c:v>
                </c:pt>
                <c:pt idx="3585">
                  <c:v>1.965202183371296</c:v>
                </c:pt>
                <c:pt idx="3586">
                  <c:v>1.96410868712119</c:v>
                </c:pt>
                <c:pt idx="3587">
                  <c:v>1.96301610263211</c:v>
                </c:pt>
                <c:pt idx="3588">
                  <c:v>1.96192442889155</c:v>
                </c:pt>
                <c:pt idx="3589">
                  <c:v>1.960833664888054</c:v>
                </c:pt>
                <c:pt idx="3590">
                  <c:v>1.95974380961235</c:v>
                </c:pt>
                <c:pt idx="3591">
                  <c:v>1.958654862055552</c:v>
                </c:pt>
                <c:pt idx="3592">
                  <c:v>1.95756682121068</c:v>
                </c:pt>
                <c:pt idx="3593">
                  <c:v>1.95647968607242</c:v>
                </c:pt>
                <c:pt idx="3594">
                  <c:v>1.95539345563617</c:v>
                </c:pt>
                <c:pt idx="3595">
                  <c:v>1.954308128899364</c:v>
                </c:pt>
                <c:pt idx="3596">
                  <c:v>1.9532237048604</c:v>
                </c:pt>
                <c:pt idx="3597">
                  <c:v>1.95214018251932</c:v>
                </c:pt>
                <c:pt idx="3598">
                  <c:v>1.951057560877325</c:v>
                </c:pt>
                <c:pt idx="3599">
                  <c:v>1.94997583893744</c:v>
                </c:pt>
                <c:pt idx="3600">
                  <c:v>1.94889501570326</c:v>
                </c:pt>
                <c:pt idx="3601">
                  <c:v>1.94781509018052</c:v>
                </c:pt>
                <c:pt idx="3602">
                  <c:v>1.94673606137599</c:v>
                </c:pt>
                <c:pt idx="3603">
                  <c:v>1.945657928297926</c:v>
                </c:pt>
                <c:pt idx="3604">
                  <c:v>1.94458068995597</c:v>
                </c:pt>
                <c:pt idx="3605">
                  <c:v>1.94350434536089</c:v>
                </c:pt>
                <c:pt idx="3606">
                  <c:v>1.94242889352517</c:v>
                </c:pt>
                <c:pt idx="3607">
                  <c:v>1.94135433346227</c:v>
                </c:pt>
                <c:pt idx="3608">
                  <c:v>1.940280664187326</c:v>
                </c:pt>
                <c:pt idx="3609">
                  <c:v>1.939207884716776</c:v>
                </c:pt>
                <c:pt idx="3610">
                  <c:v>1.938135994068432</c:v>
                </c:pt>
                <c:pt idx="3611">
                  <c:v>1.93706499126108</c:v>
                </c:pt>
                <c:pt idx="3612">
                  <c:v>1.93599487531552</c:v>
                </c:pt>
                <c:pt idx="3613">
                  <c:v>1.93492564525347</c:v>
                </c:pt>
                <c:pt idx="3614">
                  <c:v>1.93385730009785</c:v>
                </c:pt>
                <c:pt idx="3615">
                  <c:v>1.932789838873586</c:v>
                </c:pt>
                <c:pt idx="3616">
                  <c:v>1.93172326060603</c:v>
                </c:pt>
                <c:pt idx="3617">
                  <c:v>1.930657564322777</c:v>
                </c:pt>
                <c:pt idx="3618">
                  <c:v>1.92959274905197</c:v>
                </c:pt>
                <c:pt idx="3619">
                  <c:v>1.92852881382368</c:v>
                </c:pt>
                <c:pt idx="3620">
                  <c:v>1.92746575766922</c:v>
                </c:pt>
                <c:pt idx="3621">
                  <c:v>1.926403579620792</c:v>
                </c:pt>
                <c:pt idx="3622">
                  <c:v>1.92534227871245</c:v>
                </c:pt>
                <c:pt idx="3623">
                  <c:v>1.92428185397934</c:v>
                </c:pt>
                <c:pt idx="3624">
                  <c:v>1.92322230445784</c:v>
                </c:pt>
                <c:pt idx="3625">
                  <c:v>1.92216362918596</c:v>
                </c:pt>
                <c:pt idx="3626">
                  <c:v>1.92110582720268</c:v>
                </c:pt>
                <c:pt idx="3627">
                  <c:v>1.92004889754862</c:v>
                </c:pt>
                <c:pt idx="3628">
                  <c:v>1.918992839265582</c:v>
                </c:pt>
                <c:pt idx="3629">
                  <c:v>1.91793765139632</c:v>
                </c:pt>
                <c:pt idx="3630">
                  <c:v>1.91688333298558</c:v>
                </c:pt>
                <c:pt idx="3631">
                  <c:v>1.915829883079015</c:v>
                </c:pt>
                <c:pt idx="3632">
                  <c:v>1.914777300723574</c:v>
                </c:pt>
                <c:pt idx="3633">
                  <c:v>1.91372558496766</c:v>
                </c:pt>
                <c:pt idx="3634">
                  <c:v>1.91267473486087</c:v>
                </c:pt>
                <c:pt idx="3635">
                  <c:v>1.911624749454129</c:v>
                </c:pt>
                <c:pt idx="3636">
                  <c:v>1.91057562779962</c:v>
                </c:pt>
                <c:pt idx="3637">
                  <c:v>1.90952736895105</c:v>
                </c:pt>
                <c:pt idx="3638">
                  <c:v>1.90847997196303</c:v>
                </c:pt>
                <c:pt idx="3639">
                  <c:v>1.90743343589183</c:v>
                </c:pt>
                <c:pt idx="3640">
                  <c:v>1.906387759794902</c:v>
                </c:pt>
                <c:pt idx="3641">
                  <c:v>1.905342942730754</c:v>
                </c:pt>
                <c:pt idx="3642">
                  <c:v>1.90429898375945</c:v>
                </c:pt>
                <c:pt idx="3643">
                  <c:v>1.903255881942382</c:v>
                </c:pt>
                <c:pt idx="3644">
                  <c:v>1.90221363634204</c:v>
                </c:pt>
                <c:pt idx="3645">
                  <c:v>1.90117224602208</c:v>
                </c:pt>
                <c:pt idx="3646">
                  <c:v>1.90013171004789</c:v>
                </c:pt>
                <c:pt idx="3647">
                  <c:v>1.89909202748572</c:v>
                </c:pt>
                <c:pt idx="3648">
                  <c:v>1.898053197403252</c:v>
                </c:pt>
                <c:pt idx="3649">
                  <c:v>1.89701521886932</c:v>
                </c:pt>
                <c:pt idx="3650">
                  <c:v>1.89597809095422</c:v>
                </c:pt>
                <c:pt idx="3651">
                  <c:v>1.894941812729476</c:v>
                </c:pt>
                <c:pt idx="3652">
                  <c:v>1.893906383267676</c:v>
                </c:pt>
                <c:pt idx="3653">
                  <c:v>1.89287180164303</c:v>
                </c:pt>
                <c:pt idx="3654">
                  <c:v>1.89183806693063</c:v>
                </c:pt>
                <c:pt idx="3655">
                  <c:v>1.89080517820717</c:v>
                </c:pt>
                <c:pt idx="3656">
                  <c:v>1.889773134550292</c:v>
                </c:pt>
                <c:pt idx="3657">
                  <c:v>1.88874193503887</c:v>
                </c:pt>
                <c:pt idx="3658">
                  <c:v>1.88771157875341</c:v>
                </c:pt>
                <c:pt idx="3659">
                  <c:v>1.886682064775588</c:v>
                </c:pt>
                <c:pt idx="3660">
                  <c:v>1.88565339218787</c:v>
                </c:pt>
                <c:pt idx="3661">
                  <c:v>1.88462556007448</c:v>
                </c:pt>
                <c:pt idx="3662">
                  <c:v>1.8835985675207</c:v>
                </c:pt>
                <c:pt idx="3663">
                  <c:v>1.88257241361297</c:v>
                </c:pt>
                <c:pt idx="3664">
                  <c:v>1.881547097439147</c:v>
                </c:pt>
                <c:pt idx="3665">
                  <c:v>1.88052261808814</c:v>
                </c:pt>
                <c:pt idx="3666">
                  <c:v>1.87949897465033</c:v>
                </c:pt>
                <c:pt idx="3667">
                  <c:v>1.878476166216994</c:v>
                </c:pt>
                <c:pt idx="3668">
                  <c:v>1.87745419188099</c:v>
                </c:pt>
                <c:pt idx="3669">
                  <c:v>1.87643305073625</c:v>
                </c:pt>
                <c:pt idx="3670">
                  <c:v>1.87541274187788</c:v>
                </c:pt>
                <c:pt idx="3671">
                  <c:v>1.87439326440231</c:v>
                </c:pt>
                <c:pt idx="3672">
                  <c:v>1.873374617407281</c:v>
                </c:pt>
                <c:pt idx="3673">
                  <c:v>1.87235679999148</c:v>
                </c:pt>
                <c:pt idx="3674">
                  <c:v>1.8713398112549</c:v>
                </c:pt>
                <c:pt idx="3675">
                  <c:v>1.870323650299056</c:v>
                </c:pt>
                <c:pt idx="3676">
                  <c:v>1.86930831622633</c:v>
                </c:pt>
                <c:pt idx="3677">
                  <c:v>1.86829380814038</c:v>
                </c:pt>
                <c:pt idx="3678">
                  <c:v>1.867280125146422</c:v>
                </c:pt>
                <c:pt idx="3679">
                  <c:v>1.86626726635018</c:v>
                </c:pt>
                <c:pt idx="3680">
                  <c:v>1.86525523085922</c:v>
                </c:pt>
                <c:pt idx="3681">
                  <c:v>1.86424401778205</c:v>
                </c:pt>
                <c:pt idx="3682">
                  <c:v>1.86323362622865</c:v>
                </c:pt>
                <c:pt idx="3683">
                  <c:v>1.86222405530973</c:v>
                </c:pt>
                <c:pt idx="3684">
                  <c:v>1.86121530413754</c:v>
                </c:pt>
                <c:pt idx="3685">
                  <c:v>1.860207371825625</c:v>
                </c:pt>
                <c:pt idx="3686">
                  <c:v>1.859200257488116</c:v>
                </c:pt>
                <c:pt idx="3687">
                  <c:v>1.85819396024114</c:v>
                </c:pt>
                <c:pt idx="3688">
                  <c:v>1.857188479201663</c:v>
                </c:pt>
                <c:pt idx="3689">
                  <c:v>1.85618381348748</c:v>
                </c:pt>
                <c:pt idx="3690">
                  <c:v>1.85517996221838</c:v>
                </c:pt>
                <c:pt idx="3691">
                  <c:v>1.854176924514664</c:v>
                </c:pt>
                <c:pt idx="3692">
                  <c:v>1.853174699497954</c:v>
                </c:pt>
                <c:pt idx="3693">
                  <c:v>1.85217328629136</c:v>
                </c:pt>
                <c:pt idx="3694">
                  <c:v>1.85117268401868</c:v>
                </c:pt>
                <c:pt idx="3695">
                  <c:v>1.850172891805526</c:v>
                </c:pt>
                <c:pt idx="3696">
                  <c:v>1.8491739087781</c:v>
                </c:pt>
                <c:pt idx="3697">
                  <c:v>1.84817573406403</c:v>
                </c:pt>
                <c:pt idx="3698">
                  <c:v>1.84717836679209</c:v>
                </c:pt>
                <c:pt idx="3699">
                  <c:v>1.84618180609245</c:v>
                </c:pt>
                <c:pt idx="3700">
                  <c:v>1.84518605109602</c:v>
                </c:pt>
                <c:pt idx="3701">
                  <c:v>1.84419110093518</c:v>
                </c:pt>
                <c:pt idx="3702">
                  <c:v>1.84319695474333</c:v>
                </c:pt>
                <c:pt idx="3703">
                  <c:v>1.84220361165505</c:v>
                </c:pt>
                <c:pt idx="3704">
                  <c:v>1.84121107080623</c:v>
                </c:pt>
                <c:pt idx="3705">
                  <c:v>1.84021933133398</c:v>
                </c:pt>
                <c:pt idx="3706">
                  <c:v>1.83922839237621</c:v>
                </c:pt>
                <c:pt idx="3707">
                  <c:v>1.838238253072166</c:v>
                </c:pt>
                <c:pt idx="3708">
                  <c:v>1.83724891256241</c:v>
                </c:pt>
                <c:pt idx="3709">
                  <c:v>1.836260369988556</c:v>
                </c:pt>
                <c:pt idx="3710">
                  <c:v>1.835272624493042</c:v>
                </c:pt>
                <c:pt idx="3711">
                  <c:v>1.83428567522013</c:v>
                </c:pt>
                <c:pt idx="3712">
                  <c:v>1.83329952131466</c:v>
                </c:pt>
                <c:pt idx="3713">
                  <c:v>1.83231416192275</c:v>
                </c:pt>
                <c:pt idx="3714">
                  <c:v>1.83132959619186</c:v>
                </c:pt>
                <c:pt idx="3715">
                  <c:v>1.83034582327049</c:v>
                </c:pt>
                <c:pt idx="3716">
                  <c:v>1.82936284230793</c:v>
                </c:pt>
                <c:pt idx="3717">
                  <c:v>1.82838065245547</c:v>
                </c:pt>
                <c:pt idx="3718">
                  <c:v>1.827399252864369</c:v>
                </c:pt>
                <c:pt idx="3719">
                  <c:v>1.82641864268823</c:v>
                </c:pt>
                <c:pt idx="3720">
                  <c:v>1.82543882108091</c:v>
                </c:pt>
                <c:pt idx="3721">
                  <c:v>1.82445978719767</c:v>
                </c:pt>
                <c:pt idx="3722">
                  <c:v>1.82348154019492</c:v>
                </c:pt>
                <c:pt idx="3723">
                  <c:v>1.82250407923039</c:v>
                </c:pt>
                <c:pt idx="3724">
                  <c:v>1.82152740346239</c:v>
                </c:pt>
                <c:pt idx="3725">
                  <c:v>1.82055151205123</c:v>
                </c:pt>
                <c:pt idx="3726">
                  <c:v>1.81957640415739</c:v>
                </c:pt>
                <c:pt idx="3727">
                  <c:v>1.81860207894307</c:v>
                </c:pt>
                <c:pt idx="3728">
                  <c:v>1.8176285355715</c:v>
                </c:pt>
                <c:pt idx="3729">
                  <c:v>1.816655773206816</c:v>
                </c:pt>
                <c:pt idx="3730">
                  <c:v>1.815683791014474</c:v>
                </c:pt>
                <c:pt idx="3731">
                  <c:v>1.81471258816092</c:v>
                </c:pt>
                <c:pt idx="3732">
                  <c:v>1.813742163813874</c:v>
                </c:pt>
                <c:pt idx="3733">
                  <c:v>1.81277251714196</c:v>
                </c:pt>
                <c:pt idx="3734">
                  <c:v>1.811803647315034</c:v>
                </c:pt>
                <c:pt idx="3735">
                  <c:v>1.81083555350416</c:v>
                </c:pt>
                <c:pt idx="3736">
                  <c:v>1.80986823488118</c:v>
                </c:pt>
                <c:pt idx="3737">
                  <c:v>1.808901690619524</c:v>
                </c:pt>
                <c:pt idx="3738">
                  <c:v>1.80793591989331</c:v>
                </c:pt>
                <c:pt idx="3739">
                  <c:v>1.806970921877585</c:v>
                </c:pt>
                <c:pt idx="3740">
                  <c:v>1.80600669574927</c:v>
                </c:pt>
                <c:pt idx="3741">
                  <c:v>1.80504324068552</c:v>
                </c:pt>
                <c:pt idx="3742">
                  <c:v>1.80408055586532</c:v>
                </c:pt>
                <c:pt idx="3743">
                  <c:v>1.80311864046814</c:v>
                </c:pt>
                <c:pt idx="3744">
                  <c:v>1.80215749367494</c:v>
                </c:pt>
                <c:pt idx="3745">
                  <c:v>1.80119711466764</c:v>
                </c:pt>
                <c:pt idx="3746">
                  <c:v>1.80023750262913</c:v>
                </c:pt>
                <c:pt idx="3747">
                  <c:v>1.79927865674354</c:v>
                </c:pt>
                <c:pt idx="3748">
                  <c:v>1.79832057619604</c:v>
                </c:pt>
                <c:pt idx="3749">
                  <c:v>1.79736326017301</c:v>
                </c:pt>
                <c:pt idx="3750">
                  <c:v>1.79640670786157</c:v>
                </c:pt>
                <c:pt idx="3751">
                  <c:v>1.79545091845029</c:v>
                </c:pt>
                <c:pt idx="3752">
                  <c:v>1.79449589112855</c:v>
                </c:pt>
                <c:pt idx="3753">
                  <c:v>1.79354162508694</c:v>
                </c:pt>
                <c:pt idx="3754">
                  <c:v>1.792588119517263</c:v>
                </c:pt>
                <c:pt idx="3755">
                  <c:v>1.79163537361193</c:v>
                </c:pt>
                <c:pt idx="3756">
                  <c:v>1.79068338656495</c:v>
                </c:pt>
                <c:pt idx="3757">
                  <c:v>1.789732157570986</c:v>
                </c:pt>
                <c:pt idx="3758">
                  <c:v>1.78878168582613</c:v>
                </c:pt>
                <c:pt idx="3759">
                  <c:v>1.78783197052721</c:v>
                </c:pt>
                <c:pt idx="3760">
                  <c:v>1.78688301087254</c:v>
                </c:pt>
                <c:pt idx="3761">
                  <c:v>1.7859348060608</c:v>
                </c:pt>
                <c:pt idx="3762">
                  <c:v>1.78498735529247</c:v>
                </c:pt>
                <c:pt idx="3763">
                  <c:v>1.78404065776872</c:v>
                </c:pt>
                <c:pt idx="3764">
                  <c:v>1.78309471269176</c:v>
                </c:pt>
                <c:pt idx="3765">
                  <c:v>1.78214951926499</c:v>
                </c:pt>
                <c:pt idx="3766">
                  <c:v>1.7812050766927</c:v>
                </c:pt>
                <c:pt idx="3767">
                  <c:v>1.78026138418044</c:v>
                </c:pt>
                <c:pt idx="3768">
                  <c:v>1.77931844093473</c:v>
                </c:pt>
                <c:pt idx="3769">
                  <c:v>1.77837624616293</c:v>
                </c:pt>
                <c:pt idx="3770">
                  <c:v>1.777434799073838</c:v>
                </c:pt>
                <c:pt idx="3771">
                  <c:v>1.77649409887685</c:v>
                </c:pt>
                <c:pt idx="3772">
                  <c:v>1.77555414478296</c:v>
                </c:pt>
                <c:pt idx="3773">
                  <c:v>1.7746149360034</c:v>
                </c:pt>
                <c:pt idx="3774">
                  <c:v>1.77367647175152</c:v>
                </c:pt>
                <c:pt idx="3775">
                  <c:v>1.77273875124068</c:v>
                </c:pt>
                <c:pt idx="3776">
                  <c:v>1.77180177368576</c:v>
                </c:pt>
                <c:pt idx="3777">
                  <c:v>1.77086553830274</c:v>
                </c:pt>
                <c:pt idx="3778">
                  <c:v>1.76993004430855</c:v>
                </c:pt>
                <c:pt idx="3779">
                  <c:v>1.768995290921128</c:v>
                </c:pt>
                <c:pt idx="3780">
                  <c:v>1.768061277359118</c:v>
                </c:pt>
                <c:pt idx="3781">
                  <c:v>1.76712800284301</c:v>
                </c:pt>
                <c:pt idx="3782">
                  <c:v>1.766195466593534</c:v>
                </c:pt>
                <c:pt idx="3783">
                  <c:v>1.765263667832635</c:v>
                </c:pt>
                <c:pt idx="3784">
                  <c:v>1.76433260578345</c:v>
                </c:pt>
                <c:pt idx="3785">
                  <c:v>1.76340227967027</c:v>
                </c:pt>
                <c:pt idx="3786">
                  <c:v>1.76247268871809</c:v>
                </c:pt>
                <c:pt idx="3787">
                  <c:v>1.76154383215287</c:v>
                </c:pt>
                <c:pt idx="3788">
                  <c:v>1.76061570920201</c:v>
                </c:pt>
                <c:pt idx="3789">
                  <c:v>1.75968831909351</c:v>
                </c:pt>
                <c:pt idx="3790">
                  <c:v>1.75876166105645</c:v>
                </c:pt>
                <c:pt idx="3791">
                  <c:v>1.75783573432142</c:v>
                </c:pt>
                <c:pt idx="3792">
                  <c:v>1.75691053811918</c:v>
                </c:pt>
                <c:pt idx="3793">
                  <c:v>1.75598607168216</c:v>
                </c:pt>
                <c:pt idx="3794">
                  <c:v>1.75506233424363</c:v>
                </c:pt>
                <c:pt idx="3795">
                  <c:v>1.75413932503752</c:v>
                </c:pt>
                <c:pt idx="3796">
                  <c:v>1.75321704329936</c:v>
                </c:pt>
                <c:pt idx="3797">
                  <c:v>1.75229548826516</c:v>
                </c:pt>
                <c:pt idx="3798">
                  <c:v>1.75137465917235</c:v>
                </c:pt>
                <c:pt idx="3799">
                  <c:v>1.75045455525907</c:v>
                </c:pt>
                <c:pt idx="3800">
                  <c:v>1.74953517576455</c:v>
                </c:pt>
                <c:pt idx="3801">
                  <c:v>1.74861651992905</c:v>
                </c:pt>
                <c:pt idx="3802">
                  <c:v>1.74769858699367</c:v>
                </c:pt>
                <c:pt idx="3803">
                  <c:v>1.74678137620065</c:v>
                </c:pt>
                <c:pt idx="3804">
                  <c:v>1.745864886793386</c:v>
                </c:pt>
                <c:pt idx="3805">
                  <c:v>1.7449491180159</c:v>
                </c:pt>
                <c:pt idx="3806">
                  <c:v>1.74403406911346</c:v>
                </c:pt>
                <c:pt idx="3807">
                  <c:v>1.74311973933221</c:v>
                </c:pt>
                <c:pt idx="3808">
                  <c:v>1.74220612791909</c:v>
                </c:pt>
                <c:pt idx="3809">
                  <c:v>1.74129323412272</c:v>
                </c:pt>
                <c:pt idx="3810">
                  <c:v>1.74038105719177</c:v>
                </c:pt>
                <c:pt idx="3811">
                  <c:v>1.73946959637674</c:v>
                </c:pt>
                <c:pt idx="3812">
                  <c:v>1.73855885092842</c:v>
                </c:pt>
                <c:pt idx="3813">
                  <c:v>1.73764882009879</c:v>
                </c:pt>
                <c:pt idx="3814">
                  <c:v>1.73673950314137</c:v>
                </c:pt>
                <c:pt idx="3815">
                  <c:v>1.735830899309576</c:v>
                </c:pt>
                <c:pt idx="3816">
                  <c:v>1.734923007859004</c:v>
                </c:pt>
                <c:pt idx="3817">
                  <c:v>1.734015828045053</c:v>
                </c:pt>
                <c:pt idx="3818">
                  <c:v>1.733109359125086</c:v>
                </c:pt>
                <c:pt idx="3819">
                  <c:v>1.73220360035679</c:v>
                </c:pt>
                <c:pt idx="3820">
                  <c:v>1.731298550999086</c:v>
                </c:pt>
                <c:pt idx="3821">
                  <c:v>1.73039421031172</c:v>
                </c:pt>
                <c:pt idx="3822">
                  <c:v>1.729490577555676</c:v>
                </c:pt>
                <c:pt idx="3823">
                  <c:v>1.72858765199256</c:v>
                </c:pt>
                <c:pt idx="3824">
                  <c:v>1.72768543288515</c:v>
                </c:pt>
                <c:pt idx="3825">
                  <c:v>1.72678391949712</c:v>
                </c:pt>
                <c:pt idx="3826">
                  <c:v>1.72588311109322</c:v>
                </c:pt>
                <c:pt idx="3827">
                  <c:v>1.72498300693881</c:v>
                </c:pt>
                <c:pt idx="3828">
                  <c:v>1.72408360630067</c:v>
                </c:pt>
                <c:pt idx="3829">
                  <c:v>1.72318490844625</c:v>
                </c:pt>
                <c:pt idx="3830">
                  <c:v>1.72228691264393</c:v>
                </c:pt>
                <c:pt idx="3831">
                  <c:v>1.721389618163162</c:v>
                </c:pt>
                <c:pt idx="3832">
                  <c:v>1.72049302427438</c:v>
                </c:pt>
                <c:pt idx="3833">
                  <c:v>1.71959713024887</c:v>
                </c:pt>
                <c:pt idx="3834">
                  <c:v>1.7187019353587</c:v>
                </c:pt>
                <c:pt idx="3835">
                  <c:v>1.71780743887744</c:v>
                </c:pt>
                <c:pt idx="3836">
                  <c:v>1.71691364007891</c:v>
                </c:pt>
                <c:pt idx="3837">
                  <c:v>1.71602053823829</c:v>
                </c:pt>
                <c:pt idx="3838">
                  <c:v>1.71512813263162</c:v>
                </c:pt>
                <c:pt idx="3839">
                  <c:v>1.71423642253584</c:v>
                </c:pt>
                <c:pt idx="3840">
                  <c:v>1.713345407229056</c:v>
                </c:pt>
                <c:pt idx="3841">
                  <c:v>1.71245508598975</c:v>
                </c:pt>
                <c:pt idx="3842">
                  <c:v>1.711565458098066</c:v>
                </c:pt>
                <c:pt idx="3843">
                  <c:v>1.71067652283448</c:v>
                </c:pt>
                <c:pt idx="3844">
                  <c:v>1.70978827948057</c:v>
                </c:pt>
                <c:pt idx="3845">
                  <c:v>1.708900727319058</c:v>
                </c:pt>
                <c:pt idx="3846">
                  <c:v>1.7080138656336</c:v>
                </c:pt>
                <c:pt idx="3847">
                  <c:v>1.7071276937083</c:v>
                </c:pt>
                <c:pt idx="3848">
                  <c:v>1.70624221082857</c:v>
                </c:pt>
                <c:pt idx="3849">
                  <c:v>1.70535741628095</c:v>
                </c:pt>
                <c:pt idx="3850">
                  <c:v>1.70447330935234</c:v>
                </c:pt>
                <c:pt idx="3851">
                  <c:v>1.70358988933101</c:v>
                </c:pt>
                <c:pt idx="3852">
                  <c:v>1.70270715550597</c:v>
                </c:pt>
                <c:pt idx="3853">
                  <c:v>1.701825107167302</c:v>
                </c:pt>
                <c:pt idx="3854">
                  <c:v>1.70094374360562</c:v>
                </c:pt>
                <c:pt idx="3855">
                  <c:v>1.70006306411292</c:v>
                </c:pt>
                <c:pt idx="3856">
                  <c:v>1.699183067981962</c:v>
                </c:pt>
                <c:pt idx="3857">
                  <c:v>1.698303754506218</c:v>
                </c:pt>
                <c:pt idx="3858">
                  <c:v>1.697425122980272</c:v>
                </c:pt>
                <c:pt idx="3859">
                  <c:v>1.696547172699565</c:v>
                </c:pt>
                <c:pt idx="3860">
                  <c:v>1.69566990296043</c:v>
                </c:pt>
                <c:pt idx="3861">
                  <c:v>1.69479331306042</c:v>
                </c:pt>
                <c:pt idx="3862">
                  <c:v>1.69391740229727</c:v>
                </c:pt>
                <c:pt idx="3863">
                  <c:v>1.693042169970318</c:v>
                </c:pt>
                <c:pt idx="3864">
                  <c:v>1.69216761537944</c:v>
                </c:pt>
                <c:pt idx="3865">
                  <c:v>1.69129373782546</c:v>
                </c:pt>
                <c:pt idx="3866">
                  <c:v>1.690420536610372</c:v>
                </c:pt>
                <c:pt idx="3867">
                  <c:v>1.689548011036822</c:v>
                </c:pt>
                <c:pt idx="3868">
                  <c:v>1.688676160408113</c:v>
                </c:pt>
                <c:pt idx="3869">
                  <c:v>1.68780498402903</c:v>
                </c:pt>
                <c:pt idx="3870">
                  <c:v>1.68693448120481</c:v>
                </c:pt>
                <c:pt idx="3871">
                  <c:v>1.68606465124167</c:v>
                </c:pt>
                <c:pt idx="3872">
                  <c:v>1.68519549344687</c:v>
                </c:pt>
                <c:pt idx="3873">
                  <c:v>1.68432700712848</c:v>
                </c:pt>
                <c:pt idx="3874">
                  <c:v>1.68345919159527</c:v>
                </c:pt>
                <c:pt idx="3875">
                  <c:v>1.68259204615716</c:v>
                </c:pt>
                <c:pt idx="3876">
                  <c:v>1.68172557012485</c:v>
                </c:pt>
                <c:pt idx="3877">
                  <c:v>1.68085976281002</c:v>
                </c:pt>
                <c:pt idx="3878">
                  <c:v>1.679994623525117</c:v>
                </c:pt>
                <c:pt idx="3879">
                  <c:v>1.67913015158347</c:v>
                </c:pt>
                <c:pt idx="3880">
                  <c:v>1.67826634629915</c:v>
                </c:pt>
                <c:pt idx="3881">
                  <c:v>1.67740320698771</c:v>
                </c:pt>
                <c:pt idx="3882">
                  <c:v>1.67654073296486</c:v>
                </c:pt>
                <c:pt idx="3883">
                  <c:v>1.67567892354748</c:v>
                </c:pt>
                <c:pt idx="3884">
                  <c:v>1.67481777805343</c:v>
                </c:pt>
                <c:pt idx="3885">
                  <c:v>1.67395729580117</c:v>
                </c:pt>
                <c:pt idx="3886">
                  <c:v>1.6730974761104</c:v>
                </c:pt>
                <c:pt idx="3887">
                  <c:v>1.67223831830148</c:v>
                </c:pt>
                <c:pt idx="3888">
                  <c:v>1.671379821695534</c:v>
                </c:pt>
                <c:pt idx="3889">
                  <c:v>1.67052198561487</c:v>
                </c:pt>
                <c:pt idx="3890">
                  <c:v>1.66966480938222</c:v>
                </c:pt>
                <c:pt idx="3891">
                  <c:v>1.66880829232157</c:v>
                </c:pt>
                <c:pt idx="3892">
                  <c:v>1.667952433757756</c:v>
                </c:pt>
                <c:pt idx="3893">
                  <c:v>1.66709723301616</c:v>
                </c:pt>
                <c:pt idx="3894">
                  <c:v>1.666242689423304</c:v>
                </c:pt>
                <c:pt idx="3895">
                  <c:v>1.665388802306533</c:v>
                </c:pt>
                <c:pt idx="3896">
                  <c:v>1.664535570993906</c:v>
                </c:pt>
                <c:pt idx="3897">
                  <c:v>1.66368299481468</c:v>
                </c:pt>
                <c:pt idx="3898">
                  <c:v>1.66283107309848</c:v>
                </c:pt>
                <c:pt idx="3899">
                  <c:v>1.66197980517621</c:v>
                </c:pt>
                <c:pt idx="3900">
                  <c:v>1.66112919037927</c:v>
                </c:pt>
                <c:pt idx="3901">
                  <c:v>1.66027922804046</c:v>
                </c:pt>
                <c:pt idx="3902">
                  <c:v>1.659429917492636</c:v>
                </c:pt>
                <c:pt idx="3903">
                  <c:v>1.658581258070184</c:v>
                </c:pt>
                <c:pt idx="3904">
                  <c:v>1.65773324910816</c:v>
                </c:pt>
                <c:pt idx="3905">
                  <c:v>1.656885889942372</c:v>
                </c:pt>
                <c:pt idx="3906">
                  <c:v>1.65603917990936</c:v>
                </c:pt>
                <c:pt idx="3907">
                  <c:v>1.65519311834681</c:v>
                </c:pt>
                <c:pt idx="3908">
                  <c:v>1.654347704593092</c:v>
                </c:pt>
                <c:pt idx="3909">
                  <c:v>1.65350293798744</c:v>
                </c:pt>
                <c:pt idx="3910">
                  <c:v>1.65265881786986</c:v>
                </c:pt>
                <c:pt idx="3911">
                  <c:v>1.65181534358127</c:v>
                </c:pt>
                <c:pt idx="3912">
                  <c:v>1.65097251446348</c:v>
                </c:pt>
                <c:pt idx="3913">
                  <c:v>1.650130329858966</c:v>
                </c:pt>
                <c:pt idx="3914">
                  <c:v>1.649288789111292</c:v>
                </c:pt>
                <c:pt idx="3915">
                  <c:v>1.648447891564716</c:v>
                </c:pt>
                <c:pt idx="3916">
                  <c:v>1.64760763656425</c:v>
                </c:pt>
                <c:pt idx="3917">
                  <c:v>1.646768023455794</c:v>
                </c:pt>
                <c:pt idx="3918">
                  <c:v>1.64592905158602</c:v>
                </c:pt>
                <c:pt idx="3919">
                  <c:v>1.64509072030282</c:v>
                </c:pt>
                <c:pt idx="3920">
                  <c:v>1.644253028954296</c:v>
                </c:pt>
                <c:pt idx="3921">
                  <c:v>1.64341597688994</c:v>
                </c:pt>
                <c:pt idx="3922">
                  <c:v>1.642579563459744</c:v>
                </c:pt>
                <c:pt idx="3923">
                  <c:v>1.641743788014376</c:v>
                </c:pt>
                <c:pt idx="3924">
                  <c:v>1.64090864990594</c:v>
                </c:pt>
                <c:pt idx="3925">
                  <c:v>1.640074148486728</c:v>
                </c:pt>
                <c:pt idx="3926">
                  <c:v>1.63924028311007</c:v>
                </c:pt>
                <c:pt idx="3927">
                  <c:v>1.63840705313018</c:v>
                </c:pt>
                <c:pt idx="3928">
                  <c:v>1.63757445790226</c:v>
                </c:pt>
                <c:pt idx="3929">
                  <c:v>1.63674249678206</c:v>
                </c:pt>
                <c:pt idx="3930">
                  <c:v>1.635911169126062</c:v>
                </c:pt>
                <c:pt idx="3931">
                  <c:v>1.635080474291832</c:v>
                </c:pt>
                <c:pt idx="3932">
                  <c:v>1.63425041163746</c:v>
                </c:pt>
                <c:pt idx="3933">
                  <c:v>1.63342098052236</c:v>
                </c:pt>
                <c:pt idx="3934">
                  <c:v>1.632592180306224</c:v>
                </c:pt>
                <c:pt idx="3935">
                  <c:v>1.631764010349564</c:v>
                </c:pt>
                <c:pt idx="3936">
                  <c:v>1.630936470014177</c:v>
                </c:pt>
                <c:pt idx="3937">
                  <c:v>1.63010955866244</c:v>
                </c:pt>
                <c:pt idx="3938">
                  <c:v>1.62928327565727</c:v>
                </c:pt>
                <c:pt idx="3939">
                  <c:v>1.628457620362662</c:v>
                </c:pt>
                <c:pt idx="3940">
                  <c:v>1.62763259214336</c:v>
                </c:pt>
                <c:pt idx="3941">
                  <c:v>1.62680819036477</c:v>
                </c:pt>
                <c:pt idx="3942">
                  <c:v>1.62598441439337</c:v>
                </c:pt>
                <c:pt idx="3943">
                  <c:v>1.62516126359636</c:v>
                </c:pt>
                <c:pt idx="3944">
                  <c:v>1.62433873734147</c:v>
                </c:pt>
                <c:pt idx="3945">
                  <c:v>1.62351683499769</c:v>
                </c:pt>
                <c:pt idx="3946">
                  <c:v>1.62269555593433</c:v>
                </c:pt>
                <c:pt idx="3947">
                  <c:v>1.62187489952185</c:v>
                </c:pt>
                <c:pt idx="3948">
                  <c:v>1.621054865131282</c:v>
                </c:pt>
                <c:pt idx="3949">
                  <c:v>1.62023545213463</c:v>
                </c:pt>
                <c:pt idx="3950">
                  <c:v>1.61941665990465</c:v>
                </c:pt>
                <c:pt idx="3951">
                  <c:v>1.61859848781467</c:v>
                </c:pt>
                <c:pt idx="3952">
                  <c:v>1.61778093523897</c:v>
                </c:pt>
                <c:pt idx="3953">
                  <c:v>1.61696400155295</c:v>
                </c:pt>
                <c:pt idx="3954">
                  <c:v>1.61614768613209</c:v>
                </c:pt>
                <c:pt idx="3955">
                  <c:v>1.61533198835342</c:v>
                </c:pt>
                <c:pt idx="3956">
                  <c:v>1.61451690759388</c:v>
                </c:pt>
                <c:pt idx="3957">
                  <c:v>1.61370244323221</c:v>
                </c:pt>
                <c:pt idx="3958">
                  <c:v>1.612888594647002</c:v>
                </c:pt>
                <c:pt idx="3959">
                  <c:v>1.612075361218252</c:v>
                </c:pt>
                <c:pt idx="3960">
                  <c:v>1.61126274232654</c:v>
                </c:pt>
                <c:pt idx="3961">
                  <c:v>1.61045073735315</c:v>
                </c:pt>
                <c:pt idx="3962">
                  <c:v>1.60963934568022</c:v>
                </c:pt>
                <c:pt idx="3963">
                  <c:v>1.60882856669049</c:v>
                </c:pt>
                <c:pt idx="3964">
                  <c:v>1.60801839976781</c:v>
                </c:pt>
                <c:pt idx="3965">
                  <c:v>1.60720884429664</c:v>
                </c:pt>
                <c:pt idx="3966">
                  <c:v>1.60639989966218</c:v>
                </c:pt>
                <c:pt idx="3967">
                  <c:v>1.60559156525042</c:v>
                </c:pt>
                <c:pt idx="3968">
                  <c:v>1.60478384044801</c:v>
                </c:pt>
                <c:pt idx="3969">
                  <c:v>1.60397672464262</c:v>
                </c:pt>
                <c:pt idx="3970">
                  <c:v>1.603170217222477</c:v>
                </c:pt>
                <c:pt idx="3971">
                  <c:v>1.602364317576668</c:v>
                </c:pt>
                <c:pt idx="3972">
                  <c:v>1.60155902509503</c:v>
                </c:pt>
                <c:pt idx="3973">
                  <c:v>1.60075433916816</c:v>
                </c:pt>
                <c:pt idx="3974">
                  <c:v>1.599950259187447</c:v>
                </c:pt>
                <c:pt idx="3975">
                  <c:v>1.59914678454506</c:v>
                </c:pt>
                <c:pt idx="3976">
                  <c:v>1.598343914633792</c:v>
                </c:pt>
                <c:pt idx="3977">
                  <c:v>1.597541648847327</c:v>
                </c:pt>
                <c:pt idx="3978">
                  <c:v>1.59673998658007</c:v>
                </c:pt>
                <c:pt idx="3979">
                  <c:v>1.59593892722721</c:v>
                </c:pt>
                <c:pt idx="3980">
                  <c:v>1.59513847018458</c:v>
                </c:pt>
                <c:pt idx="3981">
                  <c:v>1.59433861484902</c:v>
                </c:pt>
                <c:pt idx="3982">
                  <c:v>1.59353936061778</c:v>
                </c:pt>
                <c:pt idx="3983">
                  <c:v>1.59274070688935</c:v>
                </c:pt>
                <c:pt idx="3984">
                  <c:v>1.591942653062314</c:v>
                </c:pt>
                <c:pt idx="3985">
                  <c:v>1.59114519853652</c:v>
                </c:pt>
                <c:pt idx="3986">
                  <c:v>1.59034834271245</c:v>
                </c:pt>
                <c:pt idx="3987">
                  <c:v>1.589552084991205</c:v>
                </c:pt>
                <c:pt idx="3988">
                  <c:v>1.588756424774836</c:v>
                </c:pt>
                <c:pt idx="3989">
                  <c:v>1.58796136146573</c:v>
                </c:pt>
                <c:pt idx="3990">
                  <c:v>1.58716689446784</c:v>
                </c:pt>
                <c:pt idx="3991">
                  <c:v>1.58637302318496</c:v>
                </c:pt>
                <c:pt idx="3992">
                  <c:v>1.585579747022044</c:v>
                </c:pt>
                <c:pt idx="3993">
                  <c:v>1.58478706538486</c:v>
                </c:pt>
                <c:pt idx="3994">
                  <c:v>1.583994977679816</c:v>
                </c:pt>
                <c:pt idx="3995">
                  <c:v>1.58320348331399</c:v>
                </c:pt>
                <c:pt idx="3996">
                  <c:v>1.58241258169531</c:v>
                </c:pt>
                <c:pt idx="3997">
                  <c:v>1.581622272232247</c:v>
                </c:pt>
                <c:pt idx="3998">
                  <c:v>1.5808325543344</c:v>
                </c:pt>
                <c:pt idx="3999">
                  <c:v>1.580043427411632</c:v>
                </c:pt>
                <c:pt idx="4000">
                  <c:v>1.579254890874987</c:v>
                </c:pt>
                <c:pt idx="4001">
                  <c:v>1.57846694413583</c:v>
                </c:pt>
                <c:pt idx="4002">
                  <c:v>1.5776795866065</c:v>
                </c:pt>
                <c:pt idx="4003">
                  <c:v>1.57689281770021</c:v>
                </c:pt>
                <c:pt idx="4004">
                  <c:v>1.57610663683063</c:v>
                </c:pt>
                <c:pt idx="4005">
                  <c:v>1.575321043412086</c:v>
                </c:pt>
                <c:pt idx="4006">
                  <c:v>1.57453603685978</c:v>
                </c:pt>
                <c:pt idx="4007">
                  <c:v>1.573751616589848</c:v>
                </c:pt>
                <c:pt idx="4008">
                  <c:v>1.57296778201899</c:v>
                </c:pt>
                <c:pt idx="4009">
                  <c:v>1.57218453256441</c:v>
                </c:pt>
                <c:pt idx="4010">
                  <c:v>1.571401867644368</c:v>
                </c:pt>
                <c:pt idx="4011">
                  <c:v>1.57061978667763</c:v>
                </c:pt>
                <c:pt idx="4012">
                  <c:v>1.5698382890836</c:v>
                </c:pt>
                <c:pt idx="4013">
                  <c:v>1.56905737428291</c:v>
                </c:pt>
                <c:pt idx="4014">
                  <c:v>1.568277041696396</c:v>
                </c:pt>
                <c:pt idx="4015">
                  <c:v>1.56749729074557</c:v>
                </c:pt>
                <c:pt idx="4016">
                  <c:v>1.56671812085329</c:v>
                </c:pt>
                <c:pt idx="4017">
                  <c:v>1.56593953144224</c:v>
                </c:pt>
                <c:pt idx="4018">
                  <c:v>1.56516152193646</c:v>
                </c:pt>
                <c:pt idx="4019">
                  <c:v>1.56438409176073</c:v>
                </c:pt>
                <c:pt idx="4020">
                  <c:v>1.56360724034023</c:v>
                </c:pt>
                <c:pt idx="4021">
                  <c:v>1.56283096710088</c:v>
                </c:pt>
                <c:pt idx="4022">
                  <c:v>1.56205527146956</c:v>
                </c:pt>
                <c:pt idx="4023">
                  <c:v>1.56128015287336</c:v>
                </c:pt>
                <c:pt idx="4024">
                  <c:v>1.56050561074079</c:v>
                </c:pt>
                <c:pt idx="4025">
                  <c:v>1.55973164450055</c:v>
                </c:pt>
                <c:pt idx="4026">
                  <c:v>1.55895825358216</c:v>
                </c:pt>
                <c:pt idx="4027">
                  <c:v>1.558185437416024</c:v>
                </c:pt>
                <c:pt idx="4028">
                  <c:v>1.55741319543282</c:v>
                </c:pt>
                <c:pt idx="4029">
                  <c:v>1.55664152706442</c:v>
                </c:pt>
                <c:pt idx="4030">
                  <c:v>1.55587043174328</c:v>
                </c:pt>
                <c:pt idx="4031">
                  <c:v>1.55509990890225</c:v>
                </c:pt>
                <c:pt idx="4032">
                  <c:v>1.554329957975137</c:v>
                </c:pt>
                <c:pt idx="4033">
                  <c:v>1.55356057839661</c:v>
                </c:pt>
                <c:pt idx="4034">
                  <c:v>1.55279176960162</c:v>
                </c:pt>
                <c:pt idx="4035">
                  <c:v>1.552023531026072</c:v>
                </c:pt>
                <c:pt idx="4036">
                  <c:v>1.551255862106612</c:v>
                </c:pt>
                <c:pt idx="4037">
                  <c:v>1.55048876228047</c:v>
                </c:pt>
                <c:pt idx="4038">
                  <c:v>1.54972223098552</c:v>
                </c:pt>
                <c:pt idx="4039">
                  <c:v>1.54895626766047</c:v>
                </c:pt>
                <c:pt idx="4040">
                  <c:v>1.54819087174459</c:v>
                </c:pt>
                <c:pt idx="4041">
                  <c:v>1.547426042678106</c:v>
                </c:pt>
                <c:pt idx="4042">
                  <c:v>1.54666177990149</c:v>
                </c:pt>
                <c:pt idx="4043">
                  <c:v>1.54589808285627</c:v>
                </c:pt>
                <c:pt idx="4044">
                  <c:v>1.545134950984464</c:v>
                </c:pt>
                <c:pt idx="4045">
                  <c:v>1.54437238372909</c:v>
                </c:pt>
                <c:pt idx="4046">
                  <c:v>1.54361038053337</c:v>
                </c:pt>
                <c:pt idx="4047">
                  <c:v>1.54284894084147</c:v>
                </c:pt>
                <c:pt idx="4048">
                  <c:v>1.542088064098331</c:v>
                </c:pt>
                <c:pt idx="4049">
                  <c:v>1.54132774974943</c:v>
                </c:pt>
                <c:pt idx="4050">
                  <c:v>1.54056799724102</c:v>
                </c:pt>
                <c:pt idx="4051">
                  <c:v>1.53980880601985</c:v>
                </c:pt>
                <c:pt idx="4052">
                  <c:v>1.53905017553367</c:v>
                </c:pt>
                <c:pt idx="4053">
                  <c:v>1.53829210523058</c:v>
                </c:pt>
                <c:pt idx="4054">
                  <c:v>1.537534594559462</c:v>
                </c:pt>
                <c:pt idx="4055">
                  <c:v>1.53677764297013</c:v>
                </c:pt>
                <c:pt idx="4056">
                  <c:v>1.53602124991273</c:v>
                </c:pt>
                <c:pt idx="4057">
                  <c:v>1.53526541483803</c:v>
                </c:pt>
                <c:pt idx="4058">
                  <c:v>1.53451013719805</c:v>
                </c:pt>
                <c:pt idx="4059">
                  <c:v>1.53375541644492</c:v>
                </c:pt>
                <c:pt idx="4060">
                  <c:v>1.533001252031304</c:v>
                </c:pt>
                <c:pt idx="4061">
                  <c:v>1.532247643411272</c:v>
                </c:pt>
                <c:pt idx="4062">
                  <c:v>1.531494590039046</c:v>
                </c:pt>
                <c:pt idx="4063">
                  <c:v>1.53074209136941</c:v>
                </c:pt>
                <c:pt idx="4064">
                  <c:v>1.52999014685814</c:v>
                </c:pt>
                <c:pt idx="4065">
                  <c:v>1.52923875596157</c:v>
                </c:pt>
                <c:pt idx="4066">
                  <c:v>1.528487918136556</c:v>
                </c:pt>
                <c:pt idx="4067">
                  <c:v>1.527737632840978</c:v>
                </c:pt>
                <c:pt idx="4068">
                  <c:v>1.52698789953289</c:v>
                </c:pt>
                <c:pt idx="4069">
                  <c:v>1.52623871767139</c:v>
                </c:pt>
                <c:pt idx="4070">
                  <c:v>1.52549008671618</c:v>
                </c:pt>
                <c:pt idx="4071">
                  <c:v>1.52474200612763</c:v>
                </c:pt>
                <c:pt idx="4072">
                  <c:v>1.523994475366288</c:v>
                </c:pt>
                <c:pt idx="4073">
                  <c:v>1.52324749389419</c:v>
                </c:pt>
                <c:pt idx="4074">
                  <c:v>1.5225010611734</c:v>
                </c:pt>
                <c:pt idx="4075">
                  <c:v>1.52175517666698</c:v>
                </c:pt>
                <c:pt idx="4076">
                  <c:v>1.52100983983832</c:v>
                </c:pt>
                <c:pt idx="4077">
                  <c:v>1.52026505015192</c:v>
                </c:pt>
                <c:pt idx="4078">
                  <c:v>1.519520807072602</c:v>
                </c:pt>
                <c:pt idx="4079">
                  <c:v>1.51877711006579</c:v>
                </c:pt>
                <c:pt idx="4080">
                  <c:v>1.51803395859781</c:v>
                </c:pt>
                <c:pt idx="4081">
                  <c:v>1.517291352135473</c:v>
                </c:pt>
                <c:pt idx="4082">
                  <c:v>1.51654929014629</c:v>
                </c:pt>
                <c:pt idx="4083">
                  <c:v>1.51580777209843</c:v>
                </c:pt>
                <c:pt idx="4084">
                  <c:v>1.515066797460765</c:v>
                </c:pt>
                <c:pt idx="4085">
                  <c:v>1.51432636570255</c:v>
                </c:pt>
                <c:pt idx="4086">
                  <c:v>1.51358647629422</c:v>
                </c:pt>
                <c:pt idx="4087">
                  <c:v>1.512847128706225</c:v>
                </c:pt>
                <c:pt idx="4088">
                  <c:v>1.51210832241006</c:v>
                </c:pt>
                <c:pt idx="4089">
                  <c:v>1.51137005687789</c:v>
                </c:pt>
                <c:pt idx="4090">
                  <c:v>1.51063233158206</c:v>
                </c:pt>
                <c:pt idx="4091">
                  <c:v>1.50989514599625</c:v>
                </c:pt>
                <c:pt idx="4092">
                  <c:v>1.50915849959427</c:v>
                </c:pt>
                <c:pt idx="4093">
                  <c:v>1.50842239185074</c:v>
                </c:pt>
                <c:pt idx="4094">
                  <c:v>1.5076868222408</c:v>
                </c:pt>
                <c:pt idx="4095">
                  <c:v>1.50695179024061</c:v>
                </c:pt>
                <c:pt idx="4096">
                  <c:v>1.50621729532641</c:v>
                </c:pt>
                <c:pt idx="4097">
                  <c:v>1.50548333697528</c:v>
                </c:pt>
                <c:pt idx="4098">
                  <c:v>1.50474991466563</c:v>
                </c:pt>
                <c:pt idx="4099">
                  <c:v>1.50401702787514</c:v>
                </c:pt>
                <c:pt idx="4100">
                  <c:v>1.50328467608324</c:v>
                </c:pt>
                <c:pt idx="4101">
                  <c:v>1.50255285876953</c:v>
                </c:pt>
                <c:pt idx="4102">
                  <c:v>1.501821575414425</c:v>
                </c:pt>
                <c:pt idx="4103">
                  <c:v>1.50109082549861</c:v>
                </c:pt>
                <c:pt idx="4104">
                  <c:v>1.50036060850428</c:v>
                </c:pt>
                <c:pt idx="4105">
                  <c:v>1.49963092391307</c:v>
                </c:pt>
                <c:pt idx="4106">
                  <c:v>1.498901771207987</c:v>
                </c:pt>
                <c:pt idx="4107">
                  <c:v>1.498173149872724</c:v>
                </c:pt>
                <c:pt idx="4108">
                  <c:v>1.49744505939103</c:v>
                </c:pt>
                <c:pt idx="4109">
                  <c:v>1.49671749924768</c:v>
                </c:pt>
                <c:pt idx="4110">
                  <c:v>1.49599046892842</c:v>
                </c:pt>
                <c:pt idx="4111">
                  <c:v>1.49526396791879</c:v>
                </c:pt>
                <c:pt idx="4112">
                  <c:v>1.49453799570554</c:v>
                </c:pt>
                <c:pt idx="4113">
                  <c:v>1.493812551775712</c:v>
                </c:pt>
                <c:pt idx="4114">
                  <c:v>1.49308763561756</c:v>
                </c:pt>
                <c:pt idx="4115">
                  <c:v>1.492363246719174</c:v>
                </c:pt>
                <c:pt idx="4116">
                  <c:v>1.49163938456975</c:v>
                </c:pt>
                <c:pt idx="4117">
                  <c:v>1.49091604865902</c:v>
                </c:pt>
                <c:pt idx="4118">
                  <c:v>1.490193238477454</c:v>
                </c:pt>
                <c:pt idx="4119">
                  <c:v>1.48947095351568</c:v>
                </c:pt>
                <c:pt idx="4120">
                  <c:v>1.48874919326514</c:v>
                </c:pt>
                <c:pt idx="4121">
                  <c:v>1.4880279572184</c:v>
                </c:pt>
                <c:pt idx="4122">
                  <c:v>1.48730724486816</c:v>
                </c:pt>
                <c:pt idx="4123">
                  <c:v>1.48658705570764</c:v>
                </c:pt>
                <c:pt idx="4124">
                  <c:v>1.48586738923087</c:v>
                </c:pt>
                <c:pt idx="4125">
                  <c:v>1.48514824493228</c:v>
                </c:pt>
                <c:pt idx="4126">
                  <c:v>1.48442962230778</c:v>
                </c:pt>
                <c:pt idx="4127">
                  <c:v>1.48371152085231</c:v>
                </c:pt>
                <c:pt idx="4128">
                  <c:v>1.48299394006283</c:v>
                </c:pt>
                <c:pt idx="4129">
                  <c:v>1.48227687943633</c:v>
                </c:pt>
                <c:pt idx="4130">
                  <c:v>1.481560338470406</c:v>
                </c:pt>
                <c:pt idx="4131">
                  <c:v>1.48084431666354</c:v>
                </c:pt>
                <c:pt idx="4132">
                  <c:v>1.480128813514127</c:v>
                </c:pt>
                <c:pt idx="4133">
                  <c:v>1.47941382852204</c:v>
                </c:pt>
                <c:pt idx="4134">
                  <c:v>1.478699361187124</c:v>
                </c:pt>
                <c:pt idx="4135">
                  <c:v>1.47798541101015</c:v>
                </c:pt>
                <c:pt idx="4136">
                  <c:v>1.47727197749252</c:v>
                </c:pt>
                <c:pt idx="4137">
                  <c:v>1.47655906013586</c:v>
                </c:pt>
                <c:pt idx="4138">
                  <c:v>1.475846658442559</c:v>
                </c:pt>
                <c:pt idx="4139">
                  <c:v>1.47513477191616</c:v>
                </c:pt>
                <c:pt idx="4140">
                  <c:v>1.47442340006031</c:v>
                </c:pt>
                <c:pt idx="4141">
                  <c:v>1.47371254237863</c:v>
                </c:pt>
                <c:pt idx="4142">
                  <c:v>1.47300219837663</c:v>
                </c:pt>
                <c:pt idx="4143">
                  <c:v>1.47229236755938</c:v>
                </c:pt>
                <c:pt idx="4144">
                  <c:v>1.47158304943317</c:v>
                </c:pt>
                <c:pt idx="4145">
                  <c:v>1.470874243504766</c:v>
                </c:pt>
                <c:pt idx="4146">
                  <c:v>1.470165949281042</c:v>
                </c:pt>
                <c:pt idx="4147">
                  <c:v>1.46945816627008</c:v>
                </c:pt>
                <c:pt idx="4148">
                  <c:v>1.46875089398022</c:v>
                </c:pt>
                <c:pt idx="4149">
                  <c:v>1.468044131920716</c:v>
                </c:pt>
                <c:pt idx="4150">
                  <c:v>1.46733787960084</c:v>
                </c:pt>
                <c:pt idx="4151">
                  <c:v>1.466632136531052</c:v>
                </c:pt>
                <c:pt idx="4152">
                  <c:v>1.4659269022218</c:v>
                </c:pt>
                <c:pt idx="4153">
                  <c:v>1.46522217618488</c:v>
                </c:pt>
                <c:pt idx="4154">
                  <c:v>1.46451795793199</c:v>
                </c:pt>
                <c:pt idx="4155">
                  <c:v>1.46381424697574</c:v>
                </c:pt>
                <c:pt idx="4156">
                  <c:v>1.46311104282921</c:v>
                </c:pt>
                <c:pt idx="4157">
                  <c:v>1.46240834500603</c:v>
                </c:pt>
                <c:pt idx="4158">
                  <c:v>1.4617061530208</c:v>
                </c:pt>
                <c:pt idx="4159">
                  <c:v>1.46100446638802</c:v>
                </c:pt>
                <c:pt idx="4160">
                  <c:v>1.46030328462341</c:v>
                </c:pt>
                <c:pt idx="4161">
                  <c:v>1.45960260724321</c:v>
                </c:pt>
                <c:pt idx="4162">
                  <c:v>1.45890243376342</c:v>
                </c:pt>
                <c:pt idx="4163">
                  <c:v>1.45820276370164</c:v>
                </c:pt>
                <c:pt idx="4164">
                  <c:v>1.45750359657589</c:v>
                </c:pt>
                <c:pt idx="4165">
                  <c:v>1.4568049319038</c:v>
                </c:pt>
                <c:pt idx="4166">
                  <c:v>1.45610676920497</c:v>
                </c:pt>
                <c:pt idx="4167">
                  <c:v>1.455409107998446</c:v>
                </c:pt>
                <c:pt idx="4168">
                  <c:v>1.454711947804638</c:v>
                </c:pt>
                <c:pt idx="4169">
                  <c:v>1.45401528814392</c:v>
                </c:pt>
                <c:pt idx="4170">
                  <c:v>1.45331912853768</c:v>
                </c:pt>
                <c:pt idx="4171">
                  <c:v>1.45262346850785</c:v>
                </c:pt>
                <c:pt idx="4172">
                  <c:v>1.451928307576555</c:v>
                </c:pt>
                <c:pt idx="4173">
                  <c:v>1.451233645266916</c:v>
                </c:pt>
                <c:pt idx="4174">
                  <c:v>1.45053948110199</c:v>
                </c:pt>
                <c:pt idx="4175">
                  <c:v>1.44984581460654</c:v>
                </c:pt>
                <c:pt idx="4176">
                  <c:v>1.449152645304617</c:v>
                </c:pt>
                <c:pt idx="4177">
                  <c:v>1.448459972721734</c:v>
                </c:pt>
                <c:pt idx="4178">
                  <c:v>1.44776779638371</c:v>
                </c:pt>
                <c:pt idx="4179">
                  <c:v>1.44707611581696</c:v>
                </c:pt>
                <c:pt idx="4180">
                  <c:v>1.44638493054796</c:v>
                </c:pt>
                <c:pt idx="4181">
                  <c:v>1.445694240104221</c:v>
                </c:pt>
                <c:pt idx="4182">
                  <c:v>1.445004044014307</c:v>
                </c:pt>
                <c:pt idx="4183">
                  <c:v>1.44431434180635</c:v>
                </c:pt>
                <c:pt idx="4184">
                  <c:v>1.443625133009916</c:v>
                </c:pt>
                <c:pt idx="4185">
                  <c:v>1.442936417154045</c:v>
                </c:pt>
                <c:pt idx="4186">
                  <c:v>1.44224819376984</c:v>
                </c:pt>
                <c:pt idx="4187">
                  <c:v>1.441560462387587</c:v>
                </c:pt>
                <c:pt idx="4188">
                  <c:v>1.44087322253881</c:v>
                </c:pt>
                <c:pt idx="4189">
                  <c:v>1.44018647375541</c:v>
                </c:pt>
                <c:pt idx="4190">
                  <c:v>1.439500215569837</c:v>
                </c:pt>
                <c:pt idx="4191">
                  <c:v>1.438814447515568</c:v>
                </c:pt>
                <c:pt idx="4192">
                  <c:v>1.43812916912578</c:v>
                </c:pt>
                <c:pt idx="4193">
                  <c:v>1.4374443799351</c:v>
                </c:pt>
                <c:pt idx="4194">
                  <c:v>1.43676007947758</c:v>
                </c:pt>
                <c:pt idx="4195">
                  <c:v>1.43607626728893</c:v>
                </c:pt>
                <c:pt idx="4196">
                  <c:v>1.43539294290509</c:v>
                </c:pt>
                <c:pt idx="4197">
                  <c:v>1.43471010586226</c:v>
                </c:pt>
                <c:pt idx="4198">
                  <c:v>1.434027755697077</c:v>
                </c:pt>
                <c:pt idx="4199">
                  <c:v>1.43334589194761</c:v>
                </c:pt>
                <c:pt idx="4200">
                  <c:v>1.43266451415163</c:v>
                </c:pt>
                <c:pt idx="4201">
                  <c:v>1.43198362184756</c:v>
                </c:pt>
                <c:pt idx="4202">
                  <c:v>1.431303214575086</c:v>
                </c:pt>
                <c:pt idx="4203">
                  <c:v>1.430623291873134</c:v>
                </c:pt>
                <c:pt idx="4204">
                  <c:v>1.429943853282362</c:v>
                </c:pt>
                <c:pt idx="4205">
                  <c:v>1.429264898343388</c:v>
                </c:pt>
                <c:pt idx="4206">
                  <c:v>1.42858642659756</c:v>
                </c:pt>
                <c:pt idx="4207">
                  <c:v>1.427908437586996</c:v>
                </c:pt>
                <c:pt idx="4208">
                  <c:v>1.42723093085347</c:v>
                </c:pt>
                <c:pt idx="4209">
                  <c:v>1.4265539059404</c:v>
                </c:pt>
                <c:pt idx="4210">
                  <c:v>1.42587736239125</c:v>
                </c:pt>
                <c:pt idx="4211">
                  <c:v>1.425201299749923</c:v>
                </c:pt>
                <c:pt idx="4212">
                  <c:v>1.424525717561135</c:v>
                </c:pt>
                <c:pt idx="4213">
                  <c:v>1.423850615369514</c:v>
                </c:pt>
                <c:pt idx="4214">
                  <c:v>1.42317599272126</c:v>
                </c:pt>
                <c:pt idx="4215">
                  <c:v>1.422501849162137</c:v>
                </c:pt>
                <c:pt idx="4216">
                  <c:v>1.421828184239094</c:v>
                </c:pt>
                <c:pt idx="4217">
                  <c:v>1.421154997499304</c:v>
                </c:pt>
                <c:pt idx="4218">
                  <c:v>1.42048228849047</c:v>
                </c:pt>
                <c:pt idx="4219">
                  <c:v>1.419810056760937</c:v>
                </c:pt>
                <c:pt idx="4220">
                  <c:v>1.41913830185985</c:v>
                </c:pt>
                <c:pt idx="4221">
                  <c:v>1.41846702333593</c:v>
                </c:pt>
                <c:pt idx="4222">
                  <c:v>1.417796220740118</c:v>
                </c:pt>
                <c:pt idx="4223">
                  <c:v>1.41712589362178</c:v>
                </c:pt>
                <c:pt idx="4224">
                  <c:v>1.41645604153218</c:v>
                </c:pt>
                <c:pt idx="4225">
                  <c:v>1.41578666402336</c:v>
                </c:pt>
                <c:pt idx="4226">
                  <c:v>1.41511776064666</c:v>
                </c:pt>
                <c:pt idx="4227">
                  <c:v>1.414449330954967</c:v>
                </c:pt>
                <c:pt idx="4228">
                  <c:v>1.41378137450154</c:v>
                </c:pt>
                <c:pt idx="4229">
                  <c:v>1.413113890839655</c:v>
                </c:pt>
                <c:pt idx="4230">
                  <c:v>1.41244687952356</c:v>
                </c:pt>
                <c:pt idx="4231">
                  <c:v>1.411780340107885</c:v>
                </c:pt>
                <c:pt idx="4232">
                  <c:v>1.411114272148044</c:v>
                </c:pt>
                <c:pt idx="4233">
                  <c:v>1.410448675199433</c:v>
                </c:pt>
                <c:pt idx="4234">
                  <c:v>1.40978354881863</c:v>
                </c:pt>
                <c:pt idx="4235">
                  <c:v>1.409118892562171</c:v>
                </c:pt>
                <c:pt idx="4236">
                  <c:v>1.40845470598732</c:v>
                </c:pt>
                <c:pt idx="4237">
                  <c:v>1.40779098865189</c:v>
                </c:pt>
                <c:pt idx="4238">
                  <c:v>1.407127740114147</c:v>
                </c:pt>
                <c:pt idx="4239">
                  <c:v>1.40646495993316</c:v>
                </c:pt>
                <c:pt idx="4240">
                  <c:v>1.405802647668062</c:v>
                </c:pt>
                <c:pt idx="4241">
                  <c:v>1.40514080287884</c:v>
                </c:pt>
                <c:pt idx="4242">
                  <c:v>1.40447942512579</c:v>
                </c:pt>
                <c:pt idx="4243">
                  <c:v>1.40381851396984</c:v>
                </c:pt>
                <c:pt idx="4244">
                  <c:v>1.4031580689727</c:v>
                </c:pt>
                <c:pt idx="4245">
                  <c:v>1.4024980896959</c:v>
                </c:pt>
                <c:pt idx="4246">
                  <c:v>1.401838575702047</c:v>
                </c:pt>
                <c:pt idx="4247">
                  <c:v>1.40117952655407</c:v>
                </c:pt>
                <c:pt idx="4248">
                  <c:v>1.40052094181582</c:v>
                </c:pt>
                <c:pt idx="4249">
                  <c:v>1.399862821050552</c:v>
                </c:pt>
                <c:pt idx="4250">
                  <c:v>1.399205163823478</c:v>
                </c:pt>
                <c:pt idx="4251">
                  <c:v>1.398547969699196</c:v>
                </c:pt>
                <c:pt idx="4252">
                  <c:v>1.397891238243337</c:v>
                </c:pt>
                <c:pt idx="4253">
                  <c:v>1.39723496902189</c:v>
                </c:pt>
                <c:pt idx="4254">
                  <c:v>1.396579161601758</c:v>
                </c:pt>
                <c:pt idx="4255">
                  <c:v>1.395923815549457</c:v>
                </c:pt>
                <c:pt idx="4256">
                  <c:v>1.39526893043281</c:v>
                </c:pt>
                <c:pt idx="4257">
                  <c:v>1.39461450581983</c:v>
                </c:pt>
                <c:pt idx="4258">
                  <c:v>1.39396054127914</c:v>
                </c:pt>
                <c:pt idx="4259">
                  <c:v>1.393307036379782</c:v>
                </c:pt>
                <c:pt idx="4260">
                  <c:v>1.392653990691122</c:v>
                </c:pt>
                <c:pt idx="4261">
                  <c:v>1.392001403783756</c:v>
                </c:pt>
                <c:pt idx="4262">
                  <c:v>1.39134927522753</c:v>
                </c:pt>
                <c:pt idx="4263">
                  <c:v>1.39069760459427</c:v>
                </c:pt>
                <c:pt idx="4264">
                  <c:v>1.39004639145523</c:v>
                </c:pt>
                <c:pt idx="4265">
                  <c:v>1.38939563538237</c:v>
                </c:pt>
                <c:pt idx="4266">
                  <c:v>1.388745335948564</c:v>
                </c:pt>
                <c:pt idx="4267">
                  <c:v>1.38809549272655</c:v>
                </c:pt>
                <c:pt idx="4268">
                  <c:v>1.38744610529022</c:v>
                </c:pt>
                <c:pt idx="4269">
                  <c:v>1.38679717321343</c:v>
                </c:pt>
                <c:pt idx="4270">
                  <c:v>1.38614869607103</c:v>
                </c:pt>
                <c:pt idx="4271">
                  <c:v>1.38550067343788</c:v>
                </c:pt>
                <c:pt idx="4272">
                  <c:v>1.384853104889662</c:v>
                </c:pt>
                <c:pt idx="4273">
                  <c:v>1.38420599000227</c:v>
                </c:pt>
                <c:pt idx="4274">
                  <c:v>1.38355932835242</c:v>
                </c:pt>
                <c:pt idx="4275">
                  <c:v>1.38291311951718</c:v>
                </c:pt>
                <c:pt idx="4276">
                  <c:v>1.38226736307423</c:v>
                </c:pt>
                <c:pt idx="4277">
                  <c:v>1.3816220586011</c:v>
                </c:pt>
                <c:pt idx="4278">
                  <c:v>1.380977205676734</c:v>
                </c:pt>
                <c:pt idx="4279">
                  <c:v>1.380332803880333</c:v>
                </c:pt>
                <c:pt idx="4280">
                  <c:v>1.37968885279086</c:v>
                </c:pt>
                <c:pt idx="4281">
                  <c:v>1.379045351988562</c:v>
                </c:pt>
                <c:pt idx="4282">
                  <c:v>1.37840230105426</c:v>
                </c:pt>
                <c:pt idx="4283">
                  <c:v>1.37775969956836</c:v>
                </c:pt>
                <c:pt idx="4284">
                  <c:v>1.37711754711277</c:v>
                </c:pt>
                <c:pt idx="4285">
                  <c:v>1.37647584326927</c:v>
                </c:pt>
                <c:pt idx="4286">
                  <c:v>1.37583458762025</c:v>
                </c:pt>
                <c:pt idx="4287">
                  <c:v>1.37519377974872</c:v>
                </c:pt>
                <c:pt idx="4288">
                  <c:v>1.374553419238323</c:v>
                </c:pt>
                <c:pt idx="4289">
                  <c:v>1.37391350567241</c:v>
                </c:pt>
                <c:pt idx="4290">
                  <c:v>1.37327403863581</c:v>
                </c:pt>
                <c:pt idx="4291">
                  <c:v>1.37263501771302</c:v>
                </c:pt>
                <c:pt idx="4292">
                  <c:v>1.371996442489882</c:v>
                </c:pt>
                <c:pt idx="4293">
                  <c:v>1.37135831255178</c:v>
                </c:pt>
                <c:pt idx="4294">
                  <c:v>1.370720627484957</c:v>
                </c:pt>
                <c:pt idx="4295">
                  <c:v>1.370083386876808</c:v>
                </c:pt>
                <c:pt idx="4296">
                  <c:v>1.36944659031385</c:v>
                </c:pt>
                <c:pt idx="4297">
                  <c:v>1.36881023738434</c:v>
                </c:pt>
                <c:pt idx="4298">
                  <c:v>1.36817432767637</c:v>
                </c:pt>
                <c:pt idx="4299">
                  <c:v>1.36753886077842</c:v>
                </c:pt>
                <c:pt idx="4300">
                  <c:v>1.36690383628005</c:v>
                </c:pt>
                <c:pt idx="4301">
                  <c:v>1.366269253770466</c:v>
                </c:pt>
                <c:pt idx="4302">
                  <c:v>1.36563511284031</c:v>
                </c:pt>
                <c:pt idx="4303">
                  <c:v>1.365001413079627</c:v>
                </c:pt>
                <c:pt idx="4304">
                  <c:v>1.36436815407996</c:v>
                </c:pt>
                <c:pt idx="4305">
                  <c:v>1.363735335432486</c:v>
                </c:pt>
                <c:pt idx="4306">
                  <c:v>1.36310295672953</c:v>
                </c:pt>
                <c:pt idx="4307">
                  <c:v>1.36247101756341</c:v>
                </c:pt>
                <c:pt idx="4308">
                  <c:v>1.361839517527364</c:v>
                </c:pt>
                <c:pt idx="4309">
                  <c:v>1.36120845621427</c:v>
                </c:pt>
                <c:pt idx="4310">
                  <c:v>1.360577833218452</c:v>
                </c:pt>
                <c:pt idx="4311">
                  <c:v>1.35994764813424</c:v>
                </c:pt>
                <c:pt idx="4312">
                  <c:v>1.359317900556532</c:v>
                </c:pt>
                <c:pt idx="4313">
                  <c:v>1.35868859008048</c:v>
                </c:pt>
                <c:pt idx="4314">
                  <c:v>1.358059716302</c:v>
                </c:pt>
                <c:pt idx="4315">
                  <c:v>1.357431278817164</c:v>
                </c:pt>
                <c:pt idx="4316">
                  <c:v>1.35680327722301</c:v>
                </c:pt>
                <c:pt idx="4317">
                  <c:v>1.356175711116304</c:v>
                </c:pt>
                <c:pt idx="4318">
                  <c:v>1.35554858009496</c:v>
                </c:pt>
                <c:pt idx="4319">
                  <c:v>1.35492188375711</c:v>
                </c:pt>
                <c:pt idx="4320">
                  <c:v>1.35429562170096</c:v>
                </c:pt>
                <c:pt idx="4321">
                  <c:v>1.35366979352605</c:v>
                </c:pt>
                <c:pt idx="4322">
                  <c:v>1.35304439883155</c:v>
                </c:pt>
                <c:pt idx="4323">
                  <c:v>1.3524194372177</c:v>
                </c:pt>
                <c:pt idx="4324">
                  <c:v>1.351794908284355</c:v>
                </c:pt>
                <c:pt idx="4325">
                  <c:v>1.35117081163314</c:v>
                </c:pt>
                <c:pt idx="4326">
                  <c:v>1.350547146864942</c:v>
                </c:pt>
                <c:pt idx="4327">
                  <c:v>1.34992391358161</c:v>
                </c:pt>
                <c:pt idx="4328">
                  <c:v>1.34930111138519</c:v>
                </c:pt>
                <c:pt idx="4329">
                  <c:v>1.34867873987906</c:v>
                </c:pt>
                <c:pt idx="4330">
                  <c:v>1.34805679866585</c:v>
                </c:pt>
                <c:pt idx="4331">
                  <c:v>1.347435287349294</c:v>
                </c:pt>
                <c:pt idx="4332">
                  <c:v>1.34681420553343</c:v>
                </c:pt>
                <c:pt idx="4333">
                  <c:v>1.34619355282305</c:v>
                </c:pt>
                <c:pt idx="4334">
                  <c:v>1.34557332882303</c:v>
                </c:pt>
                <c:pt idx="4335">
                  <c:v>1.344953533138585</c:v>
                </c:pt>
                <c:pt idx="4336">
                  <c:v>1.34433416537586</c:v>
                </c:pt>
                <c:pt idx="4337">
                  <c:v>1.34371522514122</c:v>
                </c:pt>
                <c:pt idx="4338">
                  <c:v>1.343096712041425</c:v>
                </c:pt>
                <c:pt idx="4339">
                  <c:v>1.342478625683532</c:v>
                </c:pt>
                <c:pt idx="4340">
                  <c:v>1.34186096567569</c:v>
                </c:pt>
                <c:pt idx="4341">
                  <c:v>1.341243731625723</c:v>
                </c:pt>
                <c:pt idx="4342">
                  <c:v>1.34062692314233</c:v>
                </c:pt>
                <c:pt idx="4343">
                  <c:v>1.34001053983449</c:v>
                </c:pt>
                <c:pt idx="4344">
                  <c:v>1.33939458131203</c:v>
                </c:pt>
                <c:pt idx="4345">
                  <c:v>1.338779047184567</c:v>
                </c:pt>
                <c:pt idx="4346">
                  <c:v>1.33816393706257</c:v>
                </c:pt>
                <c:pt idx="4347">
                  <c:v>1.337549250556967</c:v>
                </c:pt>
                <c:pt idx="4348">
                  <c:v>1.336934987279316</c:v>
                </c:pt>
                <c:pt idx="4349">
                  <c:v>1.33632114684085</c:v>
                </c:pt>
                <c:pt idx="4350">
                  <c:v>1.335707728854</c:v>
                </c:pt>
                <c:pt idx="4351">
                  <c:v>1.33509473293143</c:v>
                </c:pt>
                <c:pt idx="4352">
                  <c:v>1.33448215868619</c:v>
                </c:pt>
                <c:pt idx="4353">
                  <c:v>1.3338700057316</c:v>
                </c:pt>
                <c:pt idx="4354">
                  <c:v>1.33325827368189</c:v>
                </c:pt>
                <c:pt idx="4355">
                  <c:v>1.33264696215146</c:v>
                </c:pt>
                <c:pt idx="4356">
                  <c:v>1.33203607075529</c:v>
                </c:pt>
                <c:pt idx="4357">
                  <c:v>1.33142559910821</c:v>
                </c:pt>
                <c:pt idx="4358">
                  <c:v>1.33081554682631</c:v>
                </c:pt>
                <c:pt idx="4359">
                  <c:v>1.33020591352568</c:v>
                </c:pt>
                <c:pt idx="4360">
                  <c:v>1.329596698822774</c:v>
                </c:pt>
                <c:pt idx="4361">
                  <c:v>1.328987902334714</c:v>
                </c:pt>
                <c:pt idx="4362">
                  <c:v>1.328379523678972</c:v>
                </c:pt>
                <c:pt idx="4363">
                  <c:v>1.32777156247366</c:v>
                </c:pt>
                <c:pt idx="4364">
                  <c:v>1.32716401833686</c:v>
                </c:pt>
                <c:pt idx="4365">
                  <c:v>1.32655689088755</c:v>
                </c:pt>
                <c:pt idx="4366">
                  <c:v>1.32595017974504</c:v>
                </c:pt>
                <c:pt idx="4367">
                  <c:v>1.32534388452865</c:v>
                </c:pt>
                <c:pt idx="4368">
                  <c:v>1.324738004858766</c:v>
                </c:pt>
                <c:pt idx="4369">
                  <c:v>1.324132540355852</c:v>
                </c:pt>
                <c:pt idx="4370">
                  <c:v>1.3235274906407</c:v>
                </c:pt>
                <c:pt idx="4371">
                  <c:v>1.322922855334637</c:v>
                </c:pt>
                <c:pt idx="4372">
                  <c:v>1.32231863405997</c:v>
                </c:pt>
                <c:pt idx="4373">
                  <c:v>1.32171482643853</c:v>
                </c:pt>
                <c:pt idx="4374">
                  <c:v>1.32111143209328</c:v>
                </c:pt>
                <c:pt idx="4375">
                  <c:v>1.32050845064717</c:v>
                </c:pt>
                <c:pt idx="4376">
                  <c:v>1.319905881723712</c:v>
                </c:pt>
                <c:pt idx="4377">
                  <c:v>1.319303724946938</c:v>
                </c:pt>
                <c:pt idx="4378">
                  <c:v>1.31870197994116</c:v>
                </c:pt>
                <c:pt idx="4379">
                  <c:v>1.31810064633141</c:v>
                </c:pt>
                <c:pt idx="4380">
                  <c:v>1.31749972374265</c:v>
                </c:pt>
                <c:pt idx="4381">
                  <c:v>1.31689921180089</c:v>
                </c:pt>
                <c:pt idx="4382">
                  <c:v>1.31629911013208</c:v>
                </c:pt>
                <c:pt idx="4383">
                  <c:v>1.315699418362786</c:v>
                </c:pt>
                <c:pt idx="4384">
                  <c:v>1.31510013612007</c:v>
                </c:pt>
                <c:pt idx="4385">
                  <c:v>1.31450126303093</c:v>
                </c:pt>
                <c:pt idx="4386">
                  <c:v>1.313902798723467</c:v>
                </c:pt>
                <c:pt idx="4387">
                  <c:v>1.313304742825887</c:v>
                </c:pt>
                <c:pt idx="4388">
                  <c:v>1.312707094966942</c:v>
                </c:pt>
                <c:pt idx="4389">
                  <c:v>1.31210985477542</c:v>
                </c:pt>
                <c:pt idx="4390">
                  <c:v>1.311513021881325</c:v>
                </c:pt>
                <c:pt idx="4391">
                  <c:v>1.31091659591385</c:v>
                </c:pt>
                <c:pt idx="4392">
                  <c:v>1.31032057650396</c:v>
                </c:pt>
                <c:pt idx="4393">
                  <c:v>1.30972496328178</c:v>
                </c:pt>
                <c:pt idx="4394">
                  <c:v>1.309129755879191</c:v>
                </c:pt>
                <c:pt idx="4395">
                  <c:v>1.30853495392736</c:v>
                </c:pt>
                <c:pt idx="4396">
                  <c:v>1.30794055705851</c:v>
                </c:pt>
                <c:pt idx="4397">
                  <c:v>1.30734656490491</c:v>
                </c:pt>
                <c:pt idx="4398">
                  <c:v>1.30675297709924</c:v>
                </c:pt>
                <c:pt idx="4399">
                  <c:v>1.30615979327512</c:v>
                </c:pt>
                <c:pt idx="4400">
                  <c:v>1.30556701306606</c:v>
                </c:pt>
                <c:pt idx="4401">
                  <c:v>1.30497463610605</c:v>
                </c:pt>
                <c:pt idx="4402">
                  <c:v>1.30438266202997</c:v>
                </c:pt>
                <c:pt idx="4403">
                  <c:v>1.303791090472105</c:v>
                </c:pt>
                <c:pt idx="4404">
                  <c:v>1.30319992106829</c:v>
                </c:pt>
                <c:pt idx="4405">
                  <c:v>1.30260915345439</c:v>
                </c:pt>
                <c:pt idx="4406">
                  <c:v>1.30201878726591</c:v>
                </c:pt>
                <c:pt idx="4407">
                  <c:v>1.301428822139986</c:v>
                </c:pt>
                <c:pt idx="4408">
                  <c:v>1.300839257713256</c:v>
                </c:pt>
                <c:pt idx="4409">
                  <c:v>1.30025009362341</c:v>
                </c:pt>
                <c:pt idx="4410">
                  <c:v>1.29966132950825</c:v>
                </c:pt>
                <c:pt idx="4411">
                  <c:v>1.299072965005538</c:v>
                </c:pt>
                <c:pt idx="4412">
                  <c:v>1.2984849997542</c:v>
                </c:pt>
                <c:pt idx="4413">
                  <c:v>1.29789743339347</c:v>
                </c:pt>
                <c:pt idx="4414">
                  <c:v>1.297310265562476</c:v>
                </c:pt>
                <c:pt idx="4415">
                  <c:v>1.29672349590115</c:v>
                </c:pt>
                <c:pt idx="4416">
                  <c:v>1.296137124049614</c:v>
                </c:pt>
                <c:pt idx="4417">
                  <c:v>1.295551149648714</c:v>
                </c:pt>
                <c:pt idx="4418">
                  <c:v>1.29496557233927</c:v>
                </c:pt>
                <c:pt idx="4419">
                  <c:v>1.294380391763222</c:v>
                </c:pt>
                <c:pt idx="4420">
                  <c:v>1.293795607562031</c:v>
                </c:pt>
                <c:pt idx="4421">
                  <c:v>1.293211219377976</c:v>
                </c:pt>
                <c:pt idx="4422">
                  <c:v>1.29262722685384</c:v>
                </c:pt>
                <c:pt idx="4423">
                  <c:v>1.29204362963242</c:v>
                </c:pt>
                <c:pt idx="4424">
                  <c:v>1.29146042735781</c:v>
                </c:pt>
                <c:pt idx="4425">
                  <c:v>1.29087761967339</c:v>
                </c:pt>
                <c:pt idx="4426">
                  <c:v>1.29029520622368</c:v>
                </c:pt>
                <c:pt idx="4427">
                  <c:v>1.28971318665317</c:v>
                </c:pt>
                <c:pt idx="4428">
                  <c:v>1.28913156060684</c:v>
                </c:pt>
                <c:pt idx="4429">
                  <c:v>1.28855032773052</c:v>
                </c:pt>
                <c:pt idx="4430">
                  <c:v>1.287969487669989</c:v>
                </c:pt>
                <c:pt idx="4431">
                  <c:v>1.28738904007157</c:v>
                </c:pt>
                <c:pt idx="4432">
                  <c:v>1.28680898458167</c:v>
                </c:pt>
                <c:pt idx="4433">
                  <c:v>1.28622932084756</c:v>
                </c:pt>
                <c:pt idx="4434">
                  <c:v>1.28565004851655</c:v>
                </c:pt>
                <c:pt idx="4435">
                  <c:v>1.28507116723682</c:v>
                </c:pt>
                <c:pt idx="4436">
                  <c:v>1.28449267665648</c:v>
                </c:pt>
                <c:pt idx="4437">
                  <c:v>1.28391457642431</c:v>
                </c:pt>
                <c:pt idx="4438">
                  <c:v>1.28333686618886</c:v>
                </c:pt>
                <c:pt idx="4439">
                  <c:v>1.28275954560003</c:v>
                </c:pt>
                <c:pt idx="4440">
                  <c:v>1.282182614307722</c:v>
                </c:pt>
                <c:pt idx="4441">
                  <c:v>1.28160607196207</c:v>
                </c:pt>
                <c:pt idx="4442">
                  <c:v>1.2810299182133</c:v>
                </c:pt>
                <c:pt idx="4443">
                  <c:v>1.28045415271299</c:v>
                </c:pt>
                <c:pt idx="4444">
                  <c:v>1.279878775112327</c:v>
                </c:pt>
                <c:pt idx="4445">
                  <c:v>1.27930378506323</c:v>
                </c:pt>
                <c:pt idx="4446">
                  <c:v>1.27872918221771</c:v>
                </c:pt>
                <c:pt idx="4447">
                  <c:v>1.278154966228174</c:v>
                </c:pt>
                <c:pt idx="4448">
                  <c:v>1.27758113674818</c:v>
                </c:pt>
                <c:pt idx="4449">
                  <c:v>1.27700769343066</c:v>
                </c:pt>
                <c:pt idx="4450">
                  <c:v>1.276434635929346</c:v>
                </c:pt>
                <c:pt idx="4451">
                  <c:v>1.27586196389861</c:v>
                </c:pt>
                <c:pt idx="4452">
                  <c:v>1.27528967699261</c:v>
                </c:pt>
                <c:pt idx="4453">
                  <c:v>1.274717774866748</c:v>
                </c:pt>
                <c:pt idx="4454">
                  <c:v>1.274146257175867</c:v>
                </c:pt>
                <c:pt idx="4455">
                  <c:v>1.27357512357597</c:v>
                </c:pt>
                <c:pt idx="4456">
                  <c:v>1.27300437372279</c:v>
                </c:pt>
                <c:pt idx="4457">
                  <c:v>1.272434007273107</c:v>
                </c:pt>
                <c:pt idx="4458">
                  <c:v>1.27186402388371</c:v>
                </c:pt>
                <c:pt idx="4459">
                  <c:v>1.27129442321168</c:v>
                </c:pt>
                <c:pt idx="4460">
                  <c:v>1.27072520491453</c:v>
                </c:pt>
                <c:pt idx="4461">
                  <c:v>1.270156368650512</c:v>
                </c:pt>
                <c:pt idx="4462">
                  <c:v>1.2695879140779</c:v>
                </c:pt>
                <c:pt idx="4463">
                  <c:v>1.26901984085533</c:v>
                </c:pt>
                <c:pt idx="4464">
                  <c:v>1.268452148642032</c:v>
                </c:pt>
                <c:pt idx="4465">
                  <c:v>1.26788483709746</c:v>
                </c:pt>
                <c:pt idx="4466">
                  <c:v>1.267317905881642</c:v>
                </c:pt>
                <c:pt idx="4467">
                  <c:v>1.26675135465473</c:v>
                </c:pt>
                <c:pt idx="4468">
                  <c:v>1.26618518307737</c:v>
                </c:pt>
                <c:pt idx="4469">
                  <c:v>1.265619390810636</c:v>
                </c:pt>
                <c:pt idx="4470">
                  <c:v>1.265053977516</c:v>
                </c:pt>
                <c:pt idx="4471">
                  <c:v>1.26448894285501</c:v>
                </c:pt>
                <c:pt idx="4472">
                  <c:v>1.263924286490169</c:v>
                </c:pt>
                <c:pt idx="4473">
                  <c:v>1.26336000808351</c:v>
                </c:pt>
                <c:pt idx="4474">
                  <c:v>1.26279610729852</c:v>
                </c:pt>
                <c:pt idx="4475">
                  <c:v>1.26223258379817</c:v>
                </c:pt>
                <c:pt idx="4476">
                  <c:v>1.261669437246057</c:v>
                </c:pt>
                <c:pt idx="4477">
                  <c:v>1.26110666730638</c:v>
                </c:pt>
                <c:pt idx="4478">
                  <c:v>1.26054427364371</c:v>
                </c:pt>
                <c:pt idx="4479">
                  <c:v>1.259982255922385</c:v>
                </c:pt>
                <c:pt idx="4480">
                  <c:v>1.259420613807776</c:v>
                </c:pt>
                <c:pt idx="4481">
                  <c:v>1.25885934696572</c:v>
                </c:pt>
                <c:pt idx="4482">
                  <c:v>1.2582984550617</c:v>
                </c:pt>
                <c:pt idx="4483">
                  <c:v>1.25773793776222</c:v>
                </c:pt>
                <c:pt idx="4484">
                  <c:v>1.25717779473363</c:v>
                </c:pt>
                <c:pt idx="4485">
                  <c:v>1.25661802564341</c:v>
                </c:pt>
                <c:pt idx="4486">
                  <c:v>1.25605863015863</c:v>
                </c:pt>
                <c:pt idx="4487">
                  <c:v>1.255499607947091</c:v>
                </c:pt>
                <c:pt idx="4488">
                  <c:v>1.25494095867695</c:v>
                </c:pt>
                <c:pt idx="4489">
                  <c:v>1.25438268201666</c:v>
                </c:pt>
                <c:pt idx="4490">
                  <c:v>1.253824777635131</c:v>
                </c:pt>
                <c:pt idx="4491">
                  <c:v>1.25326724520157</c:v>
                </c:pt>
                <c:pt idx="4492">
                  <c:v>1.25271008438569</c:v>
                </c:pt>
                <c:pt idx="4493">
                  <c:v>1.25215329485738</c:v>
                </c:pt>
                <c:pt idx="4494">
                  <c:v>1.25159687628661</c:v>
                </c:pt>
                <c:pt idx="4495">
                  <c:v>1.25104082834455</c:v>
                </c:pt>
                <c:pt idx="4496">
                  <c:v>1.25048515070222</c:v>
                </c:pt>
                <c:pt idx="4497">
                  <c:v>1.249929843030873</c:v>
                </c:pt>
                <c:pt idx="4498">
                  <c:v>1.249374905002376</c:v>
                </c:pt>
                <c:pt idx="4499">
                  <c:v>1.24882033628871</c:v>
                </c:pt>
                <c:pt idx="4500">
                  <c:v>1.24826613656276</c:v>
                </c:pt>
                <c:pt idx="4501">
                  <c:v>1.24771230549725</c:v>
                </c:pt>
                <c:pt idx="4502">
                  <c:v>1.24715884276517</c:v>
                </c:pt>
                <c:pt idx="4503">
                  <c:v>1.24660574804047</c:v>
                </c:pt>
                <c:pt idx="4504">
                  <c:v>1.246053020996862</c:v>
                </c:pt>
                <c:pt idx="4505">
                  <c:v>1.24550066130873</c:v>
                </c:pt>
                <c:pt idx="4506">
                  <c:v>1.24494866865073</c:v>
                </c:pt>
                <c:pt idx="4507">
                  <c:v>1.24439704269817</c:v>
                </c:pt>
                <c:pt idx="4508">
                  <c:v>1.24384578312605</c:v>
                </c:pt>
                <c:pt idx="4509">
                  <c:v>1.243294889610406</c:v>
                </c:pt>
                <c:pt idx="4510">
                  <c:v>1.24274436182742</c:v>
                </c:pt>
                <c:pt idx="4511">
                  <c:v>1.24219419945343</c:v>
                </c:pt>
                <c:pt idx="4512">
                  <c:v>1.241644402165026</c:v>
                </c:pt>
                <c:pt idx="4513">
                  <c:v>1.24109496963995</c:v>
                </c:pt>
                <c:pt idx="4514">
                  <c:v>1.24054590155539</c:v>
                </c:pt>
                <c:pt idx="4515">
                  <c:v>1.239997197589425</c:v>
                </c:pt>
                <c:pt idx="4516">
                  <c:v>1.239448857420086</c:v>
                </c:pt>
                <c:pt idx="4517">
                  <c:v>1.23890088072621</c:v>
                </c:pt>
                <c:pt idx="4518">
                  <c:v>1.23835326718665</c:v>
                </c:pt>
                <c:pt idx="4519">
                  <c:v>1.237806016480588</c:v>
                </c:pt>
                <c:pt idx="4520">
                  <c:v>1.23725912828813</c:v>
                </c:pt>
                <c:pt idx="4521">
                  <c:v>1.236712602289</c:v>
                </c:pt>
                <c:pt idx="4522">
                  <c:v>1.2361664381635</c:v>
                </c:pt>
                <c:pt idx="4523">
                  <c:v>1.235620635592727</c:v>
                </c:pt>
                <c:pt idx="4524">
                  <c:v>1.23507519425751</c:v>
                </c:pt>
                <c:pt idx="4525">
                  <c:v>1.23453011383931</c:v>
                </c:pt>
                <c:pt idx="4526">
                  <c:v>1.23398539402004</c:v>
                </c:pt>
                <c:pt idx="4527">
                  <c:v>1.23344103448168</c:v>
                </c:pt>
                <c:pt idx="4528">
                  <c:v>1.232897034906854</c:v>
                </c:pt>
                <c:pt idx="4529">
                  <c:v>1.23235339497813</c:v>
                </c:pt>
                <c:pt idx="4530">
                  <c:v>1.23181011437906</c:v>
                </c:pt>
                <c:pt idx="4531">
                  <c:v>1.23126719279302</c:v>
                </c:pt>
                <c:pt idx="4532">
                  <c:v>1.23072462990381</c:v>
                </c:pt>
                <c:pt idx="4533">
                  <c:v>1.23018242539597</c:v>
                </c:pt>
                <c:pt idx="4534">
                  <c:v>1.22964057895383</c:v>
                </c:pt>
                <c:pt idx="4535">
                  <c:v>1.229099090262375</c:v>
                </c:pt>
                <c:pt idx="4536">
                  <c:v>1.228557959006982</c:v>
                </c:pt>
                <c:pt idx="4537">
                  <c:v>1.228017184873023</c:v>
                </c:pt>
                <c:pt idx="4538">
                  <c:v>1.22747676754659</c:v>
                </c:pt>
                <c:pt idx="4539">
                  <c:v>1.226936706714126</c:v>
                </c:pt>
                <c:pt idx="4540">
                  <c:v>1.22639700206222</c:v>
                </c:pt>
                <c:pt idx="4541">
                  <c:v>1.22585765327762</c:v>
                </c:pt>
                <c:pt idx="4542">
                  <c:v>1.22531866004801</c:v>
                </c:pt>
                <c:pt idx="4543">
                  <c:v>1.22478002206105</c:v>
                </c:pt>
                <c:pt idx="4544">
                  <c:v>1.22424173900456</c:v>
                </c:pt>
                <c:pt idx="4545">
                  <c:v>1.223703810567114</c:v>
                </c:pt>
                <c:pt idx="4546">
                  <c:v>1.223166236437277</c:v>
                </c:pt>
                <c:pt idx="4547">
                  <c:v>1.222629016304005</c:v>
                </c:pt>
                <c:pt idx="4548">
                  <c:v>1.22209214985711</c:v>
                </c:pt>
                <c:pt idx="4549">
                  <c:v>1.22155563678617</c:v>
                </c:pt>
                <c:pt idx="4550">
                  <c:v>1.22101947678087</c:v>
                </c:pt>
                <c:pt idx="4551">
                  <c:v>1.22048366953219</c:v>
                </c:pt>
                <c:pt idx="4552">
                  <c:v>1.219948214730377</c:v>
                </c:pt>
                <c:pt idx="4553">
                  <c:v>1.21941311206676</c:v>
                </c:pt>
                <c:pt idx="4554">
                  <c:v>1.218878361233</c:v>
                </c:pt>
                <c:pt idx="4555">
                  <c:v>1.218343961920614</c:v>
                </c:pt>
                <c:pt idx="4556">
                  <c:v>1.21780991382164</c:v>
                </c:pt>
                <c:pt idx="4557">
                  <c:v>1.217276216628608</c:v>
                </c:pt>
                <c:pt idx="4558">
                  <c:v>1.21674287003433</c:v>
                </c:pt>
                <c:pt idx="4559">
                  <c:v>1.21620987373196</c:v>
                </c:pt>
                <c:pt idx="4560">
                  <c:v>1.215677227414984</c:v>
                </c:pt>
                <c:pt idx="4561">
                  <c:v>1.21514493077701</c:v>
                </c:pt>
                <c:pt idx="4562">
                  <c:v>1.21461298351226</c:v>
                </c:pt>
                <c:pt idx="4563">
                  <c:v>1.21408138531515</c:v>
                </c:pt>
                <c:pt idx="4564">
                  <c:v>1.21355013588041</c:v>
                </c:pt>
                <c:pt idx="4565">
                  <c:v>1.21301923490348</c:v>
                </c:pt>
                <c:pt idx="4566">
                  <c:v>1.21248868207951</c:v>
                </c:pt>
                <c:pt idx="4567">
                  <c:v>1.211958477104374</c:v>
                </c:pt>
                <c:pt idx="4568">
                  <c:v>1.211428619674106</c:v>
                </c:pt>
                <c:pt idx="4569">
                  <c:v>1.21089910948532</c:v>
                </c:pt>
                <c:pt idx="4570">
                  <c:v>1.2103699462349</c:v>
                </c:pt>
                <c:pt idx="4571">
                  <c:v>1.20984112961964</c:v>
                </c:pt>
                <c:pt idx="4572">
                  <c:v>1.20931265933686</c:v>
                </c:pt>
                <c:pt idx="4573">
                  <c:v>1.208784535084987</c:v>
                </c:pt>
                <c:pt idx="4574">
                  <c:v>1.20825675656159</c:v>
                </c:pt>
                <c:pt idx="4575">
                  <c:v>1.207729323465066</c:v>
                </c:pt>
                <c:pt idx="4576">
                  <c:v>1.207202235494655</c:v>
                </c:pt>
                <c:pt idx="4577">
                  <c:v>1.206675492349258</c:v>
                </c:pt>
                <c:pt idx="4578">
                  <c:v>1.20614909372784</c:v>
                </c:pt>
                <c:pt idx="4579">
                  <c:v>1.20562303933072</c:v>
                </c:pt>
                <c:pt idx="4580">
                  <c:v>1.20509732885766</c:v>
                </c:pt>
                <c:pt idx="4581">
                  <c:v>1.204571962009167</c:v>
                </c:pt>
                <c:pt idx="4582">
                  <c:v>1.204046938486032</c:v>
                </c:pt>
                <c:pt idx="4583">
                  <c:v>1.203522257989031</c:v>
                </c:pt>
                <c:pt idx="4584">
                  <c:v>1.20299792021992</c:v>
                </c:pt>
                <c:pt idx="4585">
                  <c:v>1.202473924880142</c:v>
                </c:pt>
                <c:pt idx="4586">
                  <c:v>1.20195027167166</c:v>
                </c:pt>
                <c:pt idx="4587">
                  <c:v>1.201426960297146</c:v>
                </c:pt>
                <c:pt idx="4588">
                  <c:v>1.20090399045893</c:v>
                </c:pt>
                <c:pt idx="4589">
                  <c:v>1.200381361860224</c:v>
                </c:pt>
                <c:pt idx="4590">
                  <c:v>1.19985907420434</c:v>
                </c:pt>
                <c:pt idx="4591">
                  <c:v>1.19933712719464</c:v>
                </c:pt>
                <c:pt idx="4592">
                  <c:v>1.198815520535446</c:v>
                </c:pt>
                <c:pt idx="4593">
                  <c:v>1.19829425393076</c:v>
                </c:pt>
                <c:pt idx="4594">
                  <c:v>1.19777332708536</c:v>
                </c:pt>
                <c:pt idx="4595">
                  <c:v>1.197252739704296</c:v>
                </c:pt>
                <c:pt idx="4596">
                  <c:v>1.19673249149234</c:v>
                </c:pt>
                <c:pt idx="4597">
                  <c:v>1.196212582155624</c:v>
                </c:pt>
                <c:pt idx="4598">
                  <c:v>1.195693011399416</c:v>
                </c:pt>
                <c:pt idx="4599">
                  <c:v>1.19517377893068</c:v>
                </c:pt>
                <c:pt idx="4600">
                  <c:v>1.194654884455314</c:v>
                </c:pt>
                <c:pt idx="4601">
                  <c:v>1.19413632768029</c:v>
                </c:pt>
                <c:pt idx="4602">
                  <c:v>1.19361810831298</c:v>
                </c:pt>
                <c:pt idx="4603">
                  <c:v>1.19310022606055</c:v>
                </c:pt>
                <c:pt idx="4604">
                  <c:v>1.19258268063118</c:v>
                </c:pt>
                <c:pt idx="4605">
                  <c:v>1.192065471732705</c:v>
                </c:pt>
                <c:pt idx="4606">
                  <c:v>1.19154859907347</c:v>
                </c:pt>
                <c:pt idx="4607">
                  <c:v>1.19103206236242</c:v>
                </c:pt>
                <c:pt idx="4608">
                  <c:v>1.190515861308422</c:v>
                </c:pt>
                <c:pt idx="4609">
                  <c:v>1.189999995620986</c:v>
                </c:pt>
                <c:pt idx="4610">
                  <c:v>1.18948446500993</c:v>
                </c:pt>
                <c:pt idx="4611">
                  <c:v>1.18896926918485</c:v>
                </c:pt>
                <c:pt idx="4612">
                  <c:v>1.188454407856312</c:v>
                </c:pt>
                <c:pt idx="4613">
                  <c:v>1.187939880734937</c:v>
                </c:pt>
                <c:pt idx="4614">
                  <c:v>1.18742568753175</c:v>
                </c:pt>
                <c:pt idx="4615">
                  <c:v>1.186911827957714</c:v>
                </c:pt>
                <c:pt idx="4616">
                  <c:v>1.18639830172467</c:v>
                </c:pt>
                <c:pt idx="4617">
                  <c:v>1.1858851085444</c:v>
                </c:pt>
                <c:pt idx="4618">
                  <c:v>1.18537224812885</c:v>
                </c:pt>
                <c:pt idx="4619">
                  <c:v>1.18485972019094</c:v>
                </c:pt>
                <c:pt idx="4620">
                  <c:v>1.18434752444321</c:v>
                </c:pt>
                <c:pt idx="4621">
                  <c:v>1.18383566059882</c:v>
                </c:pt>
                <c:pt idx="4622">
                  <c:v>1.18332412837113</c:v>
                </c:pt>
                <c:pt idx="4623">
                  <c:v>1.182812927474116</c:v>
                </c:pt>
                <c:pt idx="4624">
                  <c:v>1.18230205762143</c:v>
                </c:pt>
                <c:pt idx="4625">
                  <c:v>1.18179151852774</c:v>
                </c:pt>
                <c:pt idx="4626">
                  <c:v>1.181281309907732</c:v>
                </c:pt>
                <c:pt idx="4627">
                  <c:v>1.180771431475862</c:v>
                </c:pt>
                <c:pt idx="4628">
                  <c:v>1.18026188294812</c:v>
                </c:pt>
                <c:pt idx="4629">
                  <c:v>1.17975266403959</c:v>
                </c:pt>
                <c:pt idx="4630">
                  <c:v>1.179243774466344</c:v>
                </c:pt>
                <c:pt idx="4631">
                  <c:v>1.17873521394463</c:v>
                </c:pt>
                <c:pt idx="4632">
                  <c:v>1.17822698219064</c:v>
                </c:pt>
                <c:pt idx="4633">
                  <c:v>1.17771907892156</c:v>
                </c:pt>
                <c:pt idx="4634">
                  <c:v>1.1772115038542</c:v>
                </c:pt>
                <c:pt idx="4635">
                  <c:v>1.17670425670615</c:v>
                </c:pt>
                <c:pt idx="4636">
                  <c:v>1.17619733719504</c:v>
                </c:pt>
                <c:pt idx="4637">
                  <c:v>1.17569074503888</c:v>
                </c:pt>
                <c:pt idx="4638">
                  <c:v>1.17518447995619</c:v>
                </c:pt>
                <c:pt idx="4639">
                  <c:v>1.174678541665152</c:v>
                </c:pt>
                <c:pt idx="4640">
                  <c:v>1.174172929885286</c:v>
                </c:pt>
                <c:pt idx="4641">
                  <c:v>1.17366764433523</c:v>
                </c:pt>
                <c:pt idx="4642">
                  <c:v>1.17316268473484</c:v>
                </c:pt>
                <c:pt idx="4643">
                  <c:v>1.17265805080396</c:v>
                </c:pt>
                <c:pt idx="4644">
                  <c:v>1.17215374226266</c:v>
                </c:pt>
                <c:pt idx="4645">
                  <c:v>1.17164975883129</c:v>
                </c:pt>
                <c:pt idx="4646">
                  <c:v>1.17114610023083</c:v>
                </c:pt>
                <c:pt idx="4647">
                  <c:v>1.170642766181815</c:v>
                </c:pt>
                <c:pt idx="4648">
                  <c:v>1.1701397564062</c:v>
                </c:pt>
                <c:pt idx="4649">
                  <c:v>1.169637070625222</c:v>
                </c:pt>
                <c:pt idx="4650">
                  <c:v>1.16913470856093</c:v>
                </c:pt>
                <c:pt idx="4651">
                  <c:v>1.16863266993548</c:v>
                </c:pt>
                <c:pt idx="4652">
                  <c:v>1.168130954471396</c:v>
                </c:pt>
                <c:pt idx="4653">
                  <c:v>1.167629561891737</c:v>
                </c:pt>
                <c:pt idx="4654">
                  <c:v>1.16712849191916</c:v>
                </c:pt>
                <c:pt idx="4655">
                  <c:v>1.16662774427745</c:v>
                </c:pt>
                <c:pt idx="4656">
                  <c:v>1.16612731869038</c:v>
                </c:pt>
                <c:pt idx="4657">
                  <c:v>1.16562721488168</c:v>
                </c:pt>
                <c:pt idx="4658">
                  <c:v>1.16512743257563</c:v>
                </c:pt>
                <c:pt idx="4659">
                  <c:v>1.16462797149717</c:v>
                </c:pt>
                <c:pt idx="4660">
                  <c:v>1.164128831370816</c:v>
                </c:pt>
                <c:pt idx="4661">
                  <c:v>1.16363001192212</c:v>
                </c:pt>
                <c:pt idx="4662">
                  <c:v>1.16313151287634</c:v>
                </c:pt>
                <c:pt idx="4663">
                  <c:v>1.16263333395905</c:v>
                </c:pt>
                <c:pt idx="4664">
                  <c:v>1.162135474896876</c:v>
                </c:pt>
                <c:pt idx="4665">
                  <c:v>1.161637935415716</c:v>
                </c:pt>
                <c:pt idx="4666">
                  <c:v>1.16114071524235</c:v>
                </c:pt>
                <c:pt idx="4667">
                  <c:v>1.160643814103757</c:v>
                </c:pt>
                <c:pt idx="4668">
                  <c:v>1.160147231727182</c:v>
                </c:pt>
                <c:pt idx="4669">
                  <c:v>1.15965096783996</c:v>
                </c:pt>
                <c:pt idx="4670">
                  <c:v>1.159155022170226</c:v>
                </c:pt>
                <c:pt idx="4671">
                  <c:v>1.158659394445742</c:v>
                </c:pt>
                <c:pt idx="4672">
                  <c:v>1.15816408439526</c:v>
                </c:pt>
                <c:pt idx="4673">
                  <c:v>1.1576690917473</c:v>
                </c:pt>
                <c:pt idx="4674">
                  <c:v>1.1571744162309</c:v>
                </c:pt>
                <c:pt idx="4675">
                  <c:v>1.15668005757521</c:v>
                </c:pt>
                <c:pt idx="4676">
                  <c:v>1.15618601550982</c:v>
                </c:pt>
                <c:pt idx="4677">
                  <c:v>1.155692289764678</c:v>
                </c:pt>
                <c:pt idx="4678">
                  <c:v>1.15519888006987</c:v>
                </c:pt>
                <c:pt idx="4679">
                  <c:v>1.15470578615562</c:v>
                </c:pt>
                <c:pt idx="4680">
                  <c:v>1.15421300775312</c:v>
                </c:pt>
                <c:pt idx="4681">
                  <c:v>1.15372054459277</c:v>
                </c:pt>
                <c:pt idx="4682">
                  <c:v>1.15322839640637</c:v>
                </c:pt>
                <c:pt idx="4683">
                  <c:v>1.15273656292512</c:v>
                </c:pt>
                <c:pt idx="4684">
                  <c:v>1.15224504388107</c:v>
                </c:pt>
                <c:pt idx="4685">
                  <c:v>1.151753839006054</c:v>
                </c:pt>
                <c:pt idx="4686">
                  <c:v>1.15126294803303</c:v>
                </c:pt>
                <c:pt idx="4687">
                  <c:v>1.1507723706942</c:v>
                </c:pt>
                <c:pt idx="4688">
                  <c:v>1.150282106723105</c:v>
                </c:pt>
                <c:pt idx="4689">
                  <c:v>1.14979215585243</c:v>
                </c:pt>
                <c:pt idx="4690">
                  <c:v>1.14930251781615</c:v>
                </c:pt>
                <c:pt idx="4691">
                  <c:v>1.14881319234778</c:v>
                </c:pt>
                <c:pt idx="4692">
                  <c:v>1.14832417918187</c:v>
                </c:pt>
                <c:pt idx="4693">
                  <c:v>1.14783547805231</c:v>
                </c:pt>
                <c:pt idx="4694">
                  <c:v>1.14734708869413</c:v>
                </c:pt>
                <c:pt idx="4695">
                  <c:v>1.14685901084233</c:v>
                </c:pt>
                <c:pt idx="4696">
                  <c:v>1.14637124423199</c:v>
                </c:pt>
                <c:pt idx="4697">
                  <c:v>1.14588378859866</c:v>
                </c:pt>
                <c:pt idx="4698">
                  <c:v>1.14539664367851</c:v>
                </c:pt>
                <c:pt idx="4699">
                  <c:v>1.14490980920691</c:v>
                </c:pt>
                <c:pt idx="4700">
                  <c:v>1.14442328492108</c:v>
                </c:pt>
                <c:pt idx="4701">
                  <c:v>1.1439370705569</c:v>
                </c:pt>
                <c:pt idx="4702">
                  <c:v>1.14345116585204</c:v>
                </c:pt>
                <c:pt idx="4703">
                  <c:v>1.14296557054312</c:v>
                </c:pt>
                <c:pt idx="4704">
                  <c:v>1.14248028436791</c:v>
                </c:pt>
                <c:pt idx="4705">
                  <c:v>1.141995307064042</c:v>
                </c:pt>
                <c:pt idx="4706">
                  <c:v>1.14151063836997</c:v>
                </c:pt>
                <c:pt idx="4707">
                  <c:v>1.141026278023397</c:v>
                </c:pt>
                <c:pt idx="4708">
                  <c:v>1.140542225763334</c:v>
                </c:pt>
                <c:pt idx="4709">
                  <c:v>1.140058481328505</c:v>
                </c:pt>
                <c:pt idx="4710">
                  <c:v>1.13957504445833</c:v>
                </c:pt>
                <c:pt idx="4711">
                  <c:v>1.139091914891744</c:v>
                </c:pt>
                <c:pt idx="4712">
                  <c:v>1.13860909236897</c:v>
                </c:pt>
                <c:pt idx="4713">
                  <c:v>1.13812657662974</c:v>
                </c:pt>
                <c:pt idx="4714">
                  <c:v>1.137644367414396</c:v>
                </c:pt>
                <c:pt idx="4715">
                  <c:v>1.137162464463162</c:v>
                </c:pt>
                <c:pt idx="4716">
                  <c:v>1.13668086751742</c:v>
                </c:pt>
                <c:pt idx="4717">
                  <c:v>1.13619957631767</c:v>
                </c:pt>
                <c:pt idx="4718">
                  <c:v>1.13571859060567</c:v>
                </c:pt>
                <c:pt idx="4719">
                  <c:v>1.13523791012296</c:v>
                </c:pt>
                <c:pt idx="4720">
                  <c:v>1.134757534611297</c:v>
                </c:pt>
                <c:pt idx="4721">
                  <c:v>1.134277463812984</c:v>
                </c:pt>
                <c:pt idx="4722">
                  <c:v>1.133797697470411</c:v>
                </c:pt>
                <c:pt idx="4723">
                  <c:v>1.13331823532657</c:v>
                </c:pt>
                <c:pt idx="4724">
                  <c:v>1.13283907712392</c:v>
                </c:pt>
                <c:pt idx="4725">
                  <c:v>1.13236022260618</c:v>
                </c:pt>
                <c:pt idx="4726">
                  <c:v>1.13188167151659</c:v>
                </c:pt>
                <c:pt idx="4727">
                  <c:v>1.13140342359937</c:v>
                </c:pt>
                <c:pt idx="4728">
                  <c:v>1.13092547859786</c:v>
                </c:pt>
                <c:pt idx="4729">
                  <c:v>1.130447836257346</c:v>
                </c:pt>
                <c:pt idx="4730">
                  <c:v>1.12997049632137</c:v>
                </c:pt>
                <c:pt idx="4731">
                  <c:v>1.12949345853587</c:v>
                </c:pt>
                <c:pt idx="4732">
                  <c:v>1.12901672264529</c:v>
                </c:pt>
                <c:pt idx="4733">
                  <c:v>1.12854028839526</c:v>
                </c:pt>
                <c:pt idx="4734">
                  <c:v>1.12806415553171</c:v>
                </c:pt>
                <c:pt idx="4735">
                  <c:v>1.12758832380004</c:v>
                </c:pt>
                <c:pt idx="4736">
                  <c:v>1.12711279294711</c:v>
                </c:pt>
                <c:pt idx="4737">
                  <c:v>1.126637562718944</c:v>
                </c:pt>
                <c:pt idx="4738">
                  <c:v>1.12616263286255</c:v>
                </c:pt>
                <c:pt idx="4739">
                  <c:v>1.12568800312458</c:v>
                </c:pt>
                <c:pt idx="4740">
                  <c:v>1.12521367325284</c:v>
                </c:pt>
                <c:pt idx="4741">
                  <c:v>1.12473964299481</c:v>
                </c:pt>
                <c:pt idx="4742">
                  <c:v>1.12426591209782</c:v>
                </c:pt>
                <c:pt idx="4743">
                  <c:v>1.12379248031036</c:v>
                </c:pt>
                <c:pt idx="4744">
                  <c:v>1.12331934738086</c:v>
                </c:pt>
                <c:pt idx="4745">
                  <c:v>1.12284651305768</c:v>
                </c:pt>
                <c:pt idx="4746">
                  <c:v>1.12237397708985</c:v>
                </c:pt>
                <c:pt idx="4747">
                  <c:v>1.12190173922658</c:v>
                </c:pt>
                <c:pt idx="4748">
                  <c:v>1.12142979921682</c:v>
                </c:pt>
                <c:pt idx="4749">
                  <c:v>1.12095815681097</c:v>
                </c:pt>
                <c:pt idx="4750">
                  <c:v>1.120486811758352</c:v>
                </c:pt>
                <c:pt idx="4751">
                  <c:v>1.12001576380942</c:v>
                </c:pt>
                <c:pt idx="4752">
                  <c:v>1.1195450127147</c:v>
                </c:pt>
                <c:pt idx="4753">
                  <c:v>1.119074558224687</c:v>
                </c:pt>
                <c:pt idx="4754">
                  <c:v>1.11860440009058</c:v>
                </c:pt>
                <c:pt idx="4755">
                  <c:v>1.11813453806362</c:v>
                </c:pt>
                <c:pt idx="4756">
                  <c:v>1.11766497189509</c:v>
                </c:pt>
                <c:pt idx="4757">
                  <c:v>1.11719570133685</c:v>
                </c:pt>
                <c:pt idx="4758">
                  <c:v>1.11672672614095</c:v>
                </c:pt>
                <c:pt idx="4759">
                  <c:v>1.11625804605968</c:v>
                </c:pt>
                <c:pt idx="4760">
                  <c:v>1.11578966084575</c:v>
                </c:pt>
                <c:pt idx="4761">
                  <c:v>1.11532157025164</c:v>
                </c:pt>
                <c:pt idx="4762">
                  <c:v>1.11485377403049</c:v>
                </c:pt>
                <c:pt idx="4763">
                  <c:v>1.114386271936044</c:v>
                </c:pt>
                <c:pt idx="4764">
                  <c:v>1.11391906372126</c:v>
                </c:pt>
                <c:pt idx="4765">
                  <c:v>1.113452149140276</c:v>
                </c:pt>
                <c:pt idx="4766">
                  <c:v>1.11298552794718</c:v>
                </c:pt>
                <c:pt idx="4767">
                  <c:v>1.112519199896284</c:v>
                </c:pt>
                <c:pt idx="4768">
                  <c:v>1.112053164742412</c:v>
                </c:pt>
                <c:pt idx="4769">
                  <c:v>1.11158742223987</c:v>
                </c:pt>
                <c:pt idx="4770">
                  <c:v>1.111121972144463</c:v>
                </c:pt>
                <c:pt idx="4771">
                  <c:v>1.110656814211084</c:v>
                </c:pt>
                <c:pt idx="4772">
                  <c:v>1.11019194819542</c:v>
                </c:pt>
                <c:pt idx="4773">
                  <c:v>1.10972737385379</c:v>
                </c:pt>
                <c:pt idx="4774">
                  <c:v>1.10926309094155</c:v>
                </c:pt>
                <c:pt idx="4775">
                  <c:v>1.10879909921606</c:v>
                </c:pt>
                <c:pt idx="4776">
                  <c:v>1.10833539843311</c:v>
                </c:pt>
                <c:pt idx="4777">
                  <c:v>1.10787198835007</c:v>
                </c:pt>
                <c:pt idx="4778">
                  <c:v>1.10740886872413</c:v>
                </c:pt>
                <c:pt idx="4779">
                  <c:v>1.10694603931243</c:v>
                </c:pt>
                <c:pt idx="4780">
                  <c:v>1.10648349987284</c:v>
                </c:pt>
                <c:pt idx="4781">
                  <c:v>1.106021250163058</c:v>
                </c:pt>
                <c:pt idx="4782">
                  <c:v>1.10555928994149</c:v>
                </c:pt>
                <c:pt idx="4783">
                  <c:v>1.10509761896656</c:v>
                </c:pt>
                <c:pt idx="4784">
                  <c:v>1.104636236996772</c:v>
                </c:pt>
                <c:pt idx="4785">
                  <c:v>1.104175143791396</c:v>
                </c:pt>
                <c:pt idx="4786">
                  <c:v>1.10371433910912</c:v>
                </c:pt>
                <c:pt idx="4787">
                  <c:v>1.10325382270947</c:v>
                </c:pt>
                <c:pt idx="4788">
                  <c:v>1.10279359435245</c:v>
                </c:pt>
                <c:pt idx="4789">
                  <c:v>1.10233365379788</c:v>
                </c:pt>
                <c:pt idx="4790">
                  <c:v>1.10187400080579</c:v>
                </c:pt>
                <c:pt idx="4791">
                  <c:v>1.10141463513665</c:v>
                </c:pt>
                <c:pt idx="4792">
                  <c:v>1.100955556551114</c:v>
                </c:pt>
                <c:pt idx="4793">
                  <c:v>1.10049676481033</c:v>
                </c:pt>
                <c:pt idx="4794">
                  <c:v>1.10003825967523</c:v>
                </c:pt>
                <c:pt idx="4795">
                  <c:v>1.09958004090742</c:v>
                </c:pt>
                <c:pt idx="4796">
                  <c:v>1.09912210826837</c:v>
                </c:pt>
                <c:pt idx="4797">
                  <c:v>1.09866446151993</c:v>
                </c:pt>
                <c:pt idx="4798">
                  <c:v>1.098207100424832</c:v>
                </c:pt>
                <c:pt idx="4799">
                  <c:v>1.09775002474491</c:v>
                </c:pt>
                <c:pt idx="4800">
                  <c:v>1.09729323424305</c:v>
                </c:pt>
                <c:pt idx="4801">
                  <c:v>1.09683672868203</c:v>
                </c:pt>
                <c:pt idx="4802">
                  <c:v>1.096380507825215</c:v>
                </c:pt>
                <c:pt idx="4803">
                  <c:v>1.09592457143601</c:v>
                </c:pt>
                <c:pt idx="4804">
                  <c:v>1.09546891927773</c:v>
                </c:pt>
                <c:pt idx="4805">
                  <c:v>1.09501355111454</c:v>
                </c:pt>
                <c:pt idx="4806">
                  <c:v>1.094558466710562</c:v>
                </c:pt>
                <c:pt idx="4807">
                  <c:v>1.09410366583014</c:v>
                </c:pt>
                <c:pt idx="4808">
                  <c:v>1.09364914823803</c:v>
                </c:pt>
                <c:pt idx="4809">
                  <c:v>1.0931949136987</c:v>
                </c:pt>
                <c:pt idx="4810">
                  <c:v>1.092740961977588</c:v>
                </c:pt>
                <c:pt idx="4811">
                  <c:v>1.09228729284021</c:v>
                </c:pt>
                <c:pt idx="4812">
                  <c:v>1.09183390605195</c:v>
                </c:pt>
                <c:pt idx="4813">
                  <c:v>1.09138080137842</c:v>
                </c:pt>
                <c:pt idx="4814">
                  <c:v>1.09092797858611</c:v>
                </c:pt>
                <c:pt idx="4815">
                  <c:v>1.09047543744098</c:v>
                </c:pt>
                <c:pt idx="4816">
                  <c:v>1.09002317771009</c:v>
                </c:pt>
                <c:pt idx="4817">
                  <c:v>1.089571199159637</c:v>
                </c:pt>
                <c:pt idx="4818">
                  <c:v>1.08911950155718</c:v>
                </c:pt>
                <c:pt idx="4819">
                  <c:v>1.08866808466998</c:v>
                </c:pt>
                <c:pt idx="4820">
                  <c:v>1.088216948265242</c:v>
                </c:pt>
                <c:pt idx="4821">
                  <c:v>1.087766092111017</c:v>
                </c:pt>
                <c:pt idx="4822">
                  <c:v>1.08731551597514</c:v>
                </c:pt>
                <c:pt idx="4823">
                  <c:v>1.08686521962598</c:v>
                </c:pt>
                <c:pt idx="4824">
                  <c:v>1.08641520283214</c:v>
                </c:pt>
                <c:pt idx="4825">
                  <c:v>1.08596546536217</c:v>
                </c:pt>
                <c:pt idx="4826">
                  <c:v>1.08551600698491</c:v>
                </c:pt>
                <c:pt idx="4827">
                  <c:v>1.08506682747006</c:v>
                </c:pt>
                <c:pt idx="4828">
                  <c:v>1.084617926586546</c:v>
                </c:pt>
                <c:pt idx="4829">
                  <c:v>1.0841693041043</c:v>
                </c:pt>
                <c:pt idx="4830">
                  <c:v>1.08372095979338</c:v>
                </c:pt>
                <c:pt idx="4831">
                  <c:v>1.08327289342369</c:v>
                </c:pt>
                <c:pt idx="4832">
                  <c:v>1.08282510476558</c:v>
                </c:pt>
                <c:pt idx="4833">
                  <c:v>1.08237759359012</c:v>
                </c:pt>
                <c:pt idx="4834">
                  <c:v>1.081930359667898</c:v>
                </c:pt>
                <c:pt idx="4835">
                  <c:v>1.08148340276976</c:v>
                </c:pt>
                <c:pt idx="4836">
                  <c:v>1.08103672266782</c:v>
                </c:pt>
                <c:pt idx="4837">
                  <c:v>1.08059031913288</c:v>
                </c:pt>
                <c:pt idx="4838">
                  <c:v>1.08014419193715</c:v>
                </c:pt>
                <c:pt idx="4839">
                  <c:v>1.079698340852396</c:v>
                </c:pt>
                <c:pt idx="4840">
                  <c:v>1.079252765651286</c:v>
                </c:pt>
                <c:pt idx="4841">
                  <c:v>1.078807466106252</c:v>
                </c:pt>
                <c:pt idx="4842">
                  <c:v>1.07836244198954</c:v>
                </c:pt>
                <c:pt idx="4843">
                  <c:v>1.07791769307502</c:v>
                </c:pt>
                <c:pt idx="4844">
                  <c:v>1.07747321913532</c:v>
                </c:pt>
                <c:pt idx="4845">
                  <c:v>1.07702901994397</c:v>
                </c:pt>
                <c:pt idx="4846">
                  <c:v>1.07658509527478</c:v>
                </c:pt>
                <c:pt idx="4847">
                  <c:v>1.07614144490178</c:v>
                </c:pt>
                <c:pt idx="4848">
                  <c:v>1.07569806859875</c:v>
                </c:pt>
                <c:pt idx="4849">
                  <c:v>1.07525496614019</c:v>
                </c:pt>
                <c:pt idx="4850">
                  <c:v>1.074812137301226</c:v>
                </c:pt>
                <c:pt idx="4851">
                  <c:v>1.07436958185596</c:v>
                </c:pt>
                <c:pt idx="4852">
                  <c:v>1.073927299579978</c:v>
                </c:pt>
                <c:pt idx="4853">
                  <c:v>1.0734852902486</c:v>
                </c:pt>
                <c:pt idx="4854">
                  <c:v>1.07304355363686</c:v>
                </c:pt>
                <c:pt idx="4855">
                  <c:v>1.072602089521314</c:v>
                </c:pt>
                <c:pt idx="4856">
                  <c:v>1.072160897677398</c:v>
                </c:pt>
                <c:pt idx="4857">
                  <c:v>1.07171997788141</c:v>
                </c:pt>
                <c:pt idx="4858">
                  <c:v>1.07127932991002</c:v>
                </c:pt>
                <c:pt idx="4859">
                  <c:v>1.07083895353979</c:v>
                </c:pt>
                <c:pt idx="4860">
                  <c:v>1.0703988485478</c:v>
                </c:pt>
                <c:pt idx="4861">
                  <c:v>1.06995901471092</c:v>
                </c:pt>
                <c:pt idx="4862">
                  <c:v>1.06951945180686</c:v>
                </c:pt>
                <c:pt idx="4863">
                  <c:v>1.06908015961296</c:v>
                </c:pt>
                <c:pt idx="4864">
                  <c:v>1.06864113790716</c:v>
                </c:pt>
                <c:pt idx="4865">
                  <c:v>1.06820238646759</c:v>
                </c:pt>
                <c:pt idx="4866">
                  <c:v>1.067763905072406</c:v>
                </c:pt>
                <c:pt idx="4867">
                  <c:v>1.067325693500394</c:v>
                </c:pt>
                <c:pt idx="4868">
                  <c:v>1.06688775153012</c:v>
                </c:pt>
                <c:pt idx="4869">
                  <c:v>1.06645007894044</c:v>
                </c:pt>
                <c:pt idx="4870">
                  <c:v>1.06601267551065</c:v>
                </c:pt>
                <c:pt idx="4871">
                  <c:v>1.06557554102053</c:v>
                </c:pt>
                <c:pt idx="4872">
                  <c:v>1.065138675249056</c:v>
                </c:pt>
                <c:pt idx="4873">
                  <c:v>1.0647020779766</c:v>
                </c:pt>
                <c:pt idx="4874">
                  <c:v>1.064265748983</c:v>
                </c:pt>
                <c:pt idx="4875">
                  <c:v>1.063829688049031</c:v>
                </c:pt>
                <c:pt idx="4876">
                  <c:v>1.06339389495479</c:v>
                </c:pt>
                <c:pt idx="4877">
                  <c:v>1.062958369481222</c:v>
                </c:pt>
                <c:pt idx="4878">
                  <c:v>1.06252311140927</c:v>
                </c:pt>
                <c:pt idx="4879">
                  <c:v>1.06208812052033</c:v>
                </c:pt>
                <c:pt idx="4880">
                  <c:v>1.0616533965955</c:v>
                </c:pt>
                <c:pt idx="4881">
                  <c:v>1.061218939416954</c:v>
                </c:pt>
                <c:pt idx="4882">
                  <c:v>1.06078474876614</c:v>
                </c:pt>
                <c:pt idx="4883">
                  <c:v>1.060350824425332</c:v>
                </c:pt>
                <c:pt idx="4884">
                  <c:v>1.05991716617709</c:v>
                </c:pt>
                <c:pt idx="4885">
                  <c:v>1.05948377380366</c:v>
                </c:pt>
                <c:pt idx="4886">
                  <c:v>1.05905064708785</c:v>
                </c:pt>
                <c:pt idx="4887">
                  <c:v>1.05861778581299</c:v>
                </c:pt>
                <c:pt idx="4888">
                  <c:v>1.058185189762054</c:v>
                </c:pt>
                <c:pt idx="4889">
                  <c:v>1.05775285871845</c:v>
                </c:pt>
                <c:pt idx="4890">
                  <c:v>1.057320792465786</c:v>
                </c:pt>
                <c:pt idx="4891">
                  <c:v>1.05688899078859</c:v>
                </c:pt>
                <c:pt idx="4892">
                  <c:v>1.05645745347012</c:v>
                </c:pt>
                <c:pt idx="4893">
                  <c:v>1.05602618029501</c:v>
                </c:pt>
                <c:pt idx="4894">
                  <c:v>1.05559517104801</c:v>
                </c:pt>
                <c:pt idx="4895">
                  <c:v>1.05516442551396</c:v>
                </c:pt>
                <c:pt idx="4896">
                  <c:v>1.05473394347723</c:v>
                </c:pt>
                <c:pt idx="4897">
                  <c:v>1.054303724723624</c:v>
                </c:pt>
                <c:pt idx="4898">
                  <c:v>1.05387376903854</c:v>
                </c:pt>
                <c:pt idx="4899">
                  <c:v>1.05344407620741</c:v>
                </c:pt>
                <c:pt idx="4900">
                  <c:v>1.05301464601619</c:v>
                </c:pt>
                <c:pt idx="4901">
                  <c:v>1.05258547825092</c:v>
                </c:pt>
                <c:pt idx="4902">
                  <c:v>1.05215657269794</c:v>
                </c:pt>
                <c:pt idx="4903">
                  <c:v>1.05172792914364</c:v>
                </c:pt>
                <c:pt idx="4904">
                  <c:v>1.051299547375004</c:v>
                </c:pt>
                <c:pt idx="4905">
                  <c:v>1.05087142717888</c:v>
                </c:pt>
                <c:pt idx="4906">
                  <c:v>1.05044356834244</c:v>
                </c:pt>
                <c:pt idx="4907">
                  <c:v>1.050015970652836</c:v>
                </c:pt>
                <c:pt idx="4908">
                  <c:v>1.04958863389824</c:v>
                </c:pt>
                <c:pt idx="4909">
                  <c:v>1.049161557865868</c:v>
                </c:pt>
                <c:pt idx="4910">
                  <c:v>1.048734742343898</c:v>
                </c:pt>
                <c:pt idx="4911">
                  <c:v>1.04830818712078</c:v>
                </c:pt>
                <c:pt idx="4912">
                  <c:v>1.04788189198494</c:v>
                </c:pt>
                <c:pt idx="4913">
                  <c:v>1.04745585672492</c:v>
                </c:pt>
                <c:pt idx="4914">
                  <c:v>1.0470300811296</c:v>
                </c:pt>
                <c:pt idx="4915">
                  <c:v>1.046604564988372</c:v>
                </c:pt>
                <c:pt idx="4916">
                  <c:v>1.04617930809013</c:v>
                </c:pt>
                <c:pt idx="4917">
                  <c:v>1.045754310224641</c:v>
                </c:pt>
                <c:pt idx="4918">
                  <c:v>1.04532957118174</c:v>
                </c:pt>
                <c:pt idx="4919">
                  <c:v>1.04490509075149</c:v>
                </c:pt>
                <c:pt idx="4920">
                  <c:v>1.04448086872349</c:v>
                </c:pt>
                <c:pt idx="4921">
                  <c:v>1.04405690488866</c:v>
                </c:pt>
                <c:pt idx="4922">
                  <c:v>1.043633199037454</c:v>
                </c:pt>
                <c:pt idx="4923">
                  <c:v>1.043209750960637</c:v>
                </c:pt>
                <c:pt idx="4924">
                  <c:v>1.04278656044934</c:v>
                </c:pt>
                <c:pt idx="4925">
                  <c:v>1.04236362729458</c:v>
                </c:pt>
                <c:pt idx="4926">
                  <c:v>1.04194095128821</c:v>
                </c:pt>
                <c:pt idx="4927">
                  <c:v>1.04151853222139</c:v>
                </c:pt>
                <c:pt idx="4928">
                  <c:v>1.04109636988626</c:v>
                </c:pt>
                <c:pt idx="4929">
                  <c:v>1.0406744640749</c:v>
                </c:pt>
                <c:pt idx="4930">
                  <c:v>1.04025281457965</c:v>
                </c:pt>
                <c:pt idx="4931">
                  <c:v>1.0398314211929</c:v>
                </c:pt>
                <c:pt idx="4932">
                  <c:v>1.03941028370723</c:v>
                </c:pt>
                <c:pt idx="4933">
                  <c:v>1.038989401915752</c:v>
                </c:pt>
                <c:pt idx="4934">
                  <c:v>1.03856877561173</c:v>
                </c:pt>
                <c:pt idx="4935">
                  <c:v>1.038148404588132</c:v>
                </c:pt>
                <c:pt idx="4936">
                  <c:v>1.03772828863876</c:v>
                </c:pt>
                <c:pt idx="4937">
                  <c:v>1.03730842755719</c:v>
                </c:pt>
                <c:pt idx="4938">
                  <c:v>1.03688882113769</c:v>
                </c:pt>
                <c:pt idx="4939">
                  <c:v>1.03646946917432</c:v>
                </c:pt>
                <c:pt idx="4940">
                  <c:v>1.036050371461163</c:v>
                </c:pt>
                <c:pt idx="4941">
                  <c:v>1.03563152779303</c:v>
                </c:pt>
                <c:pt idx="4942">
                  <c:v>1.03521293796477</c:v>
                </c:pt>
                <c:pt idx="4943">
                  <c:v>1.03479460177127</c:v>
                </c:pt>
                <c:pt idx="4944">
                  <c:v>1.03437651900787</c:v>
                </c:pt>
                <c:pt idx="4945">
                  <c:v>1.0339586894699</c:v>
                </c:pt>
                <c:pt idx="4946">
                  <c:v>1.033541112952956</c:v>
                </c:pt>
                <c:pt idx="4947">
                  <c:v>1.03312378925302</c:v>
                </c:pt>
                <c:pt idx="4948">
                  <c:v>1.03270671816578</c:v>
                </c:pt>
                <c:pt idx="4949">
                  <c:v>1.03228989948771</c:v>
                </c:pt>
                <c:pt idx="4950">
                  <c:v>1.031873333015456</c:v>
                </c:pt>
                <c:pt idx="4951">
                  <c:v>1.03145701854521</c:v>
                </c:pt>
                <c:pt idx="4952">
                  <c:v>1.03104095587421</c:v>
                </c:pt>
                <c:pt idx="4953">
                  <c:v>1.0306251447993</c:v>
                </c:pt>
                <c:pt idx="4954">
                  <c:v>1.03020958511803</c:v>
                </c:pt>
                <c:pt idx="4955">
                  <c:v>1.029794276627321</c:v>
                </c:pt>
                <c:pt idx="4956">
                  <c:v>1.029379219125288</c:v>
                </c:pt>
                <c:pt idx="4957">
                  <c:v>1.028964412409675</c:v>
                </c:pt>
                <c:pt idx="4958">
                  <c:v>1.0285498562788</c:v>
                </c:pt>
                <c:pt idx="4959">
                  <c:v>1.02813555053042</c:v>
                </c:pt>
                <c:pt idx="4960">
                  <c:v>1.027721494963397</c:v>
                </c:pt>
                <c:pt idx="4961">
                  <c:v>1.02730768937619</c:v>
                </c:pt>
                <c:pt idx="4962">
                  <c:v>1.02689413356798</c:v>
                </c:pt>
                <c:pt idx="4963">
                  <c:v>1.02648082733788</c:v>
                </c:pt>
                <c:pt idx="4964">
                  <c:v>1.02606777048479</c:v>
                </c:pt>
                <c:pt idx="4965">
                  <c:v>1.02565496280849</c:v>
                </c:pt>
                <c:pt idx="4966">
                  <c:v>1.02524240410849</c:v>
                </c:pt>
                <c:pt idx="4967">
                  <c:v>1.02483009418492</c:v>
                </c:pt>
                <c:pt idx="4968">
                  <c:v>1.02441803283781</c:v>
                </c:pt>
                <c:pt idx="4969">
                  <c:v>1.02400621986731</c:v>
                </c:pt>
                <c:pt idx="4970">
                  <c:v>1.023594655073921</c:v>
                </c:pt>
                <c:pt idx="4971">
                  <c:v>1.02318333825883</c:v>
                </c:pt>
                <c:pt idx="4972">
                  <c:v>1.02277226922225</c:v>
                </c:pt>
                <c:pt idx="4973">
                  <c:v>1.02236144776555</c:v>
                </c:pt>
                <c:pt idx="4974">
                  <c:v>1.02195087369015</c:v>
                </c:pt>
                <c:pt idx="4975">
                  <c:v>1.02154054679733</c:v>
                </c:pt>
                <c:pt idx="4976">
                  <c:v>1.02113046688909</c:v>
                </c:pt>
                <c:pt idx="4977">
                  <c:v>1.02072063376697</c:v>
                </c:pt>
                <c:pt idx="4978">
                  <c:v>1.02031104723333</c:v>
                </c:pt>
                <c:pt idx="4979">
                  <c:v>1.019901707090301</c:v>
                </c:pt>
                <c:pt idx="4980">
                  <c:v>1.019492613140528</c:v>
                </c:pt>
                <c:pt idx="4981">
                  <c:v>1.01908376518641</c:v>
                </c:pt>
                <c:pt idx="4982">
                  <c:v>1.01867516303124</c:v>
                </c:pt>
                <c:pt idx="4983">
                  <c:v>1.01826680647773</c:v>
                </c:pt>
                <c:pt idx="4984">
                  <c:v>1.017858695329368</c:v>
                </c:pt>
                <c:pt idx="4985">
                  <c:v>1.017450829389762</c:v>
                </c:pt>
                <c:pt idx="4986">
                  <c:v>1.01704320846227</c:v>
                </c:pt>
                <c:pt idx="4987">
                  <c:v>1.01663583235082</c:v>
                </c:pt>
                <c:pt idx="4988">
                  <c:v>1.01622870085956</c:v>
                </c:pt>
                <c:pt idx="4989">
                  <c:v>1.015821813792678</c:v>
                </c:pt>
                <c:pt idx="4990">
                  <c:v>1.01541517095508</c:v>
                </c:pt>
                <c:pt idx="4991">
                  <c:v>1.01500877215066</c:v>
                </c:pt>
                <c:pt idx="4992">
                  <c:v>1.014602617184778</c:v>
                </c:pt>
                <c:pt idx="4993">
                  <c:v>1.014196705862186</c:v>
                </c:pt>
                <c:pt idx="4994">
                  <c:v>1.013791037988394</c:v>
                </c:pt>
                <c:pt idx="4995">
                  <c:v>1.01338561336875</c:v>
                </c:pt>
                <c:pt idx="4996">
                  <c:v>1.01298043180876</c:v>
                </c:pt>
                <c:pt idx="4997">
                  <c:v>1.012575493114447</c:v>
                </c:pt>
                <c:pt idx="4998">
                  <c:v>1.01217079709154</c:v>
                </c:pt>
                <c:pt idx="4999">
                  <c:v>1.01176634354656</c:v>
                </c:pt>
                <c:pt idx="5000">
                  <c:v>1.01136213228565</c:v>
                </c:pt>
              </c:numCache>
            </c:numRef>
          </c:yVal>
          <c:smooth val="1"/>
        </c:ser>
        <c:axId val="1313119240"/>
        <c:axId val="596194584"/>
      </c:scatterChart>
      <c:scatterChart>
        <c:scatterStyle val="smoothMarker"/>
        <c:ser>
          <c:idx val="1"/>
          <c:order val="1"/>
          <c:tx>
            <c:strRef>
              <c:f>Sheet1!$B$1</c:f>
              <c:strCache>
                <c:ptCount val="1"/>
                <c:pt idx="0">
                  <c:v>stress</c:v>
                </c:pt>
              </c:strCache>
            </c:strRef>
          </c:tx>
          <c:spPr>
            <a:ln>
              <a:solidFill>
                <a:schemeClr val="accent1"/>
              </a:solidFill>
            </a:ln>
          </c:spPr>
          <c:marker>
            <c:symbol val="none"/>
          </c:marker>
          <c:xVal>
            <c:numRef>
              <c:f>Sheet1!$C$2:$C$5002</c:f>
              <c:numCache>
                <c:formatCode>General</c:formatCode>
                <c:ptCount val="5001"/>
                <c:pt idx="0">
                  <c:v>0.0</c:v>
                </c:pt>
                <c:pt idx="1">
                  <c:v>-1.0</c:v>
                </c:pt>
                <c:pt idx="2">
                  <c:v>-2.0</c:v>
                </c:pt>
                <c:pt idx="3">
                  <c:v>-3.0</c:v>
                </c:pt>
                <c:pt idx="4">
                  <c:v>-4.0</c:v>
                </c:pt>
                <c:pt idx="5">
                  <c:v>-5.0</c:v>
                </c:pt>
                <c:pt idx="6">
                  <c:v>-6.0</c:v>
                </c:pt>
                <c:pt idx="7">
                  <c:v>-7.0</c:v>
                </c:pt>
                <c:pt idx="8">
                  <c:v>-8.0</c:v>
                </c:pt>
                <c:pt idx="9">
                  <c:v>-9.0</c:v>
                </c:pt>
                <c:pt idx="10">
                  <c:v>-10.0</c:v>
                </c:pt>
                <c:pt idx="11">
                  <c:v>-11.0</c:v>
                </c:pt>
                <c:pt idx="12">
                  <c:v>-12.0</c:v>
                </c:pt>
                <c:pt idx="13">
                  <c:v>-13.0</c:v>
                </c:pt>
                <c:pt idx="14">
                  <c:v>-14.0</c:v>
                </c:pt>
                <c:pt idx="15">
                  <c:v>-15.0</c:v>
                </c:pt>
                <c:pt idx="16">
                  <c:v>-16.0</c:v>
                </c:pt>
                <c:pt idx="17">
                  <c:v>-17.0</c:v>
                </c:pt>
                <c:pt idx="18">
                  <c:v>-18.0</c:v>
                </c:pt>
                <c:pt idx="19">
                  <c:v>-19.0</c:v>
                </c:pt>
                <c:pt idx="20">
                  <c:v>-20.0</c:v>
                </c:pt>
                <c:pt idx="21">
                  <c:v>-21.0</c:v>
                </c:pt>
                <c:pt idx="22">
                  <c:v>-22.0</c:v>
                </c:pt>
                <c:pt idx="23">
                  <c:v>-23.0</c:v>
                </c:pt>
                <c:pt idx="24">
                  <c:v>-24.0</c:v>
                </c:pt>
                <c:pt idx="25">
                  <c:v>-25.0</c:v>
                </c:pt>
                <c:pt idx="26">
                  <c:v>-26.0</c:v>
                </c:pt>
                <c:pt idx="27">
                  <c:v>-27.0</c:v>
                </c:pt>
                <c:pt idx="28">
                  <c:v>-28.0</c:v>
                </c:pt>
                <c:pt idx="29">
                  <c:v>-29.0</c:v>
                </c:pt>
                <c:pt idx="30">
                  <c:v>-30.0</c:v>
                </c:pt>
                <c:pt idx="31">
                  <c:v>-31.0</c:v>
                </c:pt>
                <c:pt idx="32">
                  <c:v>-32.0</c:v>
                </c:pt>
                <c:pt idx="33">
                  <c:v>-33.0</c:v>
                </c:pt>
                <c:pt idx="34">
                  <c:v>-34.0</c:v>
                </c:pt>
                <c:pt idx="35">
                  <c:v>-35.0</c:v>
                </c:pt>
                <c:pt idx="36">
                  <c:v>-36.0</c:v>
                </c:pt>
                <c:pt idx="37">
                  <c:v>-37.0</c:v>
                </c:pt>
                <c:pt idx="38">
                  <c:v>-38.0</c:v>
                </c:pt>
                <c:pt idx="39">
                  <c:v>-39.0</c:v>
                </c:pt>
                <c:pt idx="40">
                  <c:v>-40.0</c:v>
                </c:pt>
                <c:pt idx="41">
                  <c:v>-41.0</c:v>
                </c:pt>
                <c:pt idx="42">
                  <c:v>-42.0</c:v>
                </c:pt>
                <c:pt idx="43">
                  <c:v>-43.0</c:v>
                </c:pt>
                <c:pt idx="44">
                  <c:v>-44.0</c:v>
                </c:pt>
                <c:pt idx="45">
                  <c:v>-45.0</c:v>
                </c:pt>
                <c:pt idx="46">
                  <c:v>-46.0</c:v>
                </c:pt>
                <c:pt idx="47">
                  <c:v>-47.0</c:v>
                </c:pt>
                <c:pt idx="48">
                  <c:v>-48.0</c:v>
                </c:pt>
                <c:pt idx="49">
                  <c:v>-49.0</c:v>
                </c:pt>
                <c:pt idx="50">
                  <c:v>-50.0</c:v>
                </c:pt>
                <c:pt idx="51">
                  <c:v>-51.0</c:v>
                </c:pt>
                <c:pt idx="52">
                  <c:v>-52.0</c:v>
                </c:pt>
                <c:pt idx="53">
                  <c:v>-53.0</c:v>
                </c:pt>
                <c:pt idx="54">
                  <c:v>-54.0</c:v>
                </c:pt>
                <c:pt idx="55">
                  <c:v>-55.0</c:v>
                </c:pt>
                <c:pt idx="56">
                  <c:v>-56.0</c:v>
                </c:pt>
                <c:pt idx="57">
                  <c:v>-57.0</c:v>
                </c:pt>
                <c:pt idx="58">
                  <c:v>-58.0</c:v>
                </c:pt>
                <c:pt idx="59">
                  <c:v>-59.0</c:v>
                </c:pt>
                <c:pt idx="60">
                  <c:v>-60.0</c:v>
                </c:pt>
                <c:pt idx="61">
                  <c:v>-61.0</c:v>
                </c:pt>
                <c:pt idx="62">
                  <c:v>-62.0</c:v>
                </c:pt>
                <c:pt idx="63">
                  <c:v>-63.0</c:v>
                </c:pt>
                <c:pt idx="64">
                  <c:v>-64.0</c:v>
                </c:pt>
                <c:pt idx="65">
                  <c:v>-65.0</c:v>
                </c:pt>
                <c:pt idx="66">
                  <c:v>-66.0</c:v>
                </c:pt>
                <c:pt idx="67">
                  <c:v>-67.0</c:v>
                </c:pt>
                <c:pt idx="68">
                  <c:v>-68.0</c:v>
                </c:pt>
                <c:pt idx="69">
                  <c:v>-69.0</c:v>
                </c:pt>
                <c:pt idx="70">
                  <c:v>-70.0</c:v>
                </c:pt>
                <c:pt idx="71">
                  <c:v>-71.0</c:v>
                </c:pt>
                <c:pt idx="72">
                  <c:v>-72.0</c:v>
                </c:pt>
                <c:pt idx="73">
                  <c:v>-73.0</c:v>
                </c:pt>
                <c:pt idx="74">
                  <c:v>-74.0</c:v>
                </c:pt>
                <c:pt idx="75">
                  <c:v>-75.0</c:v>
                </c:pt>
                <c:pt idx="76">
                  <c:v>-76.0</c:v>
                </c:pt>
                <c:pt idx="77">
                  <c:v>-77.0</c:v>
                </c:pt>
                <c:pt idx="78">
                  <c:v>-78.0</c:v>
                </c:pt>
                <c:pt idx="79">
                  <c:v>-79.0</c:v>
                </c:pt>
                <c:pt idx="80">
                  <c:v>-80.0</c:v>
                </c:pt>
                <c:pt idx="81">
                  <c:v>-81.0</c:v>
                </c:pt>
                <c:pt idx="82">
                  <c:v>-82.0</c:v>
                </c:pt>
                <c:pt idx="83">
                  <c:v>-83.0</c:v>
                </c:pt>
                <c:pt idx="84">
                  <c:v>-84.0</c:v>
                </c:pt>
                <c:pt idx="85">
                  <c:v>-85.0</c:v>
                </c:pt>
                <c:pt idx="86">
                  <c:v>-86.0</c:v>
                </c:pt>
                <c:pt idx="87">
                  <c:v>-87.0</c:v>
                </c:pt>
                <c:pt idx="88">
                  <c:v>-88.0</c:v>
                </c:pt>
                <c:pt idx="89">
                  <c:v>-89.0</c:v>
                </c:pt>
                <c:pt idx="90">
                  <c:v>-90.0</c:v>
                </c:pt>
                <c:pt idx="91">
                  <c:v>-91.0</c:v>
                </c:pt>
                <c:pt idx="92">
                  <c:v>-92.0</c:v>
                </c:pt>
                <c:pt idx="93">
                  <c:v>-93.0</c:v>
                </c:pt>
                <c:pt idx="94">
                  <c:v>-94.0</c:v>
                </c:pt>
                <c:pt idx="95">
                  <c:v>-95.0</c:v>
                </c:pt>
                <c:pt idx="96">
                  <c:v>-96.0</c:v>
                </c:pt>
                <c:pt idx="97">
                  <c:v>-97.0</c:v>
                </c:pt>
                <c:pt idx="98">
                  <c:v>-98.0</c:v>
                </c:pt>
                <c:pt idx="99">
                  <c:v>-99.0</c:v>
                </c:pt>
                <c:pt idx="100">
                  <c:v>-100.0</c:v>
                </c:pt>
                <c:pt idx="101">
                  <c:v>-101.0</c:v>
                </c:pt>
                <c:pt idx="102">
                  <c:v>-102.0</c:v>
                </c:pt>
                <c:pt idx="103">
                  <c:v>-103.0</c:v>
                </c:pt>
                <c:pt idx="104">
                  <c:v>-104.0</c:v>
                </c:pt>
                <c:pt idx="105">
                  <c:v>-105.0</c:v>
                </c:pt>
                <c:pt idx="106">
                  <c:v>-106.0</c:v>
                </c:pt>
                <c:pt idx="107">
                  <c:v>-107.0</c:v>
                </c:pt>
                <c:pt idx="108">
                  <c:v>-108.0</c:v>
                </c:pt>
                <c:pt idx="109">
                  <c:v>-109.0</c:v>
                </c:pt>
                <c:pt idx="110">
                  <c:v>-110.0</c:v>
                </c:pt>
                <c:pt idx="111">
                  <c:v>-111.0</c:v>
                </c:pt>
                <c:pt idx="112">
                  <c:v>-112.0</c:v>
                </c:pt>
                <c:pt idx="113">
                  <c:v>-113.0</c:v>
                </c:pt>
                <c:pt idx="114">
                  <c:v>-114.0</c:v>
                </c:pt>
                <c:pt idx="115">
                  <c:v>-115.0</c:v>
                </c:pt>
                <c:pt idx="116">
                  <c:v>-116.0</c:v>
                </c:pt>
                <c:pt idx="117">
                  <c:v>-117.0</c:v>
                </c:pt>
                <c:pt idx="118">
                  <c:v>-118.0</c:v>
                </c:pt>
                <c:pt idx="119">
                  <c:v>-119.0</c:v>
                </c:pt>
                <c:pt idx="120">
                  <c:v>-120.0</c:v>
                </c:pt>
                <c:pt idx="121">
                  <c:v>-121.0</c:v>
                </c:pt>
                <c:pt idx="122">
                  <c:v>-122.0</c:v>
                </c:pt>
                <c:pt idx="123">
                  <c:v>-123.0</c:v>
                </c:pt>
                <c:pt idx="124">
                  <c:v>-124.0</c:v>
                </c:pt>
                <c:pt idx="125">
                  <c:v>-125.0</c:v>
                </c:pt>
                <c:pt idx="126">
                  <c:v>-126.0</c:v>
                </c:pt>
                <c:pt idx="127">
                  <c:v>-127.0</c:v>
                </c:pt>
                <c:pt idx="128">
                  <c:v>-128.0</c:v>
                </c:pt>
                <c:pt idx="129">
                  <c:v>-129.0</c:v>
                </c:pt>
                <c:pt idx="130">
                  <c:v>-130.0</c:v>
                </c:pt>
                <c:pt idx="131">
                  <c:v>-131.0</c:v>
                </c:pt>
                <c:pt idx="132">
                  <c:v>-132.0</c:v>
                </c:pt>
                <c:pt idx="133">
                  <c:v>-133.0</c:v>
                </c:pt>
                <c:pt idx="134">
                  <c:v>-134.0</c:v>
                </c:pt>
                <c:pt idx="135">
                  <c:v>-135.0</c:v>
                </c:pt>
                <c:pt idx="136">
                  <c:v>-136.0</c:v>
                </c:pt>
                <c:pt idx="137">
                  <c:v>-137.0</c:v>
                </c:pt>
                <c:pt idx="138">
                  <c:v>-138.0</c:v>
                </c:pt>
                <c:pt idx="139">
                  <c:v>-139.0</c:v>
                </c:pt>
                <c:pt idx="140">
                  <c:v>-140.0</c:v>
                </c:pt>
                <c:pt idx="141">
                  <c:v>-141.0</c:v>
                </c:pt>
                <c:pt idx="142">
                  <c:v>-142.0</c:v>
                </c:pt>
                <c:pt idx="143">
                  <c:v>-143.0</c:v>
                </c:pt>
                <c:pt idx="144">
                  <c:v>-144.0</c:v>
                </c:pt>
                <c:pt idx="145">
                  <c:v>-145.0</c:v>
                </c:pt>
                <c:pt idx="146">
                  <c:v>-146.0</c:v>
                </c:pt>
                <c:pt idx="147">
                  <c:v>-147.0</c:v>
                </c:pt>
                <c:pt idx="148">
                  <c:v>-148.0</c:v>
                </c:pt>
                <c:pt idx="149">
                  <c:v>-149.0</c:v>
                </c:pt>
                <c:pt idx="150">
                  <c:v>-150.0</c:v>
                </c:pt>
                <c:pt idx="151">
                  <c:v>-151.0</c:v>
                </c:pt>
                <c:pt idx="152">
                  <c:v>-152.0</c:v>
                </c:pt>
                <c:pt idx="153">
                  <c:v>-153.0</c:v>
                </c:pt>
                <c:pt idx="154">
                  <c:v>-154.0</c:v>
                </c:pt>
                <c:pt idx="155">
                  <c:v>-155.0</c:v>
                </c:pt>
                <c:pt idx="156">
                  <c:v>-156.0</c:v>
                </c:pt>
                <c:pt idx="157">
                  <c:v>-157.0</c:v>
                </c:pt>
                <c:pt idx="158">
                  <c:v>-158.0</c:v>
                </c:pt>
                <c:pt idx="159">
                  <c:v>-159.0</c:v>
                </c:pt>
                <c:pt idx="160">
                  <c:v>-160.0</c:v>
                </c:pt>
                <c:pt idx="161">
                  <c:v>-161.0</c:v>
                </c:pt>
                <c:pt idx="162">
                  <c:v>-162.0</c:v>
                </c:pt>
                <c:pt idx="163">
                  <c:v>-163.0</c:v>
                </c:pt>
                <c:pt idx="164">
                  <c:v>-164.0</c:v>
                </c:pt>
                <c:pt idx="165">
                  <c:v>-165.0</c:v>
                </c:pt>
                <c:pt idx="166">
                  <c:v>-166.0</c:v>
                </c:pt>
                <c:pt idx="167">
                  <c:v>-167.0</c:v>
                </c:pt>
                <c:pt idx="168">
                  <c:v>-168.0</c:v>
                </c:pt>
                <c:pt idx="169">
                  <c:v>-169.0</c:v>
                </c:pt>
                <c:pt idx="170">
                  <c:v>-170.0</c:v>
                </c:pt>
                <c:pt idx="171">
                  <c:v>-171.0</c:v>
                </c:pt>
                <c:pt idx="172">
                  <c:v>-172.0</c:v>
                </c:pt>
                <c:pt idx="173">
                  <c:v>-173.0</c:v>
                </c:pt>
                <c:pt idx="174">
                  <c:v>-174.0</c:v>
                </c:pt>
                <c:pt idx="175">
                  <c:v>-175.0</c:v>
                </c:pt>
                <c:pt idx="176">
                  <c:v>-176.0</c:v>
                </c:pt>
                <c:pt idx="177">
                  <c:v>-177.0</c:v>
                </c:pt>
                <c:pt idx="178">
                  <c:v>-178.0</c:v>
                </c:pt>
                <c:pt idx="179">
                  <c:v>-179.0</c:v>
                </c:pt>
                <c:pt idx="180">
                  <c:v>-180.0</c:v>
                </c:pt>
                <c:pt idx="181">
                  <c:v>-181.0</c:v>
                </c:pt>
                <c:pt idx="182">
                  <c:v>-182.0</c:v>
                </c:pt>
                <c:pt idx="183">
                  <c:v>-183.0</c:v>
                </c:pt>
                <c:pt idx="184">
                  <c:v>-184.0</c:v>
                </c:pt>
                <c:pt idx="185">
                  <c:v>-185.0</c:v>
                </c:pt>
                <c:pt idx="186">
                  <c:v>-186.0</c:v>
                </c:pt>
                <c:pt idx="187">
                  <c:v>-187.0</c:v>
                </c:pt>
                <c:pt idx="188">
                  <c:v>-188.0</c:v>
                </c:pt>
                <c:pt idx="189">
                  <c:v>-189.0</c:v>
                </c:pt>
                <c:pt idx="190">
                  <c:v>-190.0</c:v>
                </c:pt>
                <c:pt idx="191">
                  <c:v>-191.0</c:v>
                </c:pt>
                <c:pt idx="192">
                  <c:v>-192.0</c:v>
                </c:pt>
                <c:pt idx="193">
                  <c:v>-193.0</c:v>
                </c:pt>
                <c:pt idx="194">
                  <c:v>-194.0</c:v>
                </c:pt>
                <c:pt idx="195">
                  <c:v>-195.0</c:v>
                </c:pt>
                <c:pt idx="196">
                  <c:v>-196.0</c:v>
                </c:pt>
                <c:pt idx="197">
                  <c:v>-197.0</c:v>
                </c:pt>
                <c:pt idx="198">
                  <c:v>-198.0</c:v>
                </c:pt>
                <c:pt idx="199">
                  <c:v>-199.0</c:v>
                </c:pt>
                <c:pt idx="200">
                  <c:v>-200.0</c:v>
                </c:pt>
                <c:pt idx="201">
                  <c:v>-201.0</c:v>
                </c:pt>
                <c:pt idx="202">
                  <c:v>-202.0</c:v>
                </c:pt>
                <c:pt idx="203">
                  <c:v>-203.0</c:v>
                </c:pt>
                <c:pt idx="204">
                  <c:v>-204.0</c:v>
                </c:pt>
                <c:pt idx="205">
                  <c:v>-205.0</c:v>
                </c:pt>
                <c:pt idx="206">
                  <c:v>-206.0</c:v>
                </c:pt>
                <c:pt idx="207">
                  <c:v>-207.0</c:v>
                </c:pt>
                <c:pt idx="208">
                  <c:v>-208.0</c:v>
                </c:pt>
                <c:pt idx="209">
                  <c:v>-209.0</c:v>
                </c:pt>
                <c:pt idx="210">
                  <c:v>-210.0</c:v>
                </c:pt>
                <c:pt idx="211">
                  <c:v>-211.0</c:v>
                </c:pt>
                <c:pt idx="212">
                  <c:v>-212.0</c:v>
                </c:pt>
                <c:pt idx="213">
                  <c:v>-213.0</c:v>
                </c:pt>
                <c:pt idx="214">
                  <c:v>-214.0</c:v>
                </c:pt>
                <c:pt idx="215">
                  <c:v>-215.0</c:v>
                </c:pt>
                <c:pt idx="216">
                  <c:v>-216.0</c:v>
                </c:pt>
                <c:pt idx="217">
                  <c:v>-217.0</c:v>
                </c:pt>
                <c:pt idx="218">
                  <c:v>-218.0</c:v>
                </c:pt>
                <c:pt idx="219">
                  <c:v>-219.0</c:v>
                </c:pt>
                <c:pt idx="220">
                  <c:v>-220.0</c:v>
                </c:pt>
                <c:pt idx="221">
                  <c:v>-221.0</c:v>
                </c:pt>
                <c:pt idx="222">
                  <c:v>-222.0</c:v>
                </c:pt>
                <c:pt idx="223">
                  <c:v>-223.0</c:v>
                </c:pt>
                <c:pt idx="224">
                  <c:v>-224.0</c:v>
                </c:pt>
                <c:pt idx="225">
                  <c:v>-225.0</c:v>
                </c:pt>
                <c:pt idx="226">
                  <c:v>-226.0</c:v>
                </c:pt>
                <c:pt idx="227">
                  <c:v>-227.0</c:v>
                </c:pt>
                <c:pt idx="228">
                  <c:v>-228.0</c:v>
                </c:pt>
                <c:pt idx="229">
                  <c:v>-229.0</c:v>
                </c:pt>
                <c:pt idx="230">
                  <c:v>-230.0</c:v>
                </c:pt>
                <c:pt idx="231">
                  <c:v>-231.0</c:v>
                </c:pt>
                <c:pt idx="232">
                  <c:v>-232.0</c:v>
                </c:pt>
                <c:pt idx="233">
                  <c:v>-233.0</c:v>
                </c:pt>
                <c:pt idx="234">
                  <c:v>-234.0</c:v>
                </c:pt>
                <c:pt idx="235">
                  <c:v>-235.0</c:v>
                </c:pt>
                <c:pt idx="236">
                  <c:v>-236.0</c:v>
                </c:pt>
                <c:pt idx="237">
                  <c:v>-237.0</c:v>
                </c:pt>
                <c:pt idx="238">
                  <c:v>-238.0</c:v>
                </c:pt>
                <c:pt idx="239">
                  <c:v>-239.0</c:v>
                </c:pt>
                <c:pt idx="240">
                  <c:v>-240.0</c:v>
                </c:pt>
                <c:pt idx="241">
                  <c:v>-241.0</c:v>
                </c:pt>
                <c:pt idx="242">
                  <c:v>-242.0</c:v>
                </c:pt>
                <c:pt idx="243">
                  <c:v>-243.0</c:v>
                </c:pt>
                <c:pt idx="244">
                  <c:v>-244.0</c:v>
                </c:pt>
                <c:pt idx="245">
                  <c:v>-245.0</c:v>
                </c:pt>
                <c:pt idx="246">
                  <c:v>-246.0</c:v>
                </c:pt>
                <c:pt idx="247">
                  <c:v>-247.0</c:v>
                </c:pt>
                <c:pt idx="248">
                  <c:v>-248.0</c:v>
                </c:pt>
                <c:pt idx="249">
                  <c:v>-249.0</c:v>
                </c:pt>
                <c:pt idx="250">
                  <c:v>-250.0</c:v>
                </c:pt>
                <c:pt idx="251">
                  <c:v>-251.0</c:v>
                </c:pt>
                <c:pt idx="252">
                  <c:v>-252.0</c:v>
                </c:pt>
                <c:pt idx="253">
                  <c:v>-253.0</c:v>
                </c:pt>
                <c:pt idx="254">
                  <c:v>-254.0</c:v>
                </c:pt>
                <c:pt idx="255">
                  <c:v>-255.0</c:v>
                </c:pt>
                <c:pt idx="256">
                  <c:v>-256.0</c:v>
                </c:pt>
                <c:pt idx="257">
                  <c:v>-257.0</c:v>
                </c:pt>
                <c:pt idx="258">
                  <c:v>-258.0</c:v>
                </c:pt>
                <c:pt idx="259">
                  <c:v>-259.0</c:v>
                </c:pt>
                <c:pt idx="260">
                  <c:v>-260.0</c:v>
                </c:pt>
                <c:pt idx="261">
                  <c:v>-261.0</c:v>
                </c:pt>
                <c:pt idx="262">
                  <c:v>-262.0</c:v>
                </c:pt>
                <c:pt idx="263">
                  <c:v>-263.0</c:v>
                </c:pt>
                <c:pt idx="264">
                  <c:v>-264.0</c:v>
                </c:pt>
                <c:pt idx="265">
                  <c:v>-265.0</c:v>
                </c:pt>
                <c:pt idx="266">
                  <c:v>-266.0</c:v>
                </c:pt>
                <c:pt idx="267">
                  <c:v>-267.0</c:v>
                </c:pt>
                <c:pt idx="268">
                  <c:v>-268.0</c:v>
                </c:pt>
                <c:pt idx="269">
                  <c:v>-269.0</c:v>
                </c:pt>
                <c:pt idx="270">
                  <c:v>-270.0</c:v>
                </c:pt>
                <c:pt idx="271">
                  <c:v>-271.0</c:v>
                </c:pt>
                <c:pt idx="272">
                  <c:v>-272.0</c:v>
                </c:pt>
                <c:pt idx="273">
                  <c:v>-273.0</c:v>
                </c:pt>
                <c:pt idx="274">
                  <c:v>-274.0</c:v>
                </c:pt>
                <c:pt idx="275">
                  <c:v>-275.0</c:v>
                </c:pt>
                <c:pt idx="276">
                  <c:v>-276.0</c:v>
                </c:pt>
                <c:pt idx="277">
                  <c:v>-277.0</c:v>
                </c:pt>
                <c:pt idx="278">
                  <c:v>-278.0</c:v>
                </c:pt>
                <c:pt idx="279">
                  <c:v>-279.0</c:v>
                </c:pt>
                <c:pt idx="280">
                  <c:v>-280.0</c:v>
                </c:pt>
                <c:pt idx="281">
                  <c:v>-281.0</c:v>
                </c:pt>
                <c:pt idx="282">
                  <c:v>-282.0</c:v>
                </c:pt>
                <c:pt idx="283">
                  <c:v>-283.0</c:v>
                </c:pt>
                <c:pt idx="284">
                  <c:v>-284.0</c:v>
                </c:pt>
                <c:pt idx="285">
                  <c:v>-285.0</c:v>
                </c:pt>
                <c:pt idx="286">
                  <c:v>-286.0</c:v>
                </c:pt>
                <c:pt idx="287">
                  <c:v>-287.0</c:v>
                </c:pt>
                <c:pt idx="288">
                  <c:v>-288.0</c:v>
                </c:pt>
                <c:pt idx="289">
                  <c:v>-289.0</c:v>
                </c:pt>
                <c:pt idx="290">
                  <c:v>-290.0</c:v>
                </c:pt>
                <c:pt idx="291">
                  <c:v>-291.0</c:v>
                </c:pt>
                <c:pt idx="292">
                  <c:v>-292.0</c:v>
                </c:pt>
                <c:pt idx="293">
                  <c:v>-293.0</c:v>
                </c:pt>
                <c:pt idx="294">
                  <c:v>-294.0</c:v>
                </c:pt>
                <c:pt idx="295">
                  <c:v>-295.0</c:v>
                </c:pt>
                <c:pt idx="296">
                  <c:v>-296.0</c:v>
                </c:pt>
                <c:pt idx="297">
                  <c:v>-297.0</c:v>
                </c:pt>
                <c:pt idx="298">
                  <c:v>-298.0</c:v>
                </c:pt>
                <c:pt idx="299">
                  <c:v>-299.0</c:v>
                </c:pt>
                <c:pt idx="300">
                  <c:v>-300.0</c:v>
                </c:pt>
                <c:pt idx="301">
                  <c:v>-301.0</c:v>
                </c:pt>
                <c:pt idx="302">
                  <c:v>-302.0</c:v>
                </c:pt>
                <c:pt idx="303">
                  <c:v>-303.0</c:v>
                </c:pt>
                <c:pt idx="304">
                  <c:v>-304.0</c:v>
                </c:pt>
                <c:pt idx="305">
                  <c:v>-305.0</c:v>
                </c:pt>
                <c:pt idx="306">
                  <c:v>-306.0</c:v>
                </c:pt>
                <c:pt idx="307">
                  <c:v>-307.0</c:v>
                </c:pt>
                <c:pt idx="308">
                  <c:v>-308.0</c:v>
                </c:pt>
                <c:pt idx="309">
                  <c:v>-309.0</c:v>
                </c:pt>
                <c:pt idx="310">
                  <c:v>-310.0</c:v>
                </c:pt>
                <c:pt idx="311">
                  <c:v>-311.0</c:v>
                </c:pt>
                <c:pt idx="312">
                  <c:v>-312.0</c:v>
                </c:pt>
                <c:pt idx="313">
                  <c:v>-313.0</c:v>
                </c:pt>
                <c:pt idx="314">
                  <c:v>-314.0</c:v>
                </c:pt>
                <c:pt idx="315">
                  <c:v>-315.0</c:v>
                </c:pt>
                <c:pt idx="316">
                  <c:v>-316.0</c:v>
                </c:pt>
                <c:pt idx="317">
                  <c:v>-317.0</c:v>
                </c:pt>
                <c:pt idx="318">
                  <c:v>-318.0</c:v>
                </c:pt>
                <c:pt idx="319">
                  <c:v>-319.0</c:v>
                </c:pt>
                <c:pt idx="320">
                  <c:v>-320.0</c:v>
                </c:pt>
                <c:pt idx="321">
                  <c:v>-321.0</c:v>
                </c:pt>
                <c:pt idx="322">
                  <c:v>-322.0</c:v>
                </c:pt>
                <c:pt idx="323">
                  <c:v>-323.0</c:v>
                </c:pt>
                <c:pt idx="324">
                  <c:v>-324.0</c:v>
                </c:pt>
                <c:pt idx="325">
                  <c:v>-325.0</c:v>
                </c:pt>
                <c:pt idx="326">
                  <c:v>-326.0</c:v>
                </c:pt>
                <c:pt idx="327">
                  <c:v>-327.0</c:v>
                </c:pt>
                <c:pt idx="328">
                  <c:v>-328.0</c:v>
                </c:pt>
                <c:pt idx="329">
                  <c:v>-329.0</c:v>
                </c:pt>
                <c:pt idx="330">
                  <c:v>-330.0</c:v>
                </c:pt>
                <c:pt idx="331">
                  <c:v>-331.0</c:v>
                </c:pt>
                <c:pt idx="332">
                  <c:v>-332.0</c:v>
                </c:pt>
                <c:pt idx="333">
                  <c:v>-333.0</c:v>
                </c:pt>
                <c:pt idx="334">
                  <c:v>-334.0</c:v>
                </c:pt>
                <c:pt idx="335">
                  <c:v>-335.0</c:v>
                </c:pt>
                <c:pt idx="336">
                  <c:v>-336.0</c:v>
                </c:pt>
                <c:pt idx="337">
                  <c:v>-337.0</c:v>
                </c:pt>
                <c:pt idx="338">
                  <c:v>-338.0</c:v>
                </c:pt>
                <c:pt idx="339">
                  <c:v>-339.0</c:v>
                </c:pt>
                <c:pt idx="340">
                  <c:v>-340.0</c:v>
                </c:pt>
                <c:pt idx="341">
                  <c:v>-341.0</c:v>
                </c:pt>
                <c:pt idx="342">
                  <c:v>-342.0</c:v>
                </c:pt>
                <c:pt idx="343">
                  <c:v>-343.0</c:v>
                </c:pt>
                <c:pt idx="344">
                  <c:v>-344.0</c:v>
                </c:pt>
                <c:pt idx="345">
                  <c:v>-345.0</c:v>
                </c:pt>
                <c:pt idx="346">
                  <c:v>-346.0</c:v>
                </c:pt>
                <c:pt idx="347">
                  <c:v>-347.0</c:v>
                </c:pt>
                <c:pt idx="348">
                  <c:v>-348.0</c:v>
                </c:pt>
                <c:pt idx="349">
                  <c:v>-349.0</c:v>
                </c:pt>
                <c:pt idx="350">
                  <c:v>-350.0</c:v>
                </c:pt>
                <c:pt idx="351">
                  <c:v>-351.0</c:v>
                </c:pt>
                <c:pt idx="352">
                  <c:v>-352.0</c:v>
                </c:pt>
                <c:pt idx="353">
                  <c:v>-353.0</c:v>
                </c:pt>
                <c:pt idx="354">
                  <c:v>-354.0</c:v>
                </c:pt>
                <c:pt idx="355">
                  <c:v>-355.0</c:v>
                </c:pt>
                <c:pt idx="356">
                  <c:v>-356.0</c:v>
                </c:pt>
                <c:pt idx="357">
                  <c:v>-357.0</c:v>
                </c:pt>
                <c:pt idx="358">
                  <c:v>-358.0</c:v>
                </c:pt>
                <c:pt idx="359">
                  <c:v>-359.0</c:v>
                </c:pt>
                <c:pt idx="360">
                  <c:v>-360.0</c:v>
                </c:pt>
                <c:pt idx="361">
                  <c:v>-361.0</c:v>
                </c:pt>
                <c:pt idx="362">
                  <c:v>-362.0</c:v>
                </c:pt>
                <c:pt idx="363">
                  <c:v>-363.0</c:v>
                </c:pt>
                <c:pt idx="364">
                  <c:v>-364.0</c:v>
                </c:pt>
                <c:pt idx="365">
                  <c:v>-365.0</c:v>
                </c:pt>
                <c:pt idx="366">
                  <c:v>-366.0</c:v>
                </c:pt>
                <c:pt idx="367">
                  <c:v>-367.0</c:v>
                </c:pt>
                <c:pt idx="368">
                  <c:v>-368.0</c:v>
                </c:pt>
                <c:pt idx="369">
                  <c:v>-369.0</c:v>
                </c:pt>
                <c:pt idx="370">
                  <c:v>-370.0</c:v>
                </c:pt>
                <c:pt idx="371">
                  <c:v>-371.0</c:v>
                </c:pt>
                <c:pt idx="372">
                  <c:v>-372.0</c:v>
                </c:pt>
                <c:pt idx="373">
                  <c:v>-373.0</c:v>
                </c:pt>
                <c:pt idx="374">
                  <c:v>-374.0</c:v>
                </c:pt>
                <c:pt idx="375">
                  <c:v>-375.0</c:v>
                </c:pt>
                <c:pt idx="376">
                  <c:v>-376.0</c:v>
                </c:pt>
                <c:pt idx="377">
                  <c:v>-377.0</c:v>
                </c:pt>
                <c:pt idx="378">
                  <c:v>-378.0</c:v>
                </c:pt>
                <c:pt idx="379">
                  <c:v>-379.0</c:v>
                </c:pt>
                <c:pt idx="380">
                  <c:v>-380.0</c:v>
                </c:pt>
                <c:pt idx="381">
                  <c:v>-381.0</c:v>
                </c:pt>
                <c:pt idx="382">
                  <c:v>-382.0</c:v>
                </c:pt>
                <c:pt idx="383">
                  <c:v>-383.0</c:v>
                </c:pt>
                <c:pt idx="384">
                  <c:v>-384.0</c:v>
                </c:pt>
                <c:pt idx="385">
                  <c:v>-385.0</c:v>
                </c:pt>
                <c:pt idx="386">
                  <c:v>-386.0</c:v>
                </c:pt>
                <c:pt idx="387">
                  <c:v>-387.0</c:v>
                </c:pt>
                <c:pt idx="388">
                  <c:v>-388.0</c:v>
                </c:pt>
                <c:pt idx="389">
                  <c:v>-389.0</c:v>
                </c:pt>
                <c:pt idx="390">
                  <c:v>-390.0</c:v>
                </c:pt>
                <c:pt idx="391">
                  <c:v>-391.0</c:v>
                </c:pt>
                <c:pt idx="392">
                  <c:v>-392.0</c:v>
                </c:pt>
                <c:pt idx="393">
                  <c:v>-393.0</c:v>
                </c:pt>
                <c:pt idx="394">
                  <c:v>-394.0</c:v>
                </c:pt>
                <c:pt idx="395">
                  <c:v>-395.0</c:v>
                </c:pt>
                <c:pt idx="396">
                  <c:v>-396.0</c:v>
                </c:pt>
                <c:pt idx="397">
                  <c:v>-397.0</c:v>
                </c:pt>
                <c:pt idx="398">
                  <c:v>-398.0</c:v>
                </c:pt>
                <c:pt idx="399">
                  <c:v>-399.0</c:v>
                </c:pt>
                <c:pt idx="400">
                  <c:v>-400.0</c:v>
                </c:pt>
                <c:pt idx="401">
                  <c:v>-401.0</c:v>
                </c:pt>
                <c:pt idx="402">
                  <c:v>-402.0</c:v>
                </c:pt>
                <c:pt idx="403">
                  <c:v>-403.0</c:v>
                </c:pt>
                <c:pt idx="404">
                  <c:v>-404.0</c:v>
                </c:pt>
                <c:pt idx="405">
                  <c:v>-405.0</c:v>
                </c:pt>
                <c:pt idx="406">
                  <c:v>-406.0</c:v>
                </c:pt>
                <c:pt idx="407">
                  <c:v>-407.0</c:v>
                </c:pt>
                <c:pt idx="408">
                  <c:v>-408.0</c:v>
                </c:pt>
                <c:pt idx="409">
                  <c:v>-409.0</c:v>
                </c:pt>
                <c:pt idx="410">
                  <c:v>-410.0</c:v>
                </c:pt>
                <c:pt idx="411">
                  <c:v>-411.0</c:v>
                </c:pt>
                <c:pt idx="412">
                  <c:v>-412.0</c:v>
                </c:pt>
                <c:pt idx="413">
                  <c:v>-413.0</c:v>
                </c:pt>
                <c:pt idx="414">
                  <c:v>-414.0</c:v>
                </c:pt>
                <c:pt idx="415">
                  <c:v>-415.0</c:v>
                </c:pt>
                <c:pt idx="416">
                  <c:v>-416.0</c:v>
                </c:pt>
                <c:pt idx="417">
                  <c:v>-417.0</c:v>
                </c:pt>
                <c:pt idx="418">
                  <c:v>-418.0</c:v>
                </c:pt>
                <c:pt idx="419">
                  <c:v>-419.0</c:v>
                </c:pt>
                <c:pt idx="420">
                  <c:v>-420.0</c:v>
                </c:pt>
                <c:pt idx="421">
                  <c:v>-421.0</c:v>
                </c:pt>
                <c:pt idx="422">
                  <c:v>-422.0</c:v>
                </c:pt>
                <c:pt idx="423">
                  <c:v>-423.0</c:v>
                </c:pt>
                <c:pt idx="424">
                  <c:v>-424.0</c:v>
                </c:pt>
                <c:pt idx="425">
                  <c:v>-425.0</c:v>
                </c:pt>
                <c:pt idx="426">
                  <c:v>-426.0</c:v>
                </c:pt>
                <c:pt idx="427">
                  <c:v>-427.0</c:v>
                </c:pt>
                <c:pt idx="428">
                  <c:v>-428.0</c:v>
                </c:pt>
                <c:pt idx="429">
                  <c:v>-429.0</c:v>
                </c:pt>
                <c:pt idx="430">
                  <c:v>-430.0</c:v>
                </c:pt>
                <c:pt idx="431">
                  <c:v>-431.0</c:v>
                </c:pt>
                <c:pt idx="432">
                  <c:v>-432.0</c:v>
                </c:pt>
                <c:pt idx="433">
                  <c:v>-433.0</c:v>
                </c:pt>
                <c:pt idx="434">
                  <c:v>-434.0</c:v>
                </c:pt>
                <c:pt idx="435">
                  <c:v>-435.0</c:v>
                </c:pt>
                <c:pt idx="436">
                  <c:v>-436.0</c:v>
                </c:pt>
                <c:pt idx="437">
                  <c:v>-437.0</c:v>
                </c:pt>
                <c:pt idx="438">
                  <c:v>-438.0</c:v>
                </c:pt>
                <c:pt idx="439">
                  <c:v>-439.0</c:v>
                </c:pt>
                <c:pt idx="440">
                  <c:v>-440.0</c:v>
                </c:pt>
                <c:pt idx="441">
                  <c:v>-441.0</c:v>
                </c:pt>
                <c:pt idx="442">
                  <c:v>-442.0</c:v>
                </c:pt>
                <c:pt idx="443">
                  <c:v>-443.0</c:v>
                </c:pt>
                <c:pt idx="444">
                  <c:v>-444.0</c:v>
                </c:pt>
                <c:pt idx="445">
                  <c:v>-445.0</c:v>
                </c:pt>
                <c:pt idx="446">
                  <c:v>-446.0</c:v>
                </c:pt>
                <c:pt idx="447">
                  <c:v>-447.0</c:v>
                </c:pt>
                <c:pt idx="448">
                  <c:v>-448.0</c:v>
                </c:pt>
                <c:pt idx="449">
                  <c:v>-449.0</c:v>
                </c:pt>
                <c:pt idx="450">
                  <c:v>-450.0</c:v>
                </c:pt>
                <c:pt idx="451">
                  <c:v>-451.0</c:v>
                </c:pt>
                <c:pt idx="452">
                  <c:v>-452.0</c:v>
                </c:pt>
                <c:pt idx="453">
                  <c:v>-453.0</c:v>
                </c:pt>
                <c:pt idx="454">
                  <c:v>-454.0</c:v>
                </c:pt>
                <c:pt idx="455">
                  <c:v>-455.0</c:v>
                </c:pt>
                <c:pt idx="456">
                  <c:v>-456.0</c:v>
                </c:pt>
                <c:pt idx="457">
                  <c:v>-457.0</c:v>
                </c:pt>
                <c:pt idx="458">
                  <c:v>-458.0</c:v>
                </c:pt>
                <c:pt idx="459">
                  <c:v>-459.0</c:v>
                </c:pt>
                <c:pt idx="460">
                  <c:v>-460.0</c:v>
                </c:pt>
                <c:pt idx="461">
                  <c:v>-461.0</c:v>
                </c:pt>
                <c:pt idx="462">
                  <c:v>-462.0</c:v>
                </c:pt>
                <c:pt idx="463">
                  <c:v>-463.0</c:v>
                </c:pt>
                <c:pt idx="464">
                  <c:v>-464.0</c:v>
                </c:pt>
                <c:pt idx="465">
                  <c:v>-465.0</c:v>
                </c:pt>
                <c:pt idx="466">
                  <c:v>-466.0</c:v>
                </c:pt>
                <c:pt idx="467">
                  <c:v>-467.0</c:v>
                </c:pt>
                <c:pt idx="468">
                  <c:v>-468.0</c:v>
                </c:pt>
                <c:pt idx="469">
                  <c:v>-469.0</c:v>
                </c:pt>
                <c:pt idx="470">
                  <c:v>-470.0</c:v>
                </c:pt>
                <c:pt idx="471">
                  <c:v>-471.0</c:v>
                </c:pt>
                <c:pt idx="472">
                  <c:v>-472.0</c:v>
                </c:pt>
                <c:pt idx="473">
                  <c:v>-473.0</c:v>
                </c:pt>
                <c:pt idx="474">
                  <c:v>-474.0</c:v>
                </c:pt>
                <c:pt idx="475">
                  <c:v>-475.0</c:v>
                </c:pt>
                <c:pt idx="476">
                  <c:v>-476.0</c:v>
                </c:pt>
                <c:pt idx="477">
                  <c:v>-477.0</c:v>
                </c:pt>
                <c:pt idx="478">
                  <c:v>-478.0</c:v>
                </c:pt>
                <c:pt idx="479">
                  <c:v>-479.0</c:v>
                </c:pt>
                <c:pt idx="480">
                  <c:v>-480.0</c:v>
                </c:pt>
                <c:pt idx="481">
                  <c:v>-481.0</c:v>
                </c:pt>
                <c:pt idx="482">
                  <c:v>-482.0</c:v>
                </c:pt>
                <c:pt idx="483">
                  <c:v>-483.0</c:v>
                </c:pt>
                <c:pt idx="484">
                  <c:v>-484.0</c:v>
                </c:pt>
                <c:pt idx="485">
                  <c:v>-485.0</c:v>
                </c:pt>
                <c:pt idx="486">
                  <c:v>-486.0</c:v>
                </c:pt>
                <c:pt idx="487">
                  <c:v>-487.0</c:v>
                </c:pt>
                <c:pt idx="488">
                  <c:v>-488.0</c:v>
                </c:pt>
                <c:pt idx="489">
                  <c:v>-489.0</c:v>
                </c:pt>
                <c:pt idx="490">
                  <c:v>-490.0</c:v>
                </c:pt>
                <c:pt idx="491">
                  <c:v>-491.0</c:v>
                </c:pt>
                <c:pt idx="492">
                  <c:v>-492.0</c:v>
                </c:pt>
                <c:pt idx="493">
                  <c:v>-493.0</c:v>
                </c:pt>
                <c:pt idx="494">
                  <c:v>-494.0</c:v>
                </c:pt>
                <c:pt idx="495">
                  <c:v>-495.0</c:v>
                </c:pt>
                <c:pt idx="496">
                  <c:v>-496.0</c:v>
                </c:pt>
                <c:pt idx="497">
                  <c:v>-497.0</c:v>
                </c:pt>
                <c:pt idx="498">
                  <c:v>-498.0</c:v>
                </c:pt>
                <c:pt idx="499">
                  <c:v>-499.0</c:v>
                </c:pt>
                <c:pt idx="500">
                  <c:v>-500.0</c:v>
                </c:pt>
                <c:pt idx="501">
                  <c:v>-501.0</c:v>
                </c:pt>
                <c:pt idx="502">
                  <c:v>-502.0</c:v>
                </c:pt>
                <c:pt idx="503">
                  <c:v>-503.0</c:v>
                </c:pt>
                <c:pt idx="504">
                  <c:v>-504.0</c:v>
                </c:pt>
                <c:pt idx="505">
                  <c:v>-505.0</c:v>
                </c:pt>
                <c:pt idx="506">
                  <c:v>-506.0</c:v>
                </c:pt>
                <c:pt idx="507">
                  <c:v>-507.0</c:v>
                </c:pt>
                <c:pt idx="508">
                  <c:v>-508.0</c:v>
                </c:pt>
                <c:pt idx="509">
                  <c:v>-509.0</c:v>
                </c:pt>
                <c:pt idx="510">
                  <c:v>-510.0</c:v>
                </c:pt>
                <c:pt idx="511">
                  <c:v>-511.0</c:v>
                </c:pt>
                <c:pt idx="512">
                  <c:v>-512.0</c:v>
                </c:pt>
                <c:pt idx="513">
                  <c:v>-513.0</c:v>
                </c:pt>
                <c:pt idx="514">
                  <c:v>-514.0</c:v>
                </c:pt>
                <c:pt idx="515">
                  <c:v>-515.0</c:v>
                </c:pt>
                <c:pt idx="516">
                  <c:v>-516.0</c:v>
                </c:pt>
                <c:pt idx="517">
                  <c:v>-517.0</c:v>
                </c:pt>
                <c:pt idx="518">
                  <c:v>-518.0</c:v>
                </c:pt>
                <c:pt idx="519">
                  <c:v>-519.0</c:v>
                </c:pt>
                <c:pt idx="520">
                  <c:v>-520.0</c:v>
                </c:pt>
                <c:pt idx="521">
                  <c:v>-521.0</c:v>
                </c:pt>
                <c:pt idx="522">
                  <c:v>-522.0</c:v>
                </c:pt>
                <c:pt idx="523">
                  <c:v>-523.0</c:v>
                </c:pt>
                <c:pt idx="524">
                  <c:v>-524.0</c:v>
                </c:pt>
                <c:pt idx="525">
                  <c:v>-525.0</c:v>
                </c:pt>
                <c:pt idx="526">
                  <c:v>-526.0</c:v>
                </c:pt>
                <c:pt idx="527">
                  <c:v>-527.0</c:v>
                </c:pt>
                <c:pt idx="528">
                  <c:v>-528.0</c:v>
                </c:pt>
                <c:pt idx="529">
                  <c:v>-529.0</c:v>
                </c:pt>
                <c:pt idx="530">
                  <c:v>-530.0</c:v>
                </c:pt>
                <c:pt idx="531">
                  <c:v>-531.0</c:v>
                </c:pt>
                <c:pt idx="532">
                  <c:v>-532.0</c:v>
                </c:pt>
                <c:pt idx="533">
                  <c:v>-533.0</c:v>
                </c:pt>
                <c:pt idx="534">
                  <c:v>-534.0</c:v>
                </c:pt>
                <c:pt idx="535">
                  <c:v>-535.0</c:v>
                </c:pt>
                <c:pt idx="536">
                  <c:v>-536.0</c:v>
                </c:pt>
                <c:pt idx="537">
                  <c:v>-537.0</c:v>
                </c:pt>
                <c:pt idx="538">
                  <c:v>-538.0</c:v>
                </c:pt>
                <c:pt idx="539">
                  <c:v>-539.0</c:v>
                </c:pt>
                <c:pt idx="540">
                  <c:v>-540.0</c:v>
                </c:pt>
                <c:pt idx="541">
                  <c:v>-541.0</c:v>
                </c:pt>
                <c:pt idx="542">
                  <c:v>-542.0</c:v>
                </c:pt>
                <c:pt idx="543">
                  <c:v>-543.0</c:v>
                </c:pt>
                <c:pt idx="544">
                  <c:v>-544.0</c:v>
                </c:pt>
                <c:pt idx="545">
                  <c:v>-545.0</c:v>
                </c:pt>
                <c:pt idx="546">
                  <c:v>-546.0</c:v>
                </c:pt>
                <c:pt idx="547">
                  <c:v>-547.0</c:v>
                </c:pt>
                <c:pt idx="548">
                  <c:v>-548.0</c:v>
                </c:pt>
                <c:pt idx="549">
                  <c:v>-549.0</c:v>
                </c:pt>
                <c:pt idx="550">
                  <c:v>-550.0</c:v>
                </c:pt>
                <c:pt idx="551">
                  <c:v>-551.0</c:v>
                </c:pt>
                <c:pt idx="552">
                  <c:v>-552.0</c:v>
                </c:pt>
                <c:pt idx="553">
                  <c:v>-553.0</c:v>
                </c:pt>
                <c:pt idx="554">
                  <c:v>-554.0</c:v>
                </c:pt>
                <c:pt idx="555">
                  <c:v>-555.0</c:v>
                </c:pt>
                <c:pt idx="556">
                  <c:v>-556.0</c:v>
                </c:pt>
                <c:pt idx="557">
                  <c:v>-557.0</c:v>
                </c:pt>
                <c:pt idx="558">
                  <c:v>-558.0</c:v>
                </c:pt>
                <c:pt idx="559">
                  <c:v>-559.0</c:v>
                </c:pt>
                <c:pt idx="560">
                  <c:v>-560.0</c:v>
                </c:pt>
                <c:pt idx="561">
                  <c:v>-561.0</c:v>
                </c:pt>
                <c:pt idx="562">
                  <c:v>-562.0</c:v>
                </c:pt>
                <c:pt idx="563">
                  <c:v>-563.0</c:v>
                </c:pt>
                <c:pt idx="564">
                  <c:v>-564.0</c:v>
                </c:pt>
                <c:pt idx="565">
                  <c:v>-565.0</c:v>
                </c:pt>
                <c:pt idx="566">
                  <c:v>-566.0</c:v>
                </c:pt>
                <c:pt idx="567">
                  <c:v>-567.0</c:v>
                </c:pt>
                <c:pt idx="568">
                  <c:v>-568.0</c:v>
                </c:pt>
                <c:pt idx="569">
                  <c:v>-569.0</c:v>
                </c:pt>
                <c:pt idx="570">
                  <c:v>-570.0</c:v>
                </c:pt>
                <c:pt idx="571">
                  <c:v>-571.0</c:v>
                </c:pt>
                <c:pt idx="572">
                  <c:v>-572.0</c:v>
                </c:pt>
                <c:pt idx="573">
                  <c:v>-573.0</c:v>
                </c:pt>
                <c:pt idx="574">
                  <c:v>-574.0</c:v>
                </c:pt>
                <c:pt idx="575">
                  <c:v>-575.0</c:v>
                </c:pt>
                <c:pt idx="576">
                  <c:v>-576.0</c:v>
                </c:pt>
                <c:pt idx="577">
                  <c:v>-577.0</c:v>
                </c:pt>
                <c:pt idx="578">
                  <c:v>-578.0</c:v>
                </c:pt>
                <c:pt idx="579">
                  <c:v>-579.0</c:v>
                </c:pt>
                <c:pt idx="580">
                  <c:v>-580.0</c:v>
                </c:pt>
                <c:pt idx="581">
                  <c:v>-581.0</c:v>
                </c:pt>
                <c:pt idx="582">
                  <c:v>-582.0</c:v>
                </c:pt>
                <c:pt idx="583">
                  <c:v>-583.0</c:v>
                </c:pt>
                <c:pt idx="584">
                  <c:v>-584.0</c:v>
                </c:pt>
                <c:pt idx="585">
                  <c:v>-585.0</c:v>
                </c:pt>
                <c:pt idx="586">
                  <c:v>-586.0</c:v>
                </c:pt>
                <c:pt idx="587">
                  <c:v>-587.0</c:v>
                </c:pt>
                <c:pt idx="588">
                  <c:v>-588.0</c:v>
                </c:pt>
                <c:pt idx="589">
                  <c:v>-589.0</c:v>
                </c:pt>
                <c:pt idx="590">
                  <c:v>-590.0</c:v>
                </c:pt>
                <c:pt idx="591">
                  <c:v>-591.0</c:v>
                </c:pt>
                <c:pt idx="592">
                  <c:v>-592.0</c:v>
                </c:pt>
                <c:pt idx="593">
                  <c:v>-593.0</c:v>
                </c:pt>
                <c:pt idx="594">
                  <c:v>-594.0</c:v>
                </c:pt>
                <c:pt idx="595">
                  <c:v>-595.0</c:v>
                </c:pt>
                <c:pt idx="596">
                  <c:v>-596.0</c:v>
                </c:pt>
                <c:pt idx="597">
                  <c:v>-597.0</c:v>
                </c:pt>
                <c:pt idx="598">
                  <c:v>-598.0</c:v>
                </c:pt>
                <c:pt idx="599">
                  <c:v>-599.0</c:v>
                </c:pt>
                <c:pt idx="600">
                  <c:v>-600.0</c:v>
                </c:pt>
                <c:pt idx="601">
                  <c:v>-601.0</c:v>
                </c:pt>
                <c:pt idx="602">
                  <c:v>-602.0</c:v>
                </c:pt>
                <c:pt idx="603">
                  <c:v>-603.0</c:v>
                </c:pt>
                <c:pt idx="604">
                  <c:v>-604.0</c:v>
                </c:pt>
                <c:pt idx="605">
                  <c:v>-605.0</c:v>
                </c:pt>
                <c:pt idx="606">
                  <c:v>-606.0</c:v>
                </c:pt>
                <c:pt idx="607">
                  <c:v>-607.0</c:v>
                </c:pt>
                <c:pt idx="608">
                  <c:v>-608.0</c:v>
                </c:pt>
                <c:pt idx="609">
                  <c:v>-609.0</c:v>
                </c:pt>
                <c:pt idx="610">
                  <c:v>-610.0</c:v>
                </c:pt>
                <c:pt idx="611">
                  <c:v>-611.0</c:v>
                </c:pt>
                <c:pt idx="612">
                  <c:v>-612.0</c:v>
                </c:pt>
                <c:pt idx="613">
                  <c:v>-613.0</c:v>
                </c:pt>
                <c:pt idx="614">
                  <c:v>-614.0</c:v>
                </c:pt>
                <c:pt idx="615">
                  <c:v>-615.0</c:v>
                </c:pt>
                <c:pt idx="616">
                  <c:v>-616.0</c:v>
                </c:pt>
                <c:pt idx="617">
                  <c:v>-617.0</c:v>
                </c:pt>
                <c:pt idx="618">
                  <c:v>-618.0</c:v>
                </c:pt>
                <c:pt idx="619">
                  <c:v>-619.0</c:v>
                </c:pt>
                <c:pt idx="620">
                  <c:v>-620.0</c:v>
                </c:pt>
                <c:pt idx="621">
                  <c:v>-621.0</c:v>
                </c:pt>
                <c:pt idx="622">
                  <c:v>-622.0</c:v>
                </c:pt>
                <c:pt idx="623">
                  <c:v>-623.0</c:v>
                </c:pt>
                <c:pt idx="624">
                  <c:v>-624.0</c:v>
                </c:pt>
                <c:pt idx="625">
                  <c:v>-625.0</c:v>
                </c:pt>
                <c:pt idx="626">
                  <c:v>-626.0</c:v>
                </c:pt>
                <c:pt idx="627">
                  <c:v>-627.0</c:v>
                </c:pt>
                <c:pt idx="628">
                  <c:v>-628.0</c:v>
                </c:pt>
                <c:pt idx="629">
                  <c:v>-629.0</c:v>
                </c:pt>
                <c:pt idx="630">
                  <c:v>-630.0</c:v>
                </c:pt>
                <c:pt idx="631">
                  <c:v>-631.0</c:v>
                </c:pt>
                <c:pt idx="632">
                  <c:v>-632.0</c:v>
                </c:pt>
                <c:pt idx="633">
                  <c:v>-633.0</c:v>
                </c:pt>
                <c:pt idx="634">
                  <c:v>-634.0</c:v>
                </c:pt>
                <c:pt idx="635">
                  <c:v>-635.0</c:v>
                </c:pt>
                <c:pt idx="636">
                  <c:v>-636.0</c:v>
                </c:pt>
                <c:pt idx="637">
                  <c:v>-637.0</c:v>
                </c:pt>
                <c:pt idx="638">
                  <c:v>-638.0</c:v>
                </c:pt>
                <c:pt idx="639">
                  <c:v>-639.0</c:v>
                </c:pt>
                <c:pt idx="640">
                  <c:v>-640.0</c:v>
                </c:pt>
                <c:pt idx="641">
                  <c:v>-641.0</c:v>
                </c:pt>
                <c:pt idx="642">
                  <c:v>-642.0</c:v>
                </c:pt>
                <c:pt idx="643">
                  <c:v>-643.0</c:v>
                </c:pt>
                <c:pt idx="644">
                  <c:v>-644.0</c:v>
                </c:pt>
                <c:pt idx="645">
                  <c:v>-645.0</c:v>
                </c:pt>
                <c:pt idx="646">
                  <c:v>-646.0</c:v>
                </c:pt>
                <c:pt idx="647">
                  <c:v>-647.0</c:v>
                </c:pt>
                <c:pt idx="648">
                  <c:v>-648.0</c:v>
                </c:pt>
                <c:pt idx="649">
                  <c:v>-649.0</c:v>
                </c:pt>
                <c:pt idx="650">
                  <c:v>-650.0</c:v>
                </c:pt>
                <c:pt idx="651">
                  <c:v>-651.0</c:v>
                </c:pt>
                <c:pt idx="652">
                  <c:v>-652.0</c:v>
                </c:pt>
                <c:pt idx="653">
                  <c:v>-653.0</c:v>
                </c:pt>
                <c:pt idx="654">
                  <c:v>-654.0</c:v>
                </c:pt>
                <c:pt idx="655">
                  <c:v>-655.0</c:v>
                </c:pt>
                <c:pt idx="656">
                  <c:v>-656.0</c:v>
                </c:pt>
                <c:pt idx="657">
                  <c:v>-657.0</c:v>
                </c:pt>
                <c:pt idx="658">
                  <c:v>-658.0</c:v>
                </c:pt>
                <c:pt idx="659">
                  <c:v>-659.0</c:v>
                </c:pt>
                <c:pt idx="660">
                  <c:v>-660.0</c:v>
                </c:pt>
                <c:pt idx="661">
                  <c:v>-661.0</c:v>
                </c:pt>
                <c:pt idx="662">
                  <c:v>-662.0</c:v>
                </c:pt>
                <c:pt idx="663">
                  <c:v>-663.0</c:v>
                </c:pt>
                <c:pt idx="664">
                  <c:v>-664.0</c:v>
                </c:pt>
                <c:pt idx="665">
                  <c:v>-665.0</c:v>
                </c:pt>
                <c:pt idx="666">
                  <c:v>-666.0</c:v>
                </c:pt>
                <c:pt idx="667">
                  <c:v>-667.0</c:v>
                </c:pt>
                <c:pt idx="668">
                  <c:v>-668.0</c:v>
                </c:pt>
                <c:pt idx="669">
                  <c:v>-669.0</c:v>
                </c:pt>
                <c:pt idx="670">
                  <c:v>-670.0</c:v>
                </c:pt>
                <c:pt idx="671">
                  <c:v>-671.0</c:v>
                </c:pt>
                <c:pt idx="672">
                  <c:v>-672.0</c:v>
                </c:pt>
                <c:pt idx="673">
                  <c:v>-673.0</c:v>
                </c:pt>
                <c:pt idx="674">
                  <c:v>-674.0</c:v>
                </c:pt>
                <c:pt idx="675">
                  <c:v>-675.0</c:v>
                </c:pt>
                <c:pt idx="676">
                  <c:v>-676.0</c:v>
                </c:pt>
                <c:pt idx="677">
                  <c:v>-677.0</c:v>
                </c:pt>
                <c:pt idx="678">
                  <c:v>-678.0</c:v>
                </c:pt>
                <c:pt idx="679">
                  <c:v>-679.0</c:v>
                </c:pt>
                <c:pt idx="680">
                  <c:v>-680.0</c:v>
                </c:pt>
                <c:pt idx="681">
                  <c:v>-681.0</c:v>
                </c:pt>
                <c:pt idx="682">
                  <c:v>-682.0</c:v>
                </c:pt>
                <c:pt idx="683">
                  <c:v>-683.0</c:v>
                </c:pt>
                <c:pt idx="684">
                  <c:v>-684.0</c:v>
                </c:pt>
                <c:pt idx="685">
                  <c:v>-685.0</c:v>
                </c:pt>
                <c:pt idx="686">
                  <c:v>-686.0</c:v>
                </c:pt>
                <c:pt idx="687">
                  <c:v>-687.0</c:v>
                </c:pt>
                <c:pt idx="688">
                  <c:v>-688.0</c:v>
                </c:pt>
                <c:pt idx="689">
                  <c:v>-689.0</c:v>
                </c:pt>
                <c:pt idx="690">
                  <c:v>-690.0</c:v>
                </c:pt>
                <c:pt idx="691">
                  <c:v>-691.0</c:v>
                </c:pt>
                <c:pt idx="692">
                  <c:v>-692.0</c:v>
                </c:pt>
                <c:pt idx="693">
                  <c:v>-693.0</c:v>
                </c:pt>
                <c:pt idx="694">
                  <c:v>-694.0</c:v>
                </c:pt>
                <c:pt idx="695">
                  <c:v>-695.0</c:v>
                </c:pt>
                <c:pt idx="696">
                  <c:v>-696.0</c:v>
                </c:pt>
                <c:pt idx="697">
                  <c:v>-697.0</c:v>
                </c:pt>
                <c:pt idx="698">
                  <c:v>-698.0</c:v>
                </c:pt>
                <c:pt idx="699">
                  <c:v>-699.0</c:v>
                </c:pt>
                <c:pt idx="700">
                  <c:v>-700.0</c:v>
                </c:pt>
                <c:pt idx="701">
                  <c:v>-701.0</c:v>
                </c:pt>
                <c:pt idx="702">
                  <c:v>-702.0</c:v>
                </c:pt>
                <c:pt idx="703">
                  <c:v>-703.0</c:v>
                </c:pt>
                <c:pt idx="704">
                  <c:v>-704.0</c:v>
                </c:pt>
                <c:pt idx="705">
                  <c:v>-705.0</c:v>
                </c:pt>
                <c:pt idx="706">
                  <c:v>-706.0</c:v>
                </c:pt>
                <c:pt idx="707">
                  <c:v>-707.0</c:v>
                </c:pt>
                <c:pt idx="708">
                  <c:v>-708.0</c:v>
                </c:pt>
                <c:pt idx="709">
                  <c:v>-709.0</c:v>
                </c:pt>
                <c:pt idx="710">
                  <c:v>-710.0</c:v>
                </c:pt>
                <c:pt idx="711">
                  <c:v>-711.0</c:v>
                </c:pt>
                <c:pt idx="712">
                  <c:v>-712.0</c:v>
                </c:pt>
                <c:pt idx="713">
                  <c:v>-713.0</c:v>
                </c:pt>
                <c:pt idx="714">
                  <c:v>-714.0</c:v>
                </c:pt>
                <c:pt idx="715">
                  <c:v>-715.0</c:v>
                </c:pt>
                <c:pt idx="716">
                  <c:v>-716.0</c:v>
                </c:pt>
                <c:pt idx="717">
                  <c:v>-717.0</c:v>
                </c:pt>
                <c:pt idx="718">
                  <c:v>-718.0</c:v>
                </c:pt>
                <c:pt idx="719">
                  <c:v>-719.0</c:v>
                </c:pt>
                <c:pt idx="720">
                  <c:v>-720.0</c:v>
                </c:pt>
                <c:pt idx="721">
                  <c:v>-721.0</c:v>
                </c:pt>
                <c:pt idx="722">
                  <c:v>-722.0</c:v>
                </c:pt>
                <c:pt idx="723">
                  <c:v>-723.0</c:v>
                </c:pt>
                <c:pt idx="724">
                  <c:v>-724.0</c:v>
                </c:pt>
                <c:pt idx="725">
                  <c:v>-725.0</c:v>
                </c:pt>
                <c:pt idx="726">
                  <c:v>-726.0</c:v>
                </c:pt>
                <c:pt idx="727">
                  <c:v>-727.0</c:v>
                </c:pt>
                <c:pt idx="728">
                  <c:v>-728.0</c:v>
                </c:pt>
                <c:pt idx="729">
                  <c:v>-729.0</c:v>
                </c:pt>
                <c:pt idx="730">
                  <c:v>-730.0</c:v>
                </c:pt>
                <c:pt idx="731">
                  <c:v>-731.0</c:v>
                </c:pt>
                <c:pt idx="732">
                  <c:v>-732.0</c:v>
                </c:pt>
                <c:pt idx="733">
                  <c:v>-733.0</c:v>
                </c:pt>
                <c:pt idx="734">
                  <c:v>-734.0</c:v>
                </c:pt>
                <c:pt idx="735">
                  <c:v>-735.0</c:v>
                </c:pt>
                <c:pt idx="736">
                  <c:v>-736.0</c:v>
                </c:pt>
                <c:pt idx="737">
                  <c:v>-737.0</c:v>
                </c:pt>
                <c:pt idx="738">
                  <c:v>-738.0</c:v>
                </c:pt>
                <c:pt idx="739">
                  <c:v>-739.0</c:v>
                </c:pt>
                <c:pt idx="740">
                  <c:v>-740.0</c:v>
                </c:pt>
                <c:pt idx="741">
                  <c:v>-741.0</c:v>
                </c:pt>
                <c:pt idx="742">
                  <c:v>-742.0</c:v>
                </c:pt>
                <c:pt idx="743">
                  <c:v>-743.0</c:v>
                </c:pt>
                <c:pt idx="744">
                  <c:v>-744.0</c:v>
                </c:pt>
                <c:pt idx="745">
                  <c:v>-745.0</c:v>
                </c:pt>
                <c:pt idx="746">
                  <c:v>-746.0</c:v>
                </c:pt>
                <c:pt idx="747">
                  <c:v>-747.0</c:v>
                </c:pt>
                <c:pt idx="748">
                  <c:v>-748.0</c:v>
                </c:pt>
                <c:pt idx="749">
                  <c:v>-749.0</c:v>
                </c:pt>
                <c:pt idx="750">
                  <c:v>-750.0</c:v>
                </c:pt>
                <c:pt idx="751">
                  <c:v>-751.0</c:v>
                </c:pt>
                <c:pt idx="752">
                  <c:v>-752.0</c:v>
                </c:pt>
                <c:pt idx="753">
                  <c:v>-753.0</c:v>
                </c:pt>
                <c:pt idx="754">
                  <c:v>-754.0</c:v>
                </c:pt>
                <c:pt idx="755">
                  <c:v>-755.0</c:v>
                </c:pt>
                <c:pt idx="756">
                  <c:v>-756.0</c:v>
                </c:pt>
                <c:pt idx="757">
                  <c:v>-757.0</c:v>
                </c:pt>
                <c:pt idx="758">
                  <c:v>-758.0</c:v>
                </c:pt>
                <c:pt idx="759">
                  <c:v>-759.0</c:v>
                </c:pt>
                <c:pt idx="760">
                  <c:v>-760.0</c:v>
                </c:pt>
                <c:pt idx="761">
                  <c:v>-761.0</c:v>
                </c:pt>
                <c:pt idx="762">
                  <c:v>-762.0</c:v>
                </c:pt>
                <c:pt idx="763">
                  <c:v>-763.0</c:v>
                </c:pt>
                <c:pt idx="764">
                  <c:v>-764.0</c:v>
                </c:pt>
                <c:pt idx="765">
                  <c:v>-765.0</c:v>
                </c:pt>
                <c:pt idx="766">
                  <c:v>-766.0</c:v>
                </c:pt>
                <c:pt idx="767">
                  <c:v>-767.0</c:v>
                </c:pt>
                <c:pt idx="768">
                  <c:v>-768.0</c:v>
                </c:pt>
                <c:pt idx="769">
                  <c:v>-769.0</c:v>
                </c:pt>
                <c:pt idx="770">
                  <c:v>-770.0</c:v>
                </c:pt>
                <c:pt idx="771">
                  <c:v>-771.0</c:v>
                </c:pt>
                <c:pt idx="772">
                  <c:v>-772.0</c:v>
                </c:pt>
                <c:pt idx="773">
                  <c:v>-773.0</c:v>
                </c:pt>
                <c:pt idx="774">
                  <c:v>-774.0</c:v>
                </c:pt>
                <c:pt idx="775">
                  <c:v>-775.0</c:v>
                </c:pt>
                <c:pt idx="776">
                  <c:v>-776.0</c:v>
                </c:pt>
                <c:pt idx="777">
                  <c:v>-777.0</c:v>
                </c:pt>
                <c:pt idx="778">
                  <c:v>-778.0</c:v>
                </c:pt>
                <c:pt idx="779">
                  <c:v>-779.0</c:v>
                </c:pt>
                <c:pt idx="780">
                  <c:v>-780.0</c:v>
                </c:pt>
                <c:pt idx="781">
                  <c:v>-781.0</c:v>
                </c:pt>
                <c:pt idx="782">
                  <c:v>-782.0</c:v>
                </c:pt>
                <c:pt idx="783">
                  <c:v>-783.0</c:v>
                </c:pt>
                <c:pt idx="784">
                  <c:v>-784.0</c:v>
                </c:pt>
                <c:pt idx="785">
                  <c:v>-785.0</c:v>
                </c:pt>
                <c:pt idx="786">
                  <c:v>-786.0</c:v>
                </c:pt>
                <c:pt idx="787">
                  <c:v>-787.0</c:v>
                </c:pt>
                <c:pt idx="788">
                  <c:v>-788.0</c:v>
                </c:pt>
                <c:pt idx="789">
                  <c:v>-789.0</c:v>
                </c:pt>
                <c:pt idx="790">
                  <c:v>-790.0</c:v>
                </c:pt>
                <c:pt idx="791">
                  <c:v>-791.0</c:v>
                </c:pt>
                <c:pt idx="792">
                  <c:v>-792.0</c:v>
                </c:pt>
                <c:pt idx="793">
                  <c:v>-793.0</c:v>
                </c:pt>
                <c:pt idx="794">
                  <c:v>-794.0</c:v>
                </c:pt>
                <c:pt idx="795">
                  <c:v>-795.0</c:v>
                </c:pt>
                <c:pt idx="796">
                  <c:v>-796.0</c:v>
                </c:pt>
                <c:pt idx="797">
                  <c:v>-797.0</c:v>
                </c:pt>
                <c:pt idx="798">
                  <c:v>-798.0</c:v>
                </c:pt>
                <c:pt idx="799">
                  <c:v>-799.0</c:v>
                </c:pt>
                <c:pt idx="800">
                  <c:v>-800.0</c:v>
                </c:pt>
                <c:pt idx="801">
                  <c:v>-801.0</c:v>
                </c:pt>
                <c:pt idx="802">
                  <c:v>-802.0</c:v>
                </c:pt>
                <c:pt idx="803">
                  <c:v>-803.0</c:v>
                </c:pt>
                <c:pt idx="804">
                  <c:v>-804.0</c:v>
                </c:pt>
                <c:pt idx="805">
                  <c:v>-805.0</c:v>
                </c:pt>
                <c:pt idx="806">
                  <c:v>-806.0</c:v>
                </c:pt>
                <c:pt idx="807">
                  <c:v>-807.0</c:v>
                </c:pt>
                <c:pt idx="808">
                  <c:v>-808.0</c:v>
                </c:pt>
                <c:pt idx="809">
                  <c:v>-809.0</c:v>
                </c:pt>
                <c:pt idx="810">
                  <c:v>-810.0</c:v>
                </c:pt>
                <c:pt idx="811">
                  <c:v>-811.0</c:v>
                </c:pt>
                <c:pt idx="812">
                  <c:v>-812.0</c:v>
                </c:pt>
                <c:pt idx="813">
                  <c:v>-813.0</c:v>
                </c:pt>
                <c:pt idx="814">
                  <c:v>-814.0</c:v>
                </c:pt>
                <c:pt idx="815">
                  <c:v>-815.0</c:v>
                </c:pt>
                <c:pt idx="816">
                  <c:v>-816.0</c:v>
                </c:pt>
                <c:pt idx="817">
                  <c:v>-817.0</c:v>
                </c:pt>
                <c:pt idx="818">
                  <c:v>-818.0</c:v>
                </c:pt>
                <c:pt idx="819">
                  <c:v>-819.0</c:v>
                </c:pt>
                <c:pt idx="820">
                  <c:v>-820.0</c:v>
                </c:pt>
                <c:pt idx="821">
                  <c:v>-821.0</c:v>
                </c:pt>
                <c:pt idx="822">
                  <c:v>-822.0</c:v>
                </c:pt>
                <c:pt idx="823">
                  <c:v>-823.0</c:v>
                </c:pt>
                <c:pt idx="824">
                  <c:v>-824.0</c:v>
                </c:pt>
                <c:pt idx="825">
                  <c:v>-825.0</c:v>
                </c:pt>
                <c:pt idx="826">
                  <c:v>-826.0</c:v>
                </c:pt>
                <c:pt idx="827">
                  <c:v>-827.0</c:v>
                </c:pt>
                <c:pt idx="828">
                  <c:v>-828.0</c:v>
                </c:pt>
                <c:pt idx="829">
                  <c:v>-829.0</c:v>
                </c:pt>
                <c:pt idx="830">
                  <c:v>-830.0</c:v>
                </c:pt>
                <c:pt idx="831">
                  <c:v>-831.0</c:v>
                </c:pt>
                <c:pt idx="832">
                  <c:v>-832.0</c:v>
                </c:pt>
                <c:pt idx="833">
                  <c:v>-833.0</c:v>
                </c:pt>
                <c:pt idx="834">
                  <c:v>-834.0</c:v>
                </c:pt>
                <c:pt idx="835">
                  <c:v>-835.0</c:v>
                </c:pt>
                <c:pt idx="836">
                  <c:v>-836.0</c:v>
                </c:pt>
                <c:pt idx="837">
                  <c:v>-837.0</c:v>
                </c:pt>
                <c:pt idx="838">
                  <c:v>-838.0</c:v>
                </c:pt>
                <c:pt idx="839">
                  <c:v>-839.0</c:v>
                </c:pt>
                <c:pt idx="840">
                  <c:v>-840.0</c:v>
                </c:pt>
                <c:pt idx="841">
                  <c:v>-841.0</c:v>
                </c:pt>
                <c:pt idx="842">
                  <c:v>-842.0</c:v>
                </c:pt>
                <c:pt idx="843">
                  <c:v>-843.0</c:v>
                </c:pt>
                <c:pt idx="844">
                  <c:v>-844.0</c:v>
                </c:pt>
                <c:pt idx="845">
                  <c:v>-845.0</c:v>
                </c:pt>
                <c:pt idx="846">
                  <c:v>-846.0</c:v>
                </c:pt>
                <c:pt idx="847">
                  <c:v>-847.0</c:v>
                </c:pt>
                <c:pt idx="848">
                  <c:v>-848.0</c:v>
                </c:pt>
                <c:pt idx="849">
                  <c:v>-849.0</c:v>
                </c:pt>
                <c:pt idx="850">
                  <c:v>-850.0</c:v>
                </c:pt>
                <c:pt idx="851">
                  <c:v>-851.0</c:v>
                </c:pt>
                <c:pt idx="852">
                  <c:v>-852.0</c:v>
                </c:pt>
                <c:pt idx="853">
                  <c:v>-853.0</c:v>
                </c:pt>
                <c:pt idx="854">
                  <c:v>-854.0</c:v>
                </c:pt>
                <c:pt idx="855">
                  <c:v>-855.0</c:v>
                </c:pt>
                <c:pt idx="856">
                  <c:v>-856.0</c:v>
                </c:pt>
                <c:pt idx="857">
                  <c:v>-857.0</c:v>
                </c:pt>
                <c:pt idx="858">
                  <c:v>-858.0</c:v>
                </c:pt>
                <c:pt idx="859">
                  <c:v>-859.0</c:v>
                </c:pt>
                <c:pt idx="860">
                  <c:v>-860.0</c:v>
                </c:pt>
                <c:pt idx="861">
                  <c:v>-861.0</c:v>
                </c:pt>
                <c:pt idx="862">
                  <c:v>-862.0</c:v>
                </c:pt>
                <c:pt idx="863">
                  <c:v>-863.0</c:v>
                </c:pt>
                <c:pt idx="864">
                  <c:v>-864.0</c:v>
                </c:pt>
                <c:pt idx="865">
                  <c:v>-865.0</c:v>
                </c:pt>
                <c:pt idx="866">
                  <c:v>-866.0</c:v>
                </c:pt>
                <c:pt idx="867">
                  <c:v>-867.0</c:v>
                </c:pt>
                <c:pt idx="868">
                  <c:v>-868.0</c:v>
                </c:pt>
                <c:pt idx="869">
                  <c:v>-869.0</c:v>
                </c:pt>
                <c:pt idx="870">
                  <c:v>-870.0</c:v>
                </c:pt>
                <c:pt idx="871">
                  <c:v>-871.0</c:v>
                </c:pt>
                <c:pt idx="872">
                  <c:v>-872.0</c:v>
                </c:pt>
                <c:pt idx="873">
                  <c:v>-873.0</c:v>
                </c:pt>
                <c:pt idx="874">
                  <c:v>-874.0</c:v>
                </c:pt>
                <c:pt idx="875">
                  <c:v>-875.0</c:v>
                </c:pt>
                <c:pt idx="876">
                  <c:v>-876.0</c:v>
                </c:pt>
                <c:pt idx="877">
                  <c:v>-877.0</c:v>
                </c:pt>
                <c:pt idx="878">
                  <c:v>-878.0</c:v>
                </c:pt>
                <c:pt idx="879">
                  <c:v>-879.0</c:v>
                </c:pt>
                <c:pt idx="880">
                  <c:v>-880.0</c:v>
                </c:pt>
                <c:pt idx="881">
                  <c:v>-881.0</c:v>
                </c:pt>
                <c:pt idx="882">
                  <c:v>-882.0</c:v>
                </c:pt>
                <c:pt idx="883">
                  <c:v>-883.0</c:v>
                </c:pt>
                <c:pt idx="884">
                  <c:v>-884.0</c:v>
                </c:pt>
                <c:pt idx="885">
                  <c:v>-885.0</c:v>
                </c:pt>
                <c:pt idx="886">
                  <c:v>-886.0</c:v>
                </c:pt>
                <c:pt idx="887">
                  <c:v>-887.0</c:v>
                </c:pt>
                <c:pt idx="888">
                  <c:v>-888.0</c:v>
                </c:pt>
                <c:pt idx="889">
                  <c:v>-889.0</c:v>
                </c:pt>
                <c:pt idx="890">
                  <c:v>-890.0</c:v>
                </c:pt>
                <c:pt idx="891">
                  <c:v>-891.0</c:v>
                </c:pt>
                <c:pt idx="892">
                  <c:v>-892.0</c:v>
                </c:pt>
                <c:pt idx="893">
                  <c:v>-893.0</c:v>
                </c:pt>
                <c:pt idx="894">
                  <c:v>-894.0</c:v>
                </c:pt>
                <c:pt idx="895">
                  <c:v>-895.0</c:v>
                </c:pt>
                <c:pt idx="896">
                  <c:v>-896.0</c:v>
                </c:pt>
                <c:pt idx="897">
                  <c:v>-897.0</c:v>
                </c:pt>
                <c:pt idx="898">
                  <c:v>-898.0</c:v>
                </c:pt>
                <c:pt idx="899">
                  <c:v>-899.0</c:v>
                </c:pt>
                <c:pt idx="900">
                  <c:v>-900.0</c:v>
                </c:pt>
                <c:pt idx="901">
                  <c:v>-901.0</c:v>
                </c:pt>
                <c:pt idx="902">
                  <c:v>-902.0</c:v>
                </c:pt>
                <c:pt idx="903">
                  <c:v>-903.0</c:v>
                </c:pt>
                <c:pt idx="904">
                  <c:v>-904.0</c:v>
                </c:pt>
                <c:pt idx="905">
                  <c:v>-905.0</c:v>
                </c:pt>
                <c:pt idx="906">
                  <c:v>-906.0</c:v>
                </c:pt>
                <c:pt idx="907">
                  <c:v>-907.0</c:v>
                </c:pt>
                <c:pt idx="908">
                  <c:v>-908.0</c:v>
                </c:pt>
                <c:pt idx="909">
                  <c:v>-909.0</c:v>
                </c:pt>
                <c:pt idx="910">
                  <c:v>-910.0</c:v>
                </c:pt>
                <c:pt idx="911">
                  <c:v>-911.0</c:v>
                </c:pt>
                <c:pt idx="912">
                  <c:v>-912.0</c:v>
                </c:pt>
                <c:pt idx="913">
                  <c:v>-913.0</c:v>
                </c:pt>
                <c:pt idx="914">
                  <c:v>-914.0</c:v>
                </c:pt>
                <c:pt idx="915">
                  <c:v>-915.0</c:v>
                </c:pt>
                <c:pt idx="916">
                  <c:v>-916.0</c:v>
                </c:pt>
                <c:pt idx="917">
                  <c:v>-917.0</c:v>
                </c:pt>
                <c:pt idx="918">
                  <c:v>-918.0</c:v>
                </c:pt>
                <c:pt idx="919">
                  <c:v>-919.0</c:v>
                </c:pt>
                <c:pt idx="920">
                  <c:v>-920.0</c:v>
                </c:pt>
                <c:pt idx="921">
                  <c:v>-921.0</c:v>
                </c:pt>
                <c:pt idx="922">
                  <c:v>-922.0</c:v>
                </c:pt>
                <c:pt idx="923">
                  <c:v>-923.0</c:v>
                </c:pt>
                <c:pt idx="924">
                  <c:v>-924.0</c:v>
                </c:pt>
                <c:pt idx="925">
                  <c:v>-925.0</c:v>
                </c:pt>
                <c:pt idx="926">
                  <c:v>-926.0</c:v>
                </c:pt>
                <c:pt idx="927">
                  <c:v>-927.0</c:v>
                </c:pt>
                <c:pt idx="928">
                  <c:v>-928.0</c:v>
                </c:pt>
                <c:pt idx="929">
                  <c:v>-929.0</c:v>
                </c:pt>
                <c:pt idx="930">
                  <c:v>-930.0</c:v>
                </c:pt>
                <c:pt idx="931">
                  <c:v>-931.0</c:v>
                </c:pt>
                <c:pt idx="932">
                  <c:v>-932.0</c:v>
                </c:pt>
                <c:pt idx="933">
                  <c:v>-933.0</c:v>
                </c:pt>
                <c:pt idx="934">
                  <c:v>-934.0</c:v>
                </c:pt>
                <c:pt idx="935">
                  <c:v>-935.0</c:v>
                </c:pt>
                <c:pt idx="936">
                  <c:v>-936.0</c:v>
                </c:pt>
                <c:pt idx="937">
                  <c:v>-937.0</c:v>
                </c:pt>
                <c:pt idx="938">
                  <c:v>-938.0</c:v>
                </c:pt>
                <c:pt idx="939">
                  <c:v>-939.0</c:v>
                </c:pt>
                <c:pt idx="940">
                  <c:v>-940.0</c:v>
                </c:pt>
                <c:pt idx="941">
                  <c:v>-941.0</c:v>
                </c:pt>
                <c:pt idx="942">
                  <c:v>-942.0</c:v>
                </c:pt>
                <c:pt idx="943">
                  <c:v>-943.0</c:v>
                </c:pt>
                <c:pt idx="944">
                  <c:v>-944.0</c:v>
                </c:pt>
                <c:pt idx="945">
                  <c:v>-945.0</c:v>
                </c:pt>
                <c:pt idx="946">
                  <c:v>-946.0</c:v>
                </c:pt>
                <c:pt idx="947">
                  <c:v>-947.0</c:v>
                </c:pt>
                <c:pt idx="948">
                  <c:v>-948.0</c:v>
                </c:pt>
                <c:pt idx="949">
                  <c:v>-949.0</c:v>
                </c:pt>
                <c:pt idx="950">
                  <c:v>-950.0</c:v>
                </c:pt>
                <c:pt idx="951">
                  <c:v>-951.0</c:v>
                </c:pt>
                <c:pt idx="952">
                  <c:v>-952.0</c:v>
                </c:pt>
                <c:pt idx="953">
                  <c:v>-953.0</c:v>
                </c:pt>
                <c:pt idx="954">
                  <c:v>-954.0</c:v>
                </c:pt>
                <c:pt idx="955">
                  <c:v>-955.0</c:v>
                </c:pt>
                <c:pt idx="956">
                  <c:v>-956.0</c:v>
                </c:pt>
                <c:pt idx="957">
                  <c:v>-957.0</c:v>
                </c:pt>
                <c:pt idx="958">
                  <c:v>-958.0</c:v>
                </c:pt>
                <c:pt idx="959">
                  <c:v>-959.0</c:v>
                </c:pt>
                <c:pt idx="960">
                  <c:v>-960.0</c:v>
                </c:pt>
                <c:pt idx="961">
                  <c:v>-961.0</c:v>
                </c:pt>
                <c:pt idx="962">
                  <c:v>-962.0</c:v>
                </c:pt>
                <c:pt idx="963">
                  <c:v>-963.0</c:v>
                </c:pt>
                <c:pt idx="964">
                  <c:v>-964.0</c:v>
                </c:pt>
                <c:pt idx="965">
                  <c:v>-965.0</c:v>
                </c:pt>
                <c:pt idx="966">
                  <c:v>-966.0</c:v>
                </c:pt>
                <c:pt idx="967">
                  <c:v>-967.0</c:v>
                </c:pt>
                <c:pt idx="968">
                  <c:v>-968.0</c:v>
                </c:pt>
                <c:pt idx="969">
                  <c:v>-969.0</c:v>
                </c:pt>
                <c:pt idx="970">
                  <c:v>-970.0</c:v>
                </c:pt>
                <c:pt idx="971">
                  <c:v>-971.0</c:v>
                </c:pt>
                <c:pt idx="972">
                  <c:v>-972.0</c:v>
                </c:pt>
                <c:pt idx="973">
                  <c:v>-973.0</c:v>
                </c:pt>
                <c:pt idx="974">
                  <c:v>-974.0</c:v>
                </c:pt>
                <c:pt idx="975">
                  <c:v>-975.0</c:v>
                </c:pt>
                <c:pt idx="976">
                  <c:v>-976.0</c:v>
                </c:pt>
                <c:pt idx="977">
                  <c:v>-977.0</c:v>
                </c:pt>
                <c:pt idx="978">
                  <c:v>-978.0</c:v>
                </c:pt>
                <c:pt idx="979">
                  <c:v>-979.0</c:v>
                </c:pt>
                <c:pt idx="980">
                  <c:v>-980.0</c:v>
                </c:pt>
                <c:pt idx="981">
                  <c:v>-981.0</c:v>
                </c:pt>
                <c:pt idx="982">
                  <c:v>-982.0</c:v>
                </c:pt>
                <c:pt idx="983">
                  <c:v>-983.0</c:v>
                </c:pt>
                <c:pt idx="984">
                  <c:v>-984.0</c:v>
                </c:pt>
                <c:pt idx="985">
                  <c:v>-985.0</c:v>
                </c:pt>
                <c:pt idx="986">
                  <c:v>-986.0</c:v>
                </c:pt>
                <c:pt idx="987">
                  <c:v>-987.0</c:v>
                </c:pt>
                <c:pt idx="988">
                  <c:v>-988.0</c:v>
                </c:pt>
                <c:pt idx="989">
                  <c:v>-989.0</c:v>
                </c:pt>
                <c:pt idx="990">
                  <c:v>-990.0</c:v>
                </c:pt>
                <c:pt idx="991">
                  <c:v>-991.0</c:v>
                </c:pt>
                <c:pt idx="992">
                  <c:v>-992.0</c:v>
                </c:pt>
                <c:pt idx="993">
                  <c:v>-993.0</c:v>
                </c:pt>
                <c:pt idx="994">
                  <c:v>-994.0</c:v>
                </c:pt>
                <c:pt idx="995">
                  <c:v>-995.0</c:v>
                </c:pt>
                <c:pt idx="996">
                  <c:v>-996.0</c:v>
                </c:pt>
                <c:pt idx="997">
                  <c:v>-997.0</c:v>
                </c:pt>
                <c:pt idx="998">
                  <c:v>-998.0</c:v>
                </c:pt>
                <c:pt idx="999">
                  <c:v>-999.0</c:v>
                </c:pt>
                <c:pt idx="1000">
                  <c:v>-1000.0</c:v>
                </c:pt>
                <c:pt idx="1001">
                  <c:v>-1001.0</c:v>
                </c:pt>
                <c:pt idx="1002">
                  <c:v>-1002.0</c:v>
                </c:pt>
                <c:pt idx="1003">
                  <c:v>-1003.0</c:v>
                </c:pt>
                <c:pt idx="1004">
                  <c:v>-1004.0</c:v>
                </c:pt>
                <c:pt idx="1005">
                  <c:v>-1005.0</c:v>
                </c:pt>
                <c:pt idx="1006">
                  <c:v>-1006.0</c:v>
                </c:pt>
                <c:pt idx="1007">
                  <c:v>-1007.0</c:v>
                </c:pt>
                <c:pt idx="1008">
                  <c:v>-1008.0</c:v>
                </c:pt>
                <c:pt idx="1009">
                  <c:v>-1009.0</c:v>
                </c:pt>
                <c:pt idx="1010">
                  <c:v>-1010.0</c:v>
                </c:pt>
                <c:pt idx="1011">
                  <c:v>-1011.0</c:v>
                </c:pt>
                <c:pt idx="1012">
                  <c:v>-1012.0</c:v>
                </c:pt>
                <c:pt idx="1013">
                  <c:v>-1013.0</c:v>
                </c:pt>
                <c:pt idx="1014">
                  <c:v>-1014.0</c:v>
                </c:pt>
                <c:pt idx="1015">
                  <c:v>-1015.0</c:v>
                </c:pt>
                <c:pt idx="1016">
                  <c:v>-1016.0</c:v>
                </c:pt>
                <c:pt idx="1017">
                  <c:v>-1017.0</c:v>
                </c:pt>
                <c:pt idx="1018">
                  <c:v>-1018.0</c:v>
                </c:pt>
                <c:pt idx="1019">
                  <c:v>-1019.0</c:v>
                </c:pt>
                <c:pt idx="1020">
                  <c:v>-1020.0</c:v>
                </c:pt>
                <c:pt idx="1021">
                  <c:v>-1021.0</c:v>
                </c:pt>
                <c:pt idx="1022">
                  <c:v>-1022.0</c:v>
                </c:pt>
                <c:pt idx="1023">
                  <c:v>-1023.0</c:v>
                </c:pt>
                <c:pt idx="1024">
                  <c:v>-1024.0</c:v>
                </c:pt>
                <c:pt idx="1025">
                  <c:v>-1025.0</c:v>
                </c:pt>
                <c:pt idx="1026">
                  <c:v>-1026.0</c:v>
                </c:pt>
                <c:pt idx="1027">
                  <c:v>-1027.0</c:v>
                </c:pt>
                <c:pt idx="1028">
                  <c:v>-1028.0</c:v>
                </c:pt>
                <c:pt idx="1029">
                  <c:v>-1029.0</c:v>
                </c:pt>
                <c:pt idx="1030">
                  <c:v>-1030.0</c:v>
                </c:pt>
                <c:pt idx="1031">
                  <c:v>-1031.0</c:v>
                </c:pt>
                <c:pt idx="1032">
                  <c:v>-1032.0</c:v>
                </c:pt>
                <c:pt idx="1033">
                  <c:v>-1033.0</c:v>
                </c:pt>
                <c:pt idx="1034">
                  <c:v>-1034.0</c:v>
                </c:pt>
                <c:pt idx="1035">
                  <c:v>-1035.0</c:v>
                </c:pt>
                <c:pt idx="1036">
                  <c:v>-1036.0</c:v>
                </c:pt>
                <c:pt idx="1037">
                  <c:v>-1037.0</c:v>
                </c:pt>
                <c:pt idx="1038">
                  <c:v>-1038.0</c:v>
                </c:pt>
                <c:pt idx="1039">
                  <c:v>-1039.0</c:v>
                </c:pt>
                <c:pt idx="1040">
                  <c:v>-1040.0</c:v>
                </c:pt>
                <c:pt idx="1041">
                  <c:v>-1041.0</c:v>
                </c:pt>
                <c:pt idx="1042">
                  <c:v>-1042.0</c:v>
                </c:pt>
                <c:pt idx="1043">
                  <c:v>-1043.0</c:v>
                </c:pt>
                <c:pt idx="1044">
                  <c:v>-1044.0</c:v>
                </c:pt>
                <c:pt idx="1045">
                  <c:v>-1045.0</c:v>
                </c:pt>
                <c:pt idx="1046">
                  <c:v>-1046.0</c:v>
                </c:pt>
                <c:pt idx="1047">
                  <c:v>-1047.0</c:v>
                </c:pt>
                <c:pt idx="1048">
                  <c:v>-1048.0</c:v>
                </c:pt>
                <c:pt idx="1049">
                  <c:v>-1049.0</c:v>
                </c:pt>
                <c:pt idx="1050">
                  <c:v>-1050.0</c:v>
                </c:pt>
                <c:pt idx="1051">
                  <c:v>-1051.0</c:v>
                </c:pt>
                <c:pt idx="1052">
                  <c:v>-1052.0</c:v>
                </c:pt>
                <c:pt idx="1053">
                  <c:v>-1053.0</c:v>
                </c:pt>
                <c:pt idx="1054">
                  <c:v>-1054.0</c:v>
                </c:pt>
                <c:pt idx="1055">
                  <c:v>-1055.0</c:v>
                </c:pt>
                <c:pt idx="1056">
                  <c:v>-1056.0</c:v>
                </c:pt>
                <c:pt idx="1057">
                  <c:v>-1057.0</c:v>
                </c:pt>
                <c:pt idx="1058">
                  <c:v>-1058.0</c:v>
                </c:pt>
                <c:pt idx="1059">
                  <c:v>-1059.0</c:v>
                </c:pt>
                <c:pt idx="1060">
                  <c:v>-1060.0</c:v>
                </c:pt>
                <c:pt idx="1061">
                  <c:v>-1061.0</c:v>
                </c:pt>
                <c:pt idx="1062">
                  <c:v>-1062.0</c:v>
                </c:pt>
                <c:pt idx="1063">
                  <c:v>-1063.0</c:v>
                </c:pt>
                <c:pt idx="1064">
                  <c:v>-1064.0</c:v>
                </c:pt>
                <c:pt idx="1065">
                  <c:v>-1065.0</c:v>
                </c:pt>
                <c:pt idx="1066">
                  <c:v>-1066.0</c:v>
                </c:pt>
                <c:pt idx="1067">
                  <c:v>-1067.0</c:v>
                </c:pt>
                <c:pt idx="1068">
                  <c:v>-1068.0</c:v>
                </c:pt>
                <c:pt idx="1069">
                  <c:v>-1069.0</c:v>
                </c:pt>
                <c:pt idx="1070">
                  <c:v>-1070.0</c:v>
                </c:pt>
                <c:pt idx="1071">
                  <c:v>-1071.0</c:v>
                </c:pt>
                <c:pt idx="1072">
                  <c:v>-1072.0</c:v>
                </c:pt>
                <c:pt idx="1073">
                  <c:v>-1073.0</c:v>
                </c:pt>
                <c:pt idx="1074">
                  <c:v>-1074.0</c:v>
                </c:pt>
                <c:pt idx="1075">
                  <c:v>-1075.0</c:v>
                </c:pt>
                <c:pt idx="1076">
                  <c:v>-1076.0</c:v>
                </c:pt>
                <c:pt idx="1077">
                  <c:v>-1077.0</c:v>
                </c:pt>
                <c:pt idx="1078">
                  <c:v>-1078.0</c:v>
                </c:pt>
                <c:pt idx="1079">
                  <c:v>-1079.0</c:v>
                </c:pt>
                <c:pt idx="1080">
                  <c:v>-1080.0</c:v>
                </c:pt>
                <c:pt idx="1081">
                  <c:v>-1081.0</c:v>
                </c:pt>
                <c:pt idx="1082">
                  <c:v>-1082.0</c:v>
                </c:pt>
                <c:pt idx="1083">
                  <c:v>-1083.0</c:v>
                </c:pt>
                <c:pt idx="1084">
                  <c:v>-1084.0</c:v>
                </c:pt>
                <c:pt idx="1085">
                  <c:v>-1085.0</c:v>
                </c:pt>
                <c:pt idx="1086">
                  <c:v>-1086.0</c:v>
                </c:pt>
                <c:pt idx="1087">
                  <c:v>-1087.0</c:v>
                </c:pt>
                <c:pt idx="1088">
                  <c:v>-1088.0</c:v>
                </c:pt>
                <c:pt idx="1089">
                  <c:v>-1089.0</c:v>
                </c:pt>
                <c:pt idx="1090">
                  <c:v>-1090.0</c:v>
                </c:pt>
                <c:pt idx="1091">
                  <c:v>-1091.0</c:v>
                </c:pt>
                <c:pt idx="1092">
                  <c:v>-1092.0</c:v>
                </c:pt>
                <c:pt idx="1093">
                  <c:v>-1093.0</c:v>
                </c:pt>
                <c:pt idx="1094">
                  <c:v>-1094.0</c:v>
                </c:pt>
                <c:pt idx="1095">
                  <c:v>-1095.0</c:v>
                </c:pt>
                <c:pt idx="1096">
                  <c:v>-1096.0</c:v>
                </c:pt>
                <c:pt idx="1097">
                  <c:v>-1097.0</c:v>
                </c:pt>
                <c:pt idx="1098">
                  <c:v>-1098.0</c:v>
                </c:pt>
                <c:pt idx="1099">
                  <c:v>-1099.0</c:v>
                </c:pt>
                <c:pt idx="1100">
                  <c:v>-1100.0</c:v>
                </c:pt>
                <c:pt idx="1101">
                  <c:v>-1101.0</c:v>
                </c:pt>
                <c:pt idx="1102">
                  <c:v>-1102.0</c:v>
                </c:pt>
                <c:pt idx="1103">
                  <c:v>-1103.0</c:v>
                </c:pt>
                <c:pt idx="1104">
                  <c:v>-1104.0</c:v>
                </c:pt>
                <c:pt idx="1105">
                  <c:v>-1105.0</c:v>
                </c:pt>
                <c:pt idx="1106">
                  <c:v>-1106.0</c:v>
                </c:pt>
                <c:pt idx="1107">
                  <c:v>-1107.0</c:v>
                </c:pt>
                <c:pt idx="1108">
                  <c:v>-1108.0</c:v>
                </c:pt>
                <c:pt idx="1109">
                  <c:v>-1109.0</c:v>
                </c:pt>
                <c:pt idx="1110">
                  <c:v>-1110.0</c:v>
                </c:pt>
                <c:pt idx="1111">
                  <c:v>-1111.0</c:v>
                </c:pt>
                <c:pt idx="1112">
                  <c:v>-1112.0</c:v>
                </c:pt>
                <c:pt idx="1113">
                  <c:v>-1113.0</c:v>
                </c:pt>
                <c:pt idx="1114">
                  <c:v>-1114.0</c:v>
                </c:pt>
                <c:pt idx="1115">
                  <c:v>-1115.0</c:v>
                </c:pt>
                <c:pt idx="1116">
                  <c:v>-1116.0</c:v>
                </c:pt>
                <c:pt idx="1117">
                  <c:v>-1117.0</c:v>
                </c:pt>
                <c:pt idx="1118">
                  <c:v>-1118.0</c:v>
                </c:pt>
                <c:pt idx="1119">
                  <c:v>-1119.0</c:v>
                </c:pt>
                <c:pt idx="1120">
                  <c:v>-1120.0</c:v>
                </c:pt>
                <c:pt idx="1121">
                  <c:v>-1121.0</c:v>
                </c:pt>
                <c:pt idx="1122">
                  <c:v>-1122.0</c:v>
                </c:pt>
                <c:pt idx="1123">
                  <c:v>-1123.0</c:v>
                </c:pt>
                <c:pt idx="1124">
                  <c:v>-1124.0</c:v>
                </c:pt>
                <c:pt idx="1125">
                  <c:v>-1125.0</c:v>
                </c:pt>
                <c:pt idx="1126">
                  <c:v>-1126.0</c:v>
                </c:pt>
                <c:pt idx="1127">
                  <c:v>-1127.0</c:v>
                </c:pt>
                <c:pt idx="1128">
                  <c:v>-1128.0</c:v>
                </c:pt>
                <c:pt idx="1129">
                  <c:v>-1129.0</c:v>
                </c:pt>
                <c:pt idx="1130">
                  <c:v>-1130.0</c:v>
                </c:pt>
                <c:pt idx="1131">
                  <c:v>-1131.0</c:v>
                </c:pt>
                <c:pt idx="1132">
                  <c:v>-1132.0</c:v>
                </c:pt>
                <c:pt idx="1133">
                  <c:v>-1133.0</c:v>
                </c:pt>
                <c:pt idx="1134">
                  <c:v>-1134.0</c:v>
                </c:pt>
                <c:pt idx="1135">
                  <c:v>-1135.0</c:v>
                </c:pt>
                <c:pt idx="1136">
                  <c:v>-1136.0</c:v>
                </c:pt>
                <c:pt idx="1137">
                  <c:v>-1137.0</c:v>
                </c:pt>
                <c:pt idx="1138">
                  <c:v>-1138.0</c:v>
                </c:pt>
                <c:pt idx="1139">
                  <c:v>-1139.0</c:v>
                </c:pt>
                <c:pt idx="1140">
                  <c:v>-1140.0</c:v>
                </c:pt>
                <c:pt idx="1141">
                  <c:v>-1141.0</c:v>
                </c:pt>
                <c:pt idx="1142">
                  <c:v>-1142.0</c:v>
                </c:pt>
                <c:pt idx="1143">
                  <c:v>-1143.0</c:v>
                </c:pt>
                <c:pt idx="1144">
                  <c:v>-1144.0</c:v>
                </c:pt>
                <c:pt idx="1145">
                  <c:v>-1145.0</c:v>
                </c:pt>
                <c:pt idx="1146">
                  <c:v>-1146.0</c:v>
                </c:pt>
                <c:pt idx="1147">
                  <c:v>-1147.0</c:v>
                </c:pt>
                <c:pt idx="1148">
                  <c:v>-1148.0</c:v>
                </c:pt>
                <c:pt idx="1149">
                  <c:v>-1149.0</c:v>
                </c:pt>
                <c:pt idx="1150">
                  <c:v>-1150.0</c:v>
                </c:pt>
                <c:pt idx="1151">
                  <c:v>-1151.0</c:v>
                </c:pt>
                <c:pt idx="1152">
                  <c:v>-1152.0</c:v>
                </c:pt>
                <c:pt idx="1153">
                  <c:v>-1153.0</c:v>
                </c:pt>
                <c:pt idx="1154">
                  <c:v>-1154.0</c:v>
                </c:pt>
                <c:pt idx="1155">
                  <c:v>-1155.0</c:v>
                </c:pt>
                <c:pt idx="1156">
                  <c:v>-1156.0</c:v>
                </c:pt>
                <c:pt idx="1157">
                  <c:v>-1157.0</c:v>
                </c:pt>
                <c:pt idx="1158">
                  <c:v>-1158.0</c:v>
                </c:pt>
                <c:pt idx="1159">
                  <c:v>-1159.0</c:v>
                </c:pt>
                <c:pt idx="1160">
                  <c:v>-1160.0</c:v>
                </c:pt>
                <c:pt idx="1161">
                  <c:v>-1161.0</c:v>
                </c:pt>
                <c:pt idx="1162">
                  <c:v>-1162.0</c:v>
                </c:pt>
                <c:pt idx="1163">
                  <c:v>-1163.0</c:v>
                </c:pt>
                <c:pt idx="1164">
                  <c:v>-1164.0</c:v>
                </c:pt>
                <c:pt idx="1165">
                  <c:v>-1165.0</c:v>
                </c:pt>
                <c:pt idx="1166">
                  <c:v>-1166.0</c:v>
                </c:pt>
                <c:pt idx="1167">
                  <c:v>-1167.0</c:v>
                </c:pt>
                <c:pt idx="1168">
                  <c:v>-1168.0</c:v>
                </c:pt>
                <c:pt idx="1169">
                  <c:v>-1169.0</c:v>
                </c:pt>
                <c:pt idx="1170">
                  <c:v>-1170.0</c:v>
                </c:pt>
                <c:pt idx="1171">
                  <c:v>-1171.0</c:v>
                </c:pt>
                <c:pt idx="1172">
                  <c:v>-1172.0</c:v>
                </c:pt>
                <c:pt idx="1173">
                  <c:v>-1173.0</c:v>
                </c:pt>
                <c:pt idx="1174">
                  <c:v>-1174.0</c:v>
                </c:pt>
                <c:pt idx="1175">
                  <c:v>-1175.0</c:v>
                </c:pt>
                <c:pt idx="1176">
                  <c:v>-1176.0</c:v>
                </c:pt>
                <c:pt idx="1177">
                  <c:v>-1177.0</c:v>
                </c:pt>
                <c:pt idx="1178">
                  <c:v>-1178.0</c:v>
                </c:pt>
                <c:pt idx="1179">
                  <c:v>-1179.0</c:v>
                </c:pt>
                <c:pt idx="1180">
                  <c:v>-1180.0</c:v>
                </c:pt>
                <c:pt idx="1181">
                  <c:v>-1181.0</c:v>
                </c:pt>
                <c:pt idx="1182">
                  <c:v>-1182.0</c:v>
                </c:pt>
                <c:pt idx="1183">
                  <c:v>-1183.0</c:v>
                </c:pt>
                <c:pt idx="1184">
                  <c:v>-1184.0</c:v>
                </c:pt>
                <c:pt idx="1185">
                  <c:v>-1185.0</c:v>
                </c:pt>
                <c:pt idx="1186">
                  <c:v>-1186.0</c:v>
                </c:pt>
                <c:pt idx="1187">
                  <c:v>-1187.0</c:v>
                </c:pt>
                <c:pt idx="1188">
                  <c:v>-1188.0</c:v>
                </c:pt>
                <c:pt idx="1189">
                  <c:v>-1189.0</c:v>
                </c:pt>
                <c:pt idx="1190">
                  <c:v>-1190.0</c:v>
                </c:pt>
                <c:pt idx="1191">
                  <c:v>-1191.0</c:v>
                </c:pt>
                <c:pt idx="1192">
                  <c:v>-1192.0</c:v>
                </c:pt>
                <c:pt idx="1193">
                  <c:v>-1193.0</c:v>
                </c:pt>
                <c:pt idx="1194">
                  <c:v>-1194.0</c:v>
                </c:pt>
                <c:pt idx="1195">
                  <c:v>-1195.0</c:v>
                </c:pt>
                <c:pt idx="1196">
                  <c:v>-1196.0</c:v>
                </c:pt>
                <c:pt idx="1197">
                  <c:v>-1197.0</c:v>
                </c:pt>
                <c:pt idx="1198">
                  <c:v>-1198.0</c:v>
                </c:pt>
                <c:pt idx="1199">
                  <c:v>-1199.0</c:v>
                </c:pt>
                <c:pt idx="1200">
                  <c:v>-1200.0</c:v>
                </c:pt>
                <c:pt idx="1201">
                  <c:v>-1201.0</c:v>
                </c:pt>
                <c:pt idx="1202">
                  <c:v>-1202.0</c:v>
                </c:pt>
                <c:pt idx="1203">
                  <c:v>-1203.0</c:v>
                </c:pt>
                <c:pt idx="1204">
                  <c:v>-1204.0</c:v>
                </c:pt>
                <c:pt idx="1205">
                  <c:v>-1205.0</c:v>
                </c:pt>
                <c:pt idx="1206">
                  <c:v>-1206.0</c:v>
                </c:pt>
                <c:pt idx="1207">
                  <c:v>-1207.0</c:v>
                </c:pt>
                <c:pt idx="1208">
                  <c:v>-1208.0</c:v>
                </c:pt>
                <c:pt idx="1209">
                  <c:v>-1209.0</c:v>
                </c:pt>
                <c:pt idx="1210">
                  <c:v>-1210.0</c:v>
                </c:pt>
                <c:pt idx="1211">
                  <c:v>-1211.0</c:v>
                </c:pt>
                <c:pt idx="1212">
                  <c:v>-1212.0</c:v>
                </c:pt>
                <c:pt idx="1213">
                  <c:v>-1213.0</c:v>
                </c:pt>
                <c:pt idx="1214">
                  <c:v>-1214.0</c:v>
                </c:pt>
                <c:pt idx="1215">
                  <c:v>-1215.0</c:v>
                </c:pt>
                <c:pt idx="1216">
                  <c:v>-1216.0</c:v>
                </c:pt>
                <c:pt idx="1217">
                  <c:v>-1217.0</c:v>
                </c:pt>
                <c:pt idx="1218">
                  <c:v>-1218.0</c:v>
                </c:pt>
                <c:pt idx="1219">
                  <c:v>-1219.0</c:v>
                </c:pt>
                <c:pt idx="1220">
                  <c:v>-1220.0</c:v>
                </c:pt>
                <c:pt idx="1221">
                  <c:v>-1221.0</c:v>
                </c:pt>
                <c:pt idx="1222">
                  <c:v>-1222.0</c:v>
                </c:pt>
                <c:pt idx="1223">
                  <c:v>-1223.0</c:v>
                </c:pt>
                <c:pt idx="1224">
                  <c:v>-1224.0</c:v>
                </c:pt>
                <c:pt idx="1225">
                  <c:v>-1225.0</c:v>
                </c:pt>
                <c:pt idx="1226">
                  <c:v>-1226.0</c:v>
                </c:pt>
                <c:pt idx="1227">
                  <c:v>-1227.0</c:v>
                </c:pt>
                <c:pt idx="1228">
                  <c:v>-1228.0</c:v>
                </c:pt>
                <c:pt idx="1229">
                  <c:v>-1229.0</c:v>
                </c:pt>
                <c:pt idx="1230">
                  <c:v>-1230.0</c:v>
                </c:pt>
                <c:pt idx="1231">
                  <c:v>-1231.0</c:v>
                </c:pt>
                <c:pt idx="1232">
                  <c:v>-1232.0</c:v>
                </c:pt>
                <c:pt idx="1233">
                  <c:v>-1233.0</c:v>
                </c:pt>
                <c:pt idx="1234">
                  <c:v>-1234.0</c:v>
                </c:pt>
                <c:pt idx="1235">
                  <c:v>-1235.0</c:v>
                </c:pt>
                <c:pt idx="1236">
                  <c:v>-1236.0</c:v>
                </c:pt>
                <c:pt idx="1237">
                  <c:v>-1237.0</c:v>
                </c:pt>
                <c:pt idx="1238">
                  <c:v>-1238.0</c:v>
                </c:pt>
                <c:pt idx="1239">
                  <c:v>-1239.0</c:v>
                </c:pt>
                <c:pt idx="1240">
                  <c:v>-1240.0</c:v>
                </c:pt>
                <c:pt idx="1241">
                  <c:v>-1241.0</c:v>
                </c:pt>
                <c:pt idx="1242">
                  <c:v>-1242.0</c:v>
                </c:pt>
                <c:pt idx="1243">
                  <c:v>-1243.0</c:v>
                </c:pt>
                <c:pt idx="1244">
                  <c:v>-1244.0</c:v>
                </c:pt>
                <c:pt idx="1245">
                  <c:v>-1245.0</c:v>
                </c:pt>
                <c:pt idx="1246">
                  <c:v>-1246.0</c:v>
                </c:pt>
                <c:pt idx="1247">
                  <c:v>-1247.0</c:v>
                </c:pt>
                <c:pt idx="1248">
                  <c:v>-1248.0</c:v>
                </c:pt>
                <c:pt idx="1249">
                  <c:v>-1249.0</c:v>
                </c:pt>
                <c:pt idx="1250">
                  <c:v>-1250.0</c:v>
                </c:pt>
                <c:pt idx="1251">
                  <c:v>-1251.0</c:v>
                </c:pt>
                <c:pt idx="1252">
                  <c:v>-1252.0</c:v>
                </c:pt>
                <c:pt idx="1253">
                  <c:v>-1253.0</c:v>
                </c:pt>
                <c:pt idx="1254">
                  <c:v>-1254.0</c:v>
                </c:pt>
                <c:pt idx="1255">
                  <c:v>-1255.0</c:v>
                </c:pt>
                <c:pt idx="1256">
                  <c:v>-1256.0</c:v>
                </c:pt>
                <c:pt idx="1257">
                  <c:v>-1257.0</c:v>
                </c:pt>
                <c:pt idx="1258">
                  <c:v>-1258.0</c:v>
                </c:pt>
                <c:pt idx="1259">
                  <c:v>-1259.0</c:v>
                </c:pt>
                <c:pt idx="1260">
                  <c:v>-1260.0</c:v>
                </c:pt>
                <c:pt idx="1261">
                  <c:v>-1261.0</c:v>
                </c:pt>
                <c:pt idx="1262">
                  <c:v>-1262.0</c:v>
                </c:pt>
                <c:pt idx="1263">
                  <c:v>-1263.0</c:v>
                </c:pt>
                <c:pt idx="1264">
                  <c:v>-1264.0</c:v>
                </c:pt>
                <c:pt idx="1265">
                  <c:v>-1265.0</c:v>
                </c:pt>
                <c:pt idx="1266">
                  <c:v>-1266.0</c:v>
                </c:pt>
                <c:pt idx="1267">
                  <c:v>-1267.0</c:v>
                </c:pt>
                <c:pt idx="1268">
                  <c:v>-1268.0</c:v>
                </c:pt>
                <c:pt idx="1269">
                  <c:v>-1269.0</c:v>
                </c:pt>
                <c:pt idx="1270">
                  <c:v>-1270.0</c:v>
                </c:pt>
                <c:pt idx="1271">
                  <c:v>-1271.0</c:v>
                </c:pt>
                <c:pt idx="1272">
                  <c:v>-1272.0</c:v>
                </c:pt>
                <c:pt idx="1273">
                  <c:v>-1273.0</c:v>
                </c:pt>
                <c:pt idx="1274">
                  <c:v>-1274.0</c:v>
                </c:pt>
                <c:pt idx="1275">
                  <c:v>-1275.0</c:v>
                </c:pt>
                <c:pt idx="1276">
                  <c:v>-1276.0</c:v>
                </c:pt>
                <c:pt idx="1277">
                  <c:v>-1277.0</c:v>
                </c:pt>
                <c:pt idx="1278">
                  <c:v>-1278.0</c:v>
                </c:pt>
                <c:pt idx="1279">
                  <c:v>-1279.0</c:v>
                </c:pt>
                <c:pt idx="1280">
                  <c:v>-1280.0</c:v>
                </c:pt>
                <c:pt idx="1281">
                  <c:v>-1281.0</c:v>
                </c:pt>
                <c:pt idx="1282">
                  <c:v>-1282.0</c:v>
                </c:pt>
                <c:pt idx="1283">
                  <c:v>-1283.0</c:v>
                </c:pt>
                <c:pt idx="1284">
                  <c:v>-1284.0</c:v>
                </c:pt>
                <c:pt idx="1285">
                  <c:v>-1285.0</c:v>
                </c:pt>
                <c:pt idx="1286">
                  <c:v>-1286.0</c:v>
                </c:pt>
                <c:pt idx="1287">
                  <c:v>-1287.0</c:v>
                </c:pt>
                <c:pt idx="1288">
                  <c:v>-1288.0</c:v>
                </c:pt>
                <c:pt idx="1289">
                  <c:v>-1289.0</c:v>
                </c:pt>
                <c:pt idx="1290">
                  <c:v>-1290.0</c:v>
                </c:pt>
                <c:pt idx="1291">
                  <c:v>-1291.0</c:v>
                </c:pt>
                <c:pt idx="1292">
                  <c:v>-1292.0</c:v>
                </c:pt>
                <c:pt idx="1293">
                  <c:v>-1293.0</c:v>
                </c:pt>
                <c:pt idx="1294">
                  <c:v>-1294.0</c:v>
                </c:pt>
                <c:pt idx="1295">
                  <c:v>-1295.0</c:v>
                </c:pt>
                <c:pt idx="1296">
                  <c:v>-1296.0</c:v>
                </c:pt>
                <c:pt idx="1297">
                  <c:v>-1297.0</c:v>
                </c:pt>
                <c:pt idx="1298">
                  <c:v>-1298.0</c:v>
                </c:pt>
                <c:pt idx="1299">
                  <c:v>-1299.0</c:v>
                </c:pt>
                <c:pt idx="1300">
                  <c:v>-1300.0</c:v>
                </c:pt>
                <c:pt idx="1301">
                  <c:v>-1301.0</c:v>
                </c:pt>
                <c:pt idx="1302">
                  <c:v>-1302.0</c:v>
                </c:pt>
                <c:pt idx="1303">
                  <c:v>-1303.0</c:v>
                </c:pt>
                <c:pt idx="1304">
                  <c:v>-1304.0</c:v>
                </c:pt>
                <c:pt idx="1305">
                  <c:v>-1305.0</c:v>
                </c:pt>
                <c:pt idx="1306">
                  <c:v>-1306.0</c:v>
                </c:pt>
                <c:pt idx="1307">
                  <c:v>-1307.0</c:v>
                </c:pt>
                <c:pt idx="1308">
                  <c:v>-1308.0</c:v>
                </c:pt>
                <c:pt idx="1309">
                  <c:v>-1309.0</c:v>
                </c:pt>
                <c:pt idx="1310">
                  <c:v>-1310.0</c:v>
                </c:pt>
                <c:pt idx="1311">
                  <c:v>-1311.0</c:v>
                </c:pt>
                <c:pt idx="1312">
                  <c:v>-1312.0</c:v>
                </c:pt>
                <c:pt idx="1313">
                  <c:v>-1313.0</c:v>
                </c:pt>
                <c:pt idx="1314">
                  <c:v>-1314.0</c:v>
                </c:pt>
                <c:pt idx="1315">
                  <c:v>-1315.0</c:v>
                </c:pt>
                <c:pt idx="1316">
                  <c:v>-1316.0</c:v>
                </c:pt>
                <c:pt idx="1317">
                  <c:v>-1317.0</c:v>
                </c:pt>
                <c:pt idx="1318">
                  <c:v>-1318.0</c:v>
                </c:pt>
                <c:pt idx="1319">
                  <c:v>-1319.0</c:v>
                </c:pt>
                <c:pt idx="1320">
                  <c:v>-1320.0</c:v>
                </c:pt>
                <c:pt idx="1321">
                  <c:v>-1321.0</c:v>
                </c:pt>
                <c:pt idx="1322">
                  <c:v>-1322.0</c:v>
                </c:pt>
                <c:pt idx="1323">
                  <c:v>-1323.0</c:v>
                </c:pt>
                <c:pt idx="1324">
                  <c:v>-1324.0</c:v>
                </c:pt>
                <c:pt idx="1325">
                  <c:v>-1325.0</c:v>
                </c:pt>
                <c:pt idx="1326">
                  <c:v>-1326.0</c:v>
                </c:pt>
                <c:pt idx="1327">
                  <c:v>-1327.0</c:v>
                </c:pt>
                <c:pt idx="1328">
                  <c:v>-1328.0</c:v>
                </c:pt>
                <c:pt idx="1329">
                  <c:v>-1329.0</c:v>
                </c:pt>
                <c:pt idx="1330">
                  <c:v>-1330.0</c:v>
                </c:pt>
                <c:pt idx="1331">
                  <c:v>-1331.0</c:v>
                </c:pt>
                <c:pt idx="1332">
                  <c:v>-1332.0</c:v>
                </c:pt>
                <c:pt idx="1333">
                  <c:v>-1333.0</c:v>
                </c:pt>
                <c:pt idx="1334">
                  <c:v>-1334.0</c:v>
                </c:pt>
                <c:pt idx="1335">
                  <c:v>-1335.0</c:v>
                </c:pt>
                <c:pt idx="1336">
                  <c:v>-1336.0</c:v>
                </c:pt>
                <c:pt idx="1337">
                  <c:v>-1337.0</c:v>
                </c:pt>
                <c:pt idx="1338">
                  <c:v>-1338.0</c:v>
                </c:pt>
                <c:pt idx="1339">
                  <c:v>-1339.0</c:v>
                </c:pt>
                <c:pt idx="1340">
                  <c:v>-1340.0</c:v>
                </c:pt>
                <c:pt idx="1341">
                  <c:v>-1341.0</c:v>
                </c:pt>
                <c:pt idx="1342">
                  <c:v>-1342.0</c:v>
                </c:pt>
                <c:pt idx="1343">
                  <c:v>-1343.0</c:v>
                </c:pt>
                <c:pt idx="1344">
                  <c:v>-1344.0</c:v>
                </c:pt>
                <c:pt idx="1345">
                  <c:v>-1345.0</c:v>
                </c:pt>
                <c:pt idx="1346">
                  <c:v>-1346.0</c:v>
                </c:pt>
                <c:pt idx="1347">
                  <c:v>-1347.0</c:v>
                </c:pt>
                <c:pt idx="1348">
                  <c:v>-1348.0</c:v>
                </c:pt>
                <c:pt idx="1349">
                  <c:v>-1349.0</c:v>
                </c:pt>
                <c:pt idx="1350">
                  <c:v>-1350.0</c:v>
                </c:pt>
                <c:pt idx="1351">
                  <c:v>-1351.0</c:v>
                </c:pt>
                <c:pt idx="1352">
                  <c:v>-1352.0</c:v>
                </c:pt>
                <c:pt idx="1353">
                  <c:v>-1353.0</c:v>
                </c:pt>
                <c:pt idx="1354">
                  <c:v>-1354.0</c:v>
                </c:pt>
                <c:pt idx="1355">
                  <c:v>-1355.0</c:v>
                </c:pt>
                <c:pt idx="1356">
                  <c:v>-1356.0</c:v>
                </c:pt>
                <c:pt idx="1357">
                  <c:v>-1357.0</c:v>
                </c:pt>
                <c:pt idx="1358">
                  <c:v>-1358.0</c:v>
                </c:pt>
                <c:pt idx="1359">
                  <c:v>-1359.0</c:v>
                </c:pt>
                <c:pt idx="1360">
                  <c:v>-1360.0</c:v>
                </c:pt>
                <c:pt idx="1361">
                  <c:v>-1361.0</c:v>
                </c:pt>
                <c:pt idx="1362">
                  <c:v>-1362.0</c:v>
                </c:pt>
                <c:pt idx="1363">
                  <c:v>-1363.0</c:v>
                </c:pt>
                <c:pt idx="1364">
                  <c:v>-1364.0</c:v>
                </c:pt>
                <c:pt idx="1365">
                  <c:v>-1365.0</c:v>
                </c:pt>
                <c:pt idx="1366">
                  <c:v>-1366.0</c:v>
                </c:pt>
                <c:pt idx="1367">
                  <c:v>-1367.0</c:v>
                </c:pt>
                <c:pt idx="1368">
                  <c:v>-1368.0</c:v>
                </c:pt>
                <c:pt idx="1369">
                  <c:v>-1369.0</c:v>
                </c:pt>
                <c:pt idx="1370">
                  <c:v>-1370.0</c:v>
                </c:pt>
                <c:pt idx="1371">
                  <c:v>-1371.0</c:v>
                </c:pt>
                <c:pt idx="1372">
                  <c:v>-1372.0</c:v>
                </c:pt>
                <c:pt idx="1373">
                  <c:v>-1373.0</c:v>
                </c:pt>
                <c:pt idx="1374">
                  <c:v>-1374.0</c:v>
                </c:pt>
                <c:pt idx="1375">
                  <c:v>-1375.0</c:v>
                </c:pt>
                <c:pt idx="1376">
                  <c:v>-1376.0</c:v>
                </c:pt>
                <c:pt idx="1377">
                  <c:v>-1377.0</c:v>
                </c:pt>
                <c:pt idx="1378">
                  <c:v>-1378.0</c:v>
                </c:pt>
                <c:pt idx="1379">
                  <c:v>-1379.0</c:v>
                </c:pt>
                <c:pt idx="1380">
                  <c:v>-1380.0</c:v>
                </c:pt>
                <c:pt idx="1381">
                  <c:v>-1381.0</c:v>
                </c:pt>
                <c:pt idx="1382">
                  <c:v>-1382.0</c:v>
                </c:pt>
                <c:pt idx="1383">
                  <c:v>-1383.0</c:v>
                </c:pt>
                <c:pt idx="1384">
                  <c:v>-1384.0</c:v>
                </c:pt>
                <c:pt idx="1385">
                  <c:v>-1385.0</c:v>
                </c:pt>
                <c:pt idx="1386">
                  <c:v>-1386.0</c:v>
                </c:pt>
                <c:pt idx="1387">
                  <c:v>-1387.0</c:v>
                </c:pt>
                <c:pt idx="1388">
                  <c:v>-1388.0</c:v>
                </c:pt>
                <c:pt idx="1389">
                  <c:v>-1389.0</c:v>
                </c:pt>
                <c:pt idx="1390">
                  <c:v>-1390.0</c:v>
                </c:pt>
                <c:pt idx="1391">
                  <c:v>-1391.0</c:v>
                </c:pt>
                <c:pt idx="1392">
                  <c:v>-1392.0</c:v>
                </c:pt>
                <c:pt idx="1393">
                  <c:v>-1393.0</c:v>
                </c:pt>
                <c:pt idx="1394">
                  <c:v>-1394.0</c:v>
                </c:pt>
                <c:pt idx="1395">
                  <c:v>-1395.0</c:v>
                </c:pt>
                <c:pt idx="1396">
                  <c:v>-1396.0</c:v>
                </c:pt>
                <c:pt idx="1397">
                  <c:v>-1397.0</c:v>
                </c:pt>
                <c:pt idx="1398">
                  <c:v>-1398.0</c:v>
                </c:pt>
                <c:pt idx="1399">
                  <c:v>-1399.0</c:v>
                </c:pt>
                <c:pt idx="1400">
                  <c:v>-1400.0</c:v>
                </c:pt>
                <c:pt idx="1401">
                  <c:v>-1401.0</c:v>
                </c:pt>
                <c:pt idx="1402">
                  <c:v>-1402.0</c:v>
                </c:pt>
                <c:pt idx="1403">
                  <c:v>-1403.0</c:v>
                </c:pt>
                <c:pt idx="1404">
                  <c:v>-1404.0</c:v>
                </c:pt>
                <c:pt idx="1405">
                  <c:v>-1405.0</c:v>
                </c:pt>
                <c:pt idx="1406">
                  <c:v>-1406.0</c:v>
                </c:pt>
                <c:pt idx="1407">
                  <c:v>-1407.0</c:v>
                </c:pt>
                <c:pt idx="1408">
                  <c:v>-1408.0</c:v>
                </c:pt>
                <c:pt idx="1409">
                  <c:v>-1409.0</c:v>
                </c:pt>
                <c:pt idx="1410">
                  <c:v>-1410.0</c:v>
                </c:pt>
                <c:pt idx="1411">
                  <c:v>-1411.0</c:v>
                </c:pt>
                <c:pt idx="1412">
                  <c:v>-1412.0</c:v>
                </c:pt>
                <c:pt idx="1413">
                  <c:v>-1413.0</c:v>
                </c:pt>
                <c:pt idx="1414">
                  <c:v>-1414.0</c:v>
                </c:pt>
                <c:pt idx="1415">
                  <c:v>-1415.0</c:v>
                </c:pt>
                <c:pt idx="1416">
                  <c:v>-1416.0</c:v>
                </c:pt>
                <c:pt idx="1417">
                  <c:v>-1417.0</c:v>
                </c:pt>
                <c:pt idx="1418">
                  <c:v>-1418.0</c:v>
                </c:pt>
                <c:pt idx="1419">
                  <c:v>-1419.0</c:v>
                </c:pt>
                <c:pt idx="1420">
                  <c:v>-1420.0</c:v>
                </c:pt>
                <c:pt idx="1421">
                  <c:v>-1421.0</c:v>
                </c:pt>
                <c:pt idx="1422">
                  <c:v>-1422.0</c:v>
                </c:pt>
                <c:pt idx="1423">
                  <c:v>-1423.0</c:v>
                </c:pt>
                <c:pt idx="1424">
                  <c:v>-1424.0</c:v>
                </c:pt>
                <c:pt idx="1425">
                  <c:v>-1425.0</c:v>
                </c:pt>
                <c:pt idx="1426">
                  <c:v>-1426.0</c:v>
                </c:pt>
                <c:pt idx="1427">
                  <c:v>-1427.0</c:v>
                </c:pt>
                <c:pt idx="1428">
                  <c:v>-1428.0</c:v>
                </c:pt>
                <c:pt idx="1429">
                  <c:v>-1429.0</c:v>
                </c:pt>
                <c:pt idx="1430">
                  <c:v>-1430.0</c:v>
                </c:pt>
                <c:pt idx="1431">
                  <c:v>-1431.0</c:v>
                </c:pt>
                <c:pt idx="1432">
                  <c:v>-1432.0</c:v>
                </c:pt>
                <c:pt idx="1433">
                  <c:v>-1433.0</c:v>
                </c:pt>
                <c:pt idx="1434">
                  <c:v>-1434.0</c:v>
                </c:pt>
                <c:pt idx="1435">
                  <c:v>-1435.0</c:v>
                </c:pt>
                <c:pt idx="1436">
                  <c:v>-1436.0</c:v>
                </c:pt>
                <c:pt idx="1437">
                  <c:v>-1437.0</c:v>
                </c:pt>
                <c:pt idx="1438">
                  <c:v>-1438.0</c:v>
                </c:pt>
                <c:pt idx="1439">
                  <c:v>-1439.0</c:v>
                </c:pt>
                <c:pt idx="1440">
                  <c:v>-1440.0</c:v>
                </c:pt>
                <c:pt idx="1441">
                  <c:v>-1441.0</c:v>
                </c:pt>
                <c:pt idx="1442">
                  <c:v>-1442.0</c:v>
                </c:pt>
                <c:pt idx="1443">
                  <c:v>-1443.0</c:v>
                </c:pt>
                <c:pt idx="1444">
                  <c:v>-1444.0</c:v>
                </c:pt>
                <c:pt idx="1445">
                  <c:v>-1445.0</c:v>
                </c:pt>
                <c:pt idx="1446">
                  <c:v>-1446.0</c:v>
                </c:pt>
                <c:pt idx="1447">
                  <c:v>-1447.0</c:v>
                </c:pt>
                <c:pt idx="1448">
                  <c:v>-1448.0</c:v>
                </c:pt>
                <c:pt idx="1449">
                  <c:v>-1449.0</c:v>
                </c:pt>
                <c:pt idx="1450">
                  <c:v>-1450.0</c:v>
                </c:pt>
                <c:pt idx="1451">
                  <c:v>-1451.0</c:v>
                </c:pt>
                <c:pt idx="1452">
                  <c:v>-1452.0</c:v>
                </c:pt>
                <c:pt idx="1453">
                  <c:v>-1453.0</c:v>
                </c:pt>
                <c:pt idx="1454">
                  <c:v>-1454.0</c:v>
                </c:pt>
                <c:pt idx="1455">
                  <c:v>-1455.0</c:v>
                </c:pt>
                <c:pt idx="1456">
                  <c:v>-1456.0</c:v>
                </c:pt>
                <c:pt idx="1457">
                  <c:v>-1457.0</c:v>
                </c:pt>
                <c:pt idx="1458">
                  <c:v>-1458.0</c:v>
                </c:pt>
                <c:pt idx="1459">
                  <c:v>-1459.0</c:v>
                </c:pt>
                <c:pt idx="1460">
                  <c:v>-1460.0</c:v>
                </c:pt>
                <c:pt idx="1461">
                  <c:v>-1461.0</c:v>
                </c:pt>
                <c:pt idx="1462">
                  <c:v>-1462.0</c:v>
                </c:pt>
                <c:pt idx="1463">
                  <c:v>-1463.0</c:v>
                </c:pt>
                <c:pt idx="1464">
                  <c:v>-1464.0</c:v>
                </c:pt>
                <c:pt idx="1465">
                  <c:v>-1465.0</c:v>
                </c:pt>
                <c:pt idx="1466">
                  <c:v>-1466.0</c:v>
                </c:pt>
                <c:pt idx="1467">
                  <c:v>-1467.0</c:v>
                </c:pt>
                <c:pt idx="1468">
                  <c:v>-1468.0</c:v>
                </c:pt>
                <c:pt idx="1469">
                  <c:v>-1469.0</c:v>
                </c:pt>
                <c:pt idx="1470">
                  <c:v>-1470.0</c:v>
                </c:pt>
                <c:pt idx="1471">
                  <c:v>-1471.0</c:v>
                </c:pt>
                <c:pt idx="1472">
                  <c:v>-1472.0</c:v>
                </c:pt>
                <c:pt idx="1473">
                  <c:v>-1473.0</c:v>
                </c:pt>
                <c:pt idx="1474">
                  <c:v>-1474.0</c:v>
                </c:pt>
                <c:pt idx="1475">
                  <c:v>-1475.0</c:v>
                </c:pt>
                <c:pt idx="1476">
                  <c:v>-1476.0</c:v>
                </c:pt>
                <c:pt idx="1477">
                  <c:v>-1477.0</c:v>
                </c:pt>
                <c:pt idx="1478">
                  <c:v>-1478.0</c:v>
                </c:pt>
                <c:pt idx="1479">
                  <c:v>-1479.0</c:v>
                </c:pt>
                <c:pt idx="1480">
                  <c:v>-1480.0</c:v>
                </c:pt>
                <c:pt idx="1481">
                  <c:v>-1481.0</c:v>
                </c:pt>
                <c:pt idx="1482">
                  <c:v>-1482.0</c:v>
                </c:pt>
                <c:pt idx="1483">
                  <c:v>-1483.0</c:v>
                </c:pt>
                <c:pt idx="1484">
                  <c:v>-1484.0</c:v>
                </c:pt>
                <c:pt idx="1485">
                  <c:v>-1485.0</c:v>
                </c:pt>
                <c:pt idx="1486">
                  <c:v>-1486.0</c:v>
                </c:pt>
                <c:pt idx="1487">
                  <c:v>-1487.0</c:v>
                </c:pt>
                <c:pt idx="1488">
                  <c:v>-1488.0</c:v>
                </c:pt>
                <c:pt idx="1489">
                  <c:v>-1489.0</c:v>
                </c:pt>
                <c:pt idx="1490">
                  <c:v>-1490.0</c:v>
                </c:pt>
                <c:pt idx="1491">
                  <c:v>-1491.0</c:v>
                </c:pt>
                <c:pt idx="1492">
                  <c:v>-1492.0</c:v>
                </c:pt>
                <c:pt idx="1493">
                  <c:v>-1493.0</c:v>
                </c:pt>
                <c:pt idx="1494">
                  <c:v>-1494.0</c:v>
                </c:pt>
                <c:pt idx="1495">
                  <c:v>-1495.0</c:v>
                </c:pt>
                <c:pt idx="1496">
                  <c:v>-1496.0</c:v>
                </c:pt>
                <c:pt idx="1497">
                  <c:v>-1497.0</c:v>
                </c:pt>
                <c:pt idx="1498">
                  <c:v>-1498.0</c:v>
                </c:pt>
                <c:pt idx="1499">
                  <c:v>-1499.0</c:v>
                </c:pt>
                <c:pt idx="1500">
                  <c:v>-1500.0</c:v>
                </c:pt>
                <c:pt idx="1501">
                  <c:v>-1501.0</c:v>
                </c:pt>
                <c:pt idx="1502">
                  <c:v>-1502.0</c:v>
                </c:pt>
                <c:pt idx="1503">
                  <c:v>-1503.0</c:v>
                </c:pt>
                <c:pt idx="1504">
                  <c:v>-1504.0</c:v>
                </c:pt>
                <c:pt idx="1505">
                  <c:v>-1505.0</c:v>
                </c:pt>
                <c:pt idx="1506">
                  <c:v>-1506.0</c:v>
                </c:pt>
                <c:pt idx="1507">
                  <c:v>-1507.0</c:v>
                </c:pt>
                <c:pt idx="1508">
                  <c:v>-1508.0</c:v>
                </c:pt>
                <c:pt idx="1509">
                  <c:v>-1509.0</c:v>
                </c:pt>
                <c:pt idx="1510">
                  <c:v>-1510.0</c:v>
                </c:pt>
                <c:pt idx="1511">
                  <c:v>-1511.0</c:v>
                </c:pt>
                <c:pt idx="1512">
                  <c:v>-1512.0</c:v>
                </c:pt>
                <c:pt idx="1513">
                  <c:v>-1513.0</c:v>
                </c:pt>
                <c:pt idx="1514">
                  <c:v>-1514.0</c:v>
                </c:pt>
                <c:pt idx="1515">
                  <c:v>-1515.0</c:v>
                </c:pt>
                <c:pt idx="1516">
                  <c:v>-1516.0</c:v>
                </c:pt>
                <c:pt idx="1517">
                  <c:v>-1517.0</c:v>
                </c:pt>
                <c:pt idx="1518">
                  <c:v>-1518.0</c:v>
                </c:pt>
                <c:pt idx="1519">
                  <c:v>-1519.0</c:v>
                </c:pt>
                <c:pt idx="1520">
                  <c:v>-1520.0</c:v>
                </c:pt>
                <c:pt idx="1521">
                  <c:v>-1521.0</c:v>
                </c:pt>
                <c:pt idx="1522">
                  <c:v>-1522.0</c:v>
                </c:pt>
                <c:pt idx="1523">
                  <c:v>-1523.0</c:v>
                </c:pt>
                <c:pt idx="1524">
                  <c:v>-1524.0</c:v>
                </c:pt>
                <c:pt idx="1525">
                  <c:v>-1525.0</c:v>
                </c:pt>
                <c:pt idx="1526">
                  <c:v>-1526.0</c:v>
                </c:pt>
                <c:pt idx="1527">
                  <c:v>-1527.0</c:v>
                </c:pt>
                <c:pt idx="1528">
                  <c:v>-1528.0</c:v>
                </c:pt>
                <c:pt idx="1529">
                  <c:v>-1529.0</c:v>
                </c:pt>
                <c:pt idx="1530">
                  <c:v>-1530.0</c:v>
                </c:pt>
                <c:pt idx="1531">
                  <c:v>-1531.0</c:v>
                </c:pt>
                <c:pt idx="1532">
                  <c:v>-1532.0</c:v>
                </c:pt>
                <c:pt idx="1533">
                  <c:v>-1533.0</c:v>
                </c:pt>
                <c:pt idx="1534">
                  <c:v>-1534.0</c:v>
                </c:pt>
                <c:pt idx="1535">
                  <c:v>-1535.0</c:v>
                </c:pt>
                <c:pt idx="1536">
                  <c:v>-1536.0</c:v>
                </c:pt>
                <c:pt idx="1537">
                  <c:v>-1537.0</c:v>
                </c:pt>
                <c:pt idx="1538">
                  <c:v>-1538.0</c:v>
                </c:pt>
                <c:pt idx="1539">
                  <c:v>-1539.0</c:v>
                </c:pt>
                <c:pt idx="1540">
                  <c:v>-1540.0</c:v>
                </c:pt>
                <c:pt idx="1541">
                  <c:v>-1541.0</c:v>
                </c:pt>
                <c:pt idx="1542">
                  <c:v>-1542.0</c:v>
                </c:pt>
                <c:pt idx="1543">
                  <c:v>-1543.0</c:v>
                </c:pt>
                <c:pt idx="1544">
                  <c:v>-1544.0</c:v>
                </c:pt>
                <c:pt idx="1545">
                  <c:v>-1545.0</c:v>
                </c:pt>
                <c:pt idx="1546">
                  <c:v>-1546.0</c:v>
                </c:pt>
                <c:pt idx="1547">
                  <c:v>-1547.0</c:v>
                </c:pt>
                <c:pt idx="1548">
                  <c:v>-1548.0</c:v>
                </c:pt>
                <c:pt idx="1549">
                  <c:v>-1549.0</c:v>
                </c:pt>
                <c:pt idx="1550">
                  <c:v>-1550.0</c:v>
                </c:pt>
                <c:pt idx="1551">
                  <c:v>-1551.0</c:v>
                </c:pt>
                <c:pt idx="1552">
                  <c:v>-1552.0</c:v>
                </c:pt>
                <c:pt idx="1553">
                  <c:v>-1553.0</c:v>
                </c:pt>
                <c:pt idx="1554">
                  <c:v>-1554.0</c:v>
                </c:pt>
                <c:pt idx="1555">
                  <c:v>-1555.0</c:v>
                </c:pt>
                <c:pt idx="1556">
                  <c:v>-1556.0</c:v>
                </c:pt>
                <c:pt idx="1557">
                  <c:v>-1557.0</c:v>
                </c:pt>
                <c:pt idx="1558">
                  <c:v>-1558.0</c:v>
                </c:pt>
                <c:pt idx="1559">
                  <c:v>-1559.0</c:v>
                </c:pt>
                <c:pt idx="1560">
                  <c:v>-1560.0</c:v>
                </c:pt>
                <c:pt idx="1561">
                  <c:v>-1561.0</c:v>
                </c:pt>
                <c:pt idx="1562">
                  <c:v>-1562.0</c:v>
                </c:pt>
                <c:pt idx="1563">
                  <c:v>-1563.0</c:v>
                </c:pt>
                <c:pt idx="1564">
                  <c:v>-1564.0</c:v>
                </c:pt>
                <c:pt idx="1565">
                  <c:v>-1565.0</c:v>
                </c:pt>
                <c:pt idx="1566">
                  <c:v>-1566.0</c:v>
                </c:pt>
                <c:pt idx="1567">
                  <c:v>-1567.0</c:v>
                </c:pt>
                <c:pt idx="1568">
                  <c:v>-1568.0</c:v>
                </c:pt>
                <c:pt idx="1569">
                  <c:v>-1569.0</c:v>
                </c:pt>
                <c:pt idx="1570">
                  <c:v>-1570.0</c:v>
                </c:pt>
                <c:pt idx="1571">
                  <c:v>-1571.0</c:v>
                </c:pt>
                <c:pt idx="1572">
                  <c:v>-1572.0</c:v>
                </c:pt>
                <c:pt idx="1573">
                  <c:v>-1573.0</c:v>
                </c:pt>
                <c:pt idx="1574">
                  <c:v>-1574.0</c:v>
                </c:pt>
                <c:pt idx="1575">
                  <c:v>-1575.0</c:v>
                </c:pt>
                <c:pt idx="1576">
                  <c:v>-1576.0</c:v>
                </c:pt>
                <c:pt idx="1577">
                  <c:v>-1577.0</c:v>
                </c:pt>
                <c:pt idx="1578">
                  <c:v>-1578.0</c:v>
                </c:pt>
                <c:pt idx="1579">
                  <c:v>-1579.0</c:v>
                </c:pt>
                <c:pt idx="1580">
                  <c:v>-1580.0</c:v>
                </c:pt>
                <c:pt idx="1581">
                  <c:v>-1581.0</c:v>
                </c:pt>
                <c:pt idx="1582">
                  <c:v>-1582.0</c:v>
                </c:pt>
                <c:pt idx="1583">
                  <c:v>-1583.0</c:v>
                </c:pt>
                <c:pt idx="1584">
                  <c:v>-1584.0</c:v>
                </c:pt>
                <c:pt idx="1585">
                  <c:v>-1585.0</c:v>
                </c:pt>
                <c:pt idx="1586">
                  <c:v>-1586.0</c:v>
                </c:pt>
                <c:pt idx="1587">
                  <c:v>-1587.0</c:v>
                </c:pt>
                <c:pt idx="1588">
                  <c:v>-1588.0</c:v>
                </c:pt>
                <c:pt idx="1589">
                  <c:v>-1589.0</c:v>
                </c:pt>
                <c:pt idx="1590">
                  <c:v>-1590.0</c:v>
                </c:pt>
                <c:pt idx="1591">
                  <c:v>-1591.0</c:v>
                </c:pt>
                <c:pt idx="1592">
                  <c:v>-1592.0</c:v>
                </c:pt>
                <c:pt idx="1593">
                  <c:v>-1593.0</c:v>
                </c:pt>
                <c:pt idx="1594">
                  <c:v>-1594.0</c:v>
                </c:pt>
                <c:pt idx="1595">
                  <c:v>-1595.0</c:v>
                </c:pt>
                <c:pt idx="1596">
                  <c:v>-1596.0</c:v>
                </c:pt>
                <c:pt idx="1597">
                  <c:v>-1597.0</c:v>
                </c:pt>
                <c:pt idx="1598">
                  <c:v>-1598.0</c:v>
                </c:pt>
                <c:pt idx="1599">
                  <c:v>-1599.0</c:v>
                </c:pt>
                <c:pt idx="1600">
                  <c:v>-1600.0</c:v>
                </c:pt>
                <c:pt idx="1601">
                  <c:v>-1601.0</c:v>
                </c:pt>
                <c:pt idx="1602">
                  <c:v>-1602.0</c:v>
                </c:pt>
                <c:pt idx="1603">
                  <c:v>-1603.0</c:v>
                </c:pt>
                <c:pt idx="1604">
                  <c:v>-1604.0</c:v>
                </c:pt>
                <c:pt idx="1605">
                  <c:v>-1605.0</c:v>
                </c:pt>
                <c:pt idx="1606">
                  <c:v>-1606.0</c:v>
                </c:pt>
                <c:pt idx="1607">
                  <c:v>-1607.0</c:v>
                </c:pt>
                <c:pt idx="1608">
                  <c:v>-1608.0</c:v>
                </c:pt>
                <c:pt idx="1609">
                  <c:v>-1609.0</c:v>
                </c:pt>
                <c:pt idx="1610">
                  <c:v>-1610.0</c:v>
                </c:pt>
                <c:pt idx="1611">
                  <c:v>-1611.0</c:v>
                </c:pt>
                <c:pt idx="1612">
                  <c:v>-1612.0</c:v>
                </c:pt>
                <c:pt idx="1613">
                  <c:v>-1613.0</c:v>
                </c:pt>
                <c:pt idx="1614">
                  <c:v>-1614.0</c:v>
                </c:pt>
                <c:pt idx="1615">
                  <c:v>-1615.0</c:v>
                </c:pt>
                <c:pt idx="1616">
                  <c:v>-1616.0</c:v>
                </c:pt>
                <c:pt idx="1617">
                  <c:v>-1617.0</c:v>
                </c:pt>
                <c:pt idx="1618">
                  <c:v>-1618.0</c:v>
                </c:pt>
                <c:pt idx="1619">
                  <c:v>-1619.0</c:v>
                </c:pt>
                <c:pt idx="1620">
                  <c:v>-1620.0</c:v>
                </c:pt>
                <c:pt idx="1621">
                  <c:v>-1621.0</c:v>
                </c:pt>
                <c:pt idx="1622">
                  <c:v>-1622.0</c:v>
                </c:pt>
                <c:pt idx="1623">
                  <c:v>-1623.0</c:v>
                </c:pt>
                <c:pt idx="1624">
                  <c:v>-1624.0</c:v>
                </c:pt>
                <c:pt idx="1625">
                  <c:v>-1625.0</c:v>
                </c:pt>
                <c:pt idx="1626">
                  <c:v>-1626.0</c:v>
                </c:pt>
                <c:pt idx="1627">
                  <c:v>-1627.0</c:v>
                </c:pt>
                <c:pt idx="1628">
                  <c:v>-1628.0</c:v>
                </c:pt>
                <c:pt idx="1629">
                  <c:v>-1629.0</c:v>
                </c:pt>
                <c:pt idx="1630">
                  <c:v>-1630.0</c:v>
                </c:pt>
                <c:pt idx="1631">
                  <c:v>-1631.0</c:v>
                </c:pt>
                <c:pt idx="1632">
                  <c:v>-1632.0</c:v>
                </c:pt>
                <c:pt idx="1633">
                  <c:v>-1633.0</c:v>
                </c:pt>
                <c:pt idx="1634">
                  <c:v>-1634.0</c:v>
                </c:pt>
                <c:pt idx="1635">
                  <c:v>-1635.0</c:v>
                </c:pt>
                <c:pt idx="1636">
                  <c:v>-1636.0</c:v>
                </c:pt>
                <c:pt idx="1637">
                  <c:v>-1637.0</c:v>
                </c:pt>
                <c:pt idx="1638">
                  <c:v>-1638.0</c:v>
                </c:pt>
                <c:pt idx="1639">
                  <c:v>-1639.0</c:v>
                </c:pt>
                <c:pt idx="1640">
                  <c:v>-1640.0</c:v>
                </c:pt>
                <c:pt idx="1641">
                  <c:v>-1641.0</c:v>
                </c:pt>
                <c:pt idx="1642">
                  <c:v>-1642.0</c:v>
                </c:pt>
                <c:pt idx="1643">
                  <c:v>-1643.0</c:v>
                </c:pt>
                <c:pt idx="1644">
                  <c:v>-1644.0</c:v>
                </c:pt>
                <c:pt idx="1645">
                  <c:v>-1645.0</c:v>
                </c:pt>
                <c:pt idx="1646">
                  <c:v>-1646.0</c:v>
                </c:pt>
                <c:pt idx="1647">
                  <c:v>-1647.0</c:v>
                </c:pt>
                <c:pt idx="1648">
                  <c:v>-1648.0</c:v>
                </c:pt>
                <c:pt idx="1649">
                  <c:v>-1649.0</c:v>
                </c:pt>
                <c:pt idx="1650">
                  <c:v>-1650.0</c:v>
                </c:pt>
                <c:pt idx="1651">
                  <c:v>-1651.0</c:v>
                </c:pt>
                <c:pt idx="1652">
                  <c:v>-1652.0</c:v>
                </c:pt>
                <c:pt idx="1653">
                  <c:v>-1653.0</c:v>
                </c:pt>
                <c:pt idx="1654">
                  <c:v>-1654.0</c:v>
                </c:pt>
                <c:pt idx="1655">
                  <c:v>-1655.0</c:v>
                </c:pt>
                <c:pt idx="1656">
                  <c:v>-1656.0</c:v>
                </c:pt>
                <c:pt idx="1657">
                  <c:v>-1657.0</c:v>
                </c:pt>
                <c:pt idx="1658">
                  <c:v>-1658.0</c:v>
                </c:pt>
                <c:pt idx="1659">
                  <c:v>-1659.0</c:v>
                </c:pt>
                <c:pt idx="1660">
                  <c:v>-1660.0</c:v>
                </c:pt>
                <c:pt idx="1661">
                  <c:v>-1661.0</c:v>
                </c:pt>
                <c:pt idx="1662">
                  <c:v>-1662.0</c:v>
                </c:pt>
                <c:pt idx="1663">
                  <c:v>-1663.0</c:v>
                </c:pt>
                <c:pt idx="1664">
                  <c:v>-1664.0</c:v>
                </c:pt>
                <c:pt idx="1665">
                  <c:v>-1665.0</c:v>
                </c:pt>
                <c:pt idx="1666">
                  <c:v>-1666.0</c:v>
                </c:pt>
                <c:pt idx="1667">
                  <c:v>-1667.0</c:v>
                </c:pt>
                <c:pt idx="1668">
                  <c:v>-1668.0</c:v>
                </c:pt>
                <c:pt idx="1669">
                  <c:v>-1669.0</c:v>
                </c:pt>
                <c:pt idx="1670">
                  <c:v>-1670.0</c:v>
                </c:pt>
                <c:pt idx="1671">
                  <c:v>-1671.0</c:v>
                </c:pt>
                <c:pt idx="1672">
                  <c:v>-1672.0</c:v>
                </c:pt>
                <c:pt idx="1673">
                  <c:v>-1673.0</c:v>
                </c:pt>
                <c:pt idx="1674">
                  <c:v>-1674.0</c:v>
                </c:pt>
                <c:pt idx="1675">
                  <c:v>-1675.0</c:v>
                </c:pt>
                <c:pt idx="1676">
                  <c:v>-1676.0</c:v>
                </c:pt>
                <c:pt idx="1677">
                  <c:v>-1677.0</c:v>
                </c:pt>
                <c:pt idx="1678">
                  <c:v>-1678.0</c:v>
                </c:pt>
                <c:pt idx="1679">
                  <c:v>-1679.0</c:v>
                </c:pt>
                <c:pt idx="1680">
                  <c:v>-1680.0</c:v>
                </c:pt>
                <c:pt idx="1681">
                  <c:v>-1681.0</c:v>
                </c:pt>
                <c:pt idx="1682">
                  <c:v>-1682.0</c:v>
                </c:pt>
                <c:pt idx="1683">
                  <c:v>-1683.0</c:v>
                </c:pt>
                <c:pt idx="1684">
                  <c:v>-1684.0</c:v>
                </c:pt>
                <c:pt idx="1685">
                  <c:v>-1685.0</c:v>
                </c:pt>
                <c:pt idx="1686">
                  <c:v>-1686.0</c:v>
                </c:pt>
                <c:pt idx="1687">
                  <c:v>-1687.0</c:v>
                </c:pt>
                <c:pt idx="1688">
                  <c:v>-1688.0</c:v>
                </c:pt>
                <c:pt idx="1689">
                  <c:v>-1689.0</c:v>
                </c:pt>
                <c:pt idx="1690">
                  <c:v>-1690.0</c:v>
                </c:pt>
                <c:pt idx="1691">
                  <c:v>-1691.0</c:v>
                </c:pt>
                <c:pt idx="1692">
                  <c:v>-1692.0</c:v>
                </c:pt>
                <c:pt idx="1693">
                  <c:v>-1693.0</c:v>
                </c:pt>
                <c:pt idx="1694">
                  <c:v>-1694.0</c:v>
                </c:pt>
                <c:pt idx="1695">
                  <c:v>-1695.0</c:v>
                </c:pt>
                <c:pt idx="1696">
                  <c:v>-1696.0</c:v>
                </c:pt>
                <c:pt idx="1697">
                  <c:v>-1697.0</c:v>
                </c:pt>
                <c:pt idx="1698">
                  <c:v>-1698.0</c:v>
                </c:pt>
                <c:pt idx="1699">
                  <c:v>-1699.0</c:v>
                </c:pt>
                <c:pt idx="1700">
                  <c:v>-1700.0</c:v>
                </c:pt>
                <c:pt idx="1701">
                  <c:v>-1701.0</c:v>
                </c:pt>
                <c:pt idx="1702">
                  <c:v>-1702.0</c:v>
                </c:pt>
                <c:pt idx="1703">
                  <c:v>-1703.0</c:v>
                </c:pt>
                <c:pt idx="1704">
                  <c:v>-1704.0</c:v>
                </c:pt>
                <c:pt idx="1705">
                  <c:v>-1705.0</c:v>
                </c:pt>
                <c:pt idx="1706">
                  <c:v>-1706.0</c:v>
                </c:pt>
                <c:pt idx="1707">
                  <c:v>-1707.0</c:v>
                </c:pt>
                <c:pt idx="1708">
                  <c:v>-1708.0</c:v>
                </c:pt>
                <c:pt idx="1709">
                  <c:v>-1709.0</c:v>
                </c:pt>
                <c:pt idx="1710">
                  <c:v>-1710.0</c:v>
                </c:pt>
                <c:pt idx="1711">
                  <c:v>-1711.0</c:v>
                </c:pt>
                <c:pt idx="1712">
                  <c:v>-1712.0</c:v>
                </c:pt>
                <c:pt idx="1713">
                  <c:v>-1713.0</c:v>
                </c:pt>
                <c:pt idx="1714">
                  <c:v>-1714.0</c:v>
                </c:pt>
                <c:pt idx="1715">
                  <c:v>-1715.0</c:v>
                </c:pt>
                <c:pt idx="1716">
                  <c:v>-1716.0</c:v>
                </c:pt>
                <c:pt idx="1717">
                  <c:v>-1717.0</c:v>
                </c:pt>
                <c:pt idx="1718">
                  <c:v>-1718.0</c:v>
                </c:pt>
                <c:pt idx="1719">
                  <c:v>-1719.0</c:v>
                </c:pt>
                <c:pt idx="1720">
                  <c:v>-1720.0</c:v>
                </c:pt>
                <c:pt idx="1721">
                  <c:v>-1721.0</c:v>
                </c:pt>
                <c:pt idx="1722">
                  <c:v>-1722.0</c:v>
                </c:pt>
                <c:pt idx="1723">
                  <c:v>-1723.0</c:v>
                </c:pt>
                <c:pt idx="1724">
                  <c:v>-1724.0</c:v>
                </c:pt>
                <c:pt idx="1725">
                  <c:v>-1725.0</c:v>
                </c:pt>
                <c:pt idx="1726">
                  <c:v>-1726.0</c:v>
                </c:pt>
                <c:pt idx="1727">
                  <c:v>-1727.0</c:v>
                </c:pt>
                <c:pt idx="1728">
                  <c:v>-1728.0</c:v>
                </c:pt>
                <c:pt idx="1729">
                  <c:v>-1729.0</c:v>
                </c:pt>
                <c:pt idx="1730">
                  <c:v>-1730.0</c:v>
                </c:pt>
                <c:pt idx="1731">
                  <c:v>-1731.0</c:v>
                </c:pt>
                <c:pt idx="1732">
                  <c:v>-1732.0</c:v>
                </c:pt>
                <c:pt idx="1733">
                  <c:v>-1733.0</c:v>
                </c:pt>
                <c:pt idx="1734">
                  <c:v>-1734.0</c:v>
                </c:pt>
                <c:pt idx="1735">
                  <c:v>-1735.0</c:v>
                </c:pt>
                <c:pt idx="1736">
                  <c:v>-1736.0</c:v>
                </c:pt>
                <c:pt idx="1737">
                  <c:v>-1737.0</c:v>
                </c:pt>
                <c:pt idx="1738">
                  <c:v>-1738.0</c:v>
                </c:pt>
                <c:pt idx="1739">
                  <c:v>-1739.0</c:v>
                </c:pt>
                <c:pt idx="1740">
                  <c:v>-1740.0</c:v>
                </c:pt>
                <c:pt idx="1741">
                  <c:v>-1741.0</c:v>
                </c:pt>
                <c:pt idx="1742">
                  <c:v>-1742.0</c:v>
                </c:pt>
                <c:pt idx="1743">
                  <c:v>-1743.0</c:v>
                </c:pt>
                <c:pt idx="1744">
                  <c:v>-1744.0</c:v>
                </c:pt>
                <c:pt idx="1745">
                  <c:v>-1745.0</c:v>
                </c:pt>
                <c:pt idx="1746">
                  <c:v>-1746.0</c:v>
                </c:pt>
                <c:pt idx="1747">
                  <c:v>-1747.0</c:v>
                </c:pt>
                <c:pt idx="1748">
                  <c:v>-1748.0</c:v>
                </c:pt>
                <c:pt idx="1749">
                  <c:v>-1749.0</c:v>
                </c:pt>
                <c:pt idx="1750">
                  <c:v>-1750.0</c:v>
                </c:pt>
                <c:pt idx="1751">
                  <c:v>-1751.0</c:v>
                </c:pt>
                <c:pt idx="1752">
                  <c:v>-1752.0</c:v>
                </c:pt>
                <c:pt idx="1753">
                  <c:v>-1753.0</c:v>
                </c:pt>
                <c:pt idx="1754">
                  <c:v>-1754.0</c:v>
                </c:pt>
                <c:pt idx="1755">
                  <c:v>-1755.0</c:v>
                </c:pt>
                <c:pt idx="1756">
                  <c:v>-1756.0</c:v>
                </c:pt>
                <c:pt idx="1757">
                  <c:v>-1757.0</c:v>
                </c:pt>
                <c:pt idx="1758">
                  <c:v>-1758.0</c:v>
                </c:pt>
                <c:pt idx="1759">
                  <c:v>-1759.0</c:v>
                </c:pt>
                <c:pt idx="1760">
                  <c:v>-1760.0</c:v>
                </c:pt>
                <c:pt idx="1761">
                  <c:v>-1761.0</c:v>
                </c:pt>
                <c:pt idx="1762">
                  <c:v>-1762.0</c:v>
                </c:pt>
                <c:pt idx="1763">
                  <c:v>-1763.0</c:v>
                </c:pt>
                <c:pt idx="1764">
                  <c:v>-1764.0</c:v>
                </c:pt>
                <c:pt idx="1765">
                  <c:v>-1765.0</c:v>
                </c:pt>
                <c:pt idx="1766">
                  <c:v>-1766.0</c:v>
                </c:pt>
                <c:pt idx="1767">
                  <c:v>-1767.0</c:v>
                </c:pt>
                <c:pt idx="1768">
                  <c:v>-1768.0</c:v>
                </c:pt>
                <c:pt idx="1769">
                  <c:v>-1769.0</c:v>
                </c:pt>
                <c:pt idx="1770">
                  <c:v>-1770.0</c:v>
                </c:pt>
                <c:pt idx="1771">
                  <c:v>-1771.0</c:v>
                </c:pt>
                <c:pt idx="1772">
                  <c:v>-1772.0</c:v>
                </c:pt>
                <c:pt idx="1773">
                  <c:v>-1773.0</c:v>
                </c:pt>
                <c:pt idx="1774">
                  <c:v>-1774.0</c:v>
                </c:pt>
                <c:pt idx="1775">
                  <c:v>-1775.0</c:v>
                </c:pt>
                <c:pt idx="1776">
                  <c:v>-1776.0</c:v>
                </c:pt>
                <c:pt idx="1777">
                  <c:v>-1777.0</c:v>
                </c:pt>
                <c:pt idx="1778">
                  <c:v>-1778.0</c:v>
                </c:pt>
                <c:pt idx="1779">
                  <c:v>-1779.0</c:v>
                </c:pt>
                <c:pt idx="1780">
                  <c:v>-1780.0</c:v>
                </c:pt>
                <c:pt idx="1781">
                  <c:v>-1781.0</c:v>
                </c:pt>
                <c:pt idx="1782">
                  <c:v>-1782.0</c:v>
                </c:pt>
                <c:pt idx="1783">
                  <c:v>-1783.0</c:v>
                </c:pt>
                <c:pt idx="1784">
                  <c:v>-1784.0</c:v>
                </c:pt>
                <c:pt idx="1785">
                  <c:v>-1785.0</c:v>
                </c:pt>
                <c:pt idx="1786">
                  <c:v>-1786.0</c:v>
                </c:pt>
                <c:pt idx="1787">
                  <c:v>-1787.0</c:v>
                </c:pt>
                <c:pt idx="1788">
                  <c:v>-1788.0</c:v>
                </c:pt>
                <c:pt idx="1789">
                  <c:v>-1789.0</c:v>
                </c:pt>
                <c:pt idx="1790">
                  <c:v>-1790.0</c:v>
                </c:pt>
                <c:pt idx="1791">
                  <c:v>-1791.0</c:v>
                </c:pt>
                <c:pt idx="1792">
                  <c:v>-1792.0</c:v>
                </c:pt>
                <c:pt idx="1793">
                  <c:v>-1793.0</c:v>
                </c:pt>
                <c:pt idx="1794">
                  <c:v>-1794.0</c:v>
                </c:pt>
                <c:pt idx="1795">
                  <c:v>-1795.0</c:v>
                </c:pt>
                <c:pt idx="1796">
                  <c:v>-1796.0</c:v>
                </c:pt>
                <c:pt idx="1797">
                  <c:v>-1797.0</c:v>
                </c:pt>
                <c:pt idx="1798">
                  <c:v>-1798.0</c:v>
                </c:pt>
                <c:pt idx="1799">
                  <c:v>-1799.0</c:v>
                </c:pt>
                <c:pt idx="1800">
                  <c:v>-1800.0</c:v>
                </c:pt>
                <c:pt idx="1801">
                  <c:v>-1801.0</c:v>
                </c:pt>
                <c:pt idx="1802">
                  <c:v>-1802.0</c:v>
                </c:pt>
                <c:pt idx="1803">
                  <c:v>-1803.0</c:v>
                </c:pt>
                <c:pt idx="1804">
                  <c:v>-1804.0</c:v>
                </c:pt>
                <c:pt idx="1805">
                  <c:v>-1805.0</c:v>
                </c:pt>
                <c:pt idx="1806">
                  <c:v>-1806.0</c:v>
                </c:pt>
                <c:pt idx="1807">
                  <c:v>-1807.0</c:v>
                </c:pt>
                <c:pt idx="1808">
                  <c:v>-1808.0</c:v>
                </c:pt>
                <c:pt idx="1809">
                  <c:v>-1809.0</c:v>
                </c:pt>
                <c:pt idx="1810">
                  <c:v>-1810.0</c:v>
                </c:pt>
                <c:pt idx="1811">
                  <c:v>-1811.0</c:v>
                </c:pt>
                <c:pt idx="1812">
                  <c:v>-1812.0</c:v>
                </c:pt>
                <c:pt idx="1813">
                  <c:v>-1813.0</c:v>
                </c:pt>
                <c:pt idx="1814">
                  <c:v>-1814.0</c:v>
                </c:pt>
                <c:pt idx="1815">
                  <c:v>-1815.0</c:v>
                </c:pt>
                <c:pt idx="1816">
                  <c:v>-1816.0</c:v>
                </c:pt>
                <c:pt idx="1817">
                  <c:v>-1817.0</c:v>
                </c:pt>
                <c:pt idx="1818">
                  <c:v>-1818.0</c:v>
                </c:pt>
                <c:pt idx="1819">
                  <c:v>-1819.0</c:v>
                </c:pt>
                <c:pt idx="1820">
                  <c:v>-1820.0</c:v>
                </c:pt>
                <c:pt idx="1821">
                  <c:v>-1821.0</c:v>
                </c:pt>
                <c:pt idx="1822">
                  <c:v>-1822.0</c:v>
                </c:pt>
                <c:pt idx="1823">
                  <c:v>-1823.0</c:v>
                </c:pt>
                <c:pt idx="1824">
                  <c:v>-1824.0</c:v>
                </c:pt>
                <c:pt idx="1825">
                  <c:v>-1825.0</c:v>
                </c:pt>
                <c:pt idx="1826">
                  <c:v>-1826.0</c:v>
                </c:pt>
                <c:pt idx="1827">
                  <c:v>-1827.0</c:v>
                </c:pt>
                <c:pt idx="1828">
                  <c:v>-1828.0</c:v>
                </c:pt>
                <c:pt idx="1829">
                  <c:v>-1829.0</c:v>
                </c:pt>
                <c:pt idx="1830">
                  <c:v>-1830.0</c:v>
                </c:pt>
                <c:pt idx="1831">
                  <c:v>-1831.0</c:v>
                </c:pt>
                <c:pt idx="1832">
                  <c:v>-1832.0</c:v>
                </c:pt>
                <c:pt idx="1833">
                  <c:v>-1833.0</c:v>
                </c:pt>
                <c:pt idx="1834">
                  <c:v>-1834.0</c:v>
                </c:pt>
                <c:pt idx="1835">
                  <c:v>-1835.0</c:v>
                </c:pt>
                <c:pt idx="1836">
                  <c:v>-1836.0</c:v>
                </c:pt>
                <c:pt idx="1837">
                  <c:v>-1837.0</c:v>
                </c:pt>
                <c:pt idx="1838">
                  <c:v>-1838.0</c:v>
                </c:pt>
                <c:pt idx="1839">
                  <c:v>-1839.0</c:v>
                </c:pt>
                <c:pt idx="1840">
                  <c:v>-1840.0</c:v>
                </c:pt>
                <c:pt idx="1841">
                  <c:v>-1841.0</c:v>
                </c:pt>
                <c:pt idx="1842">
                  <c:v>-1842.0</c:v>
                </c:pt>
                <c:pt idx="1843">
                  <c:v>-1843.0</c:v>
                </c:pt>
                <c:pt idx="1844">
                  <c:v>-1844.0</c:v>
                </c:pt>
                <c:pt idx="1845">
                  <c:v>-1845.0</c:v>
                </c:pt>
                <c:pt idx="1846">
                  <c:v>-1846.0</c:v>
                </c:pt>
                <c:pt idx="1847">
                  <c:v>-1847.0</c:v>
                </c:pt>
                <c:pt idx="1848">
                  <c:v>-1848.0</c:v>
                </c:pt>
                <c:pt idx="1849">
                  <c:v>-1849.0</c:v>
                </c:pt>
                <c:pt idx="1850">
                  <c:v>-1850.0</c:v>
                </c:pt>
                <c:pt idx="1851">
                  <c:v>-1851.0</c:v>
                </c:pt>
                <c:pt idx="1852">
                  <c:v>-1852.0</c:v>
                </c:pt>
                <c:pt idx="1853">
                  <c:v>-1853.0</c:v>
                </c:pt>
                <c:pt idx="1854">
                  <c:v>-1854.0</c:v>
                </c:pt>
                <c:pt idx="1855">
                  <c:v>-1855.0</c:v>
                </c:pt>
                <c:pt idx="1856">
                  <c:v>-1856.0</c:v>
                </c:pt>
                <c:pt idx="1857">
                  <c:v>-1857.0</c:v>
                </c:pt>
                <c:pt idx="1858">
                  <c:v>-1858.0</c:v>
                </c:pt>
                <c:pt idx="1859">
                  <c:v>-1859.0</c:v>
                </c:pt>
                <c:pt idx="1860">
                  <c:v>-1860.0</c:v>
                </c:pt>
                <c:pt idx="1861">
                  <c:v>-1861.0</c:v>
                </c:pt>
                <c:pt idx="1862">
                  <c:v>-1862.0</c:v>
                </c:pt>
                <c:pt idx="1863">
                  <c:v>-1863.0</c:v>
                </c:pt>
                <c:pt idx="1864">
                  <c:v>-1864.0</c:v>
                </c:pt>
                <c:pt idx="1865">
                  <c:v>-1865.0</c:v>
                </c:pt>
                <c:pt idx="1866">
                  <c:v>-1866.0</c:v>
                </c:pt>
                <c:pt idx="1867">
                  <c:v>-1867.0</c:v>
                </c:pt>
                <c:pt idx="1868">
                  <c:v>-1868.0</c:v>
                </c:pt>
                <c:pt idx="1869">
                  <c:v>-1869.0</c:v>
                </c:pt>
                <c:pt idx="1870">
                  <c:v>-1870.0</c:v>
                </c:pt>
                <c:pt idx="1871">
                  <c:v>-1871.0</c:v>
                </c:pt>
                <c:pt idx="1872">
                  <c:v>-1872.0</c:v>
                </c:pt>
                <c:pt idx="1873">
                  <c:v>-1873.0</c:v>
                </c:pt>
                <c:pt idx="1874">
                  <c:v>-1874.0</c:v>
                </c:pt>
                <c:pt idx="1875">
                  <c:v>-1875.0</c:v>
                </c:pt>
                <c:pt idx="1876">
                  <c:v>-1876.0</c:v>
                </c:pt>
                <c:pt idx="1877">
                  <c:v>-1877.0</c:v>
                </c:pt>
                <c:pt idx="1878">
                  <c:v>-1878.0</c:v>
                </c:pt>
                <c:pt idx="1879">
                  <c:v>-1879.0</c:v>
                </c:pt>
                <c:pt idx="1880">
                  <c:v>-1880.0</c:v>
                </c:pt>
                <c:pt idx="1881">
                  <c:v>-1881.0</c:v>
                </c:pt>
                <c:pt idx="1882">
                  <c:v>-1882.0</c:v>
                </c:pt>
                <c:pt idx="1883">
                  <c:v>-1883.0</c:v>
                </c:pt>
                <c:pt idx="1884">
                  <c:v>-1884.0</c:v>
                </c:pt>
                <c:pt idx="1885">
                  <c:v>-1885.0</c:v>
                </c:pt>
                <c:pt idx="1886">
                  <c:v>-1886.0</c:v>
                </c:pt>
                <c:pt idx="1887">
                  <c:v>-1887.0</c:v>
                </c:pt>
                <c:pt idx="1888">
                  <c:v>-1888.0</c:v>
                </c:pt>
                <c:pt idx="1889">
                  <c:v>-1889.0</c:v>
                </c:pt>
                <c:pt idx="1890">
                  <c:v>-1890.0</c:v>
                </c:pt>
                <c:pt idx="1891">
                  <c:v>-1891.0</c:v>
                </c:pt>
                <c:pt idx="1892">
                  <c:v>-1892.0</c:v>
                </c:pt>
                <c:pt idx="1893">
                  <c:v>-1893.0</c:v>
                </c:pt>
                <c:pt idx="1894">
                  <c:v>-1894.0</c:v>
                </c:pt>
                <c:pt idx="1895">
                  <c:v>-1895.0</c:v>
                </c:pt>
                <c:pt idx="1896">
                  <c:v>-1896.0</c:v>
                </c:pt>
                <c:pt idx="1897">
                  <c:v>-1897.0</c:v>
                </c:pt>
                <c:pt idx="1898">
                  <c:v>-1898.0</c:v>
                </c:pt>
                <c:pt idx="1899">
                  <c:v>-1899.0</c:v>
                </c:pt>
                <c:pt idx="1900">
                  <c:v>-1900.0</c:v>
                </c:pt>
                <c:pt idx="1901">
                  <c:v>-1901.0</c:v>
                </c:pt>
                <c:pt idx="1902">
                  <c:v>-1902.0</c:v>
                </c:pt>
                <c:pt idx="1903">
                  <c:v>-1903.0</c:v>
                </c:pt>
                <c:pt idx="1904">
                  <c:v>-1904.0</c:v>
                </c:pt>
                <c:pt idx="1905">
                  <c:v>-1905.0</c:v>
                </c:pt>
                <c:pt idx="1906">
                  <c:v>-1906.0</c:v>
                </c:pt>
                <c:pt idx="1907">
                  <c:v>-1907.0</c:v>
                </c:pt>
                <c:pt idx="1908">
                  <c:v>-1908.0</c:v>
                </c:pt>
                <c:pt idx="1909">
                  <c:v>-1909.0</c:v>
                </c:pt>
                <c:pt idx="1910">
                  <c:v>-1910.0</c:v>
                </c:pt>
                <c:pt idx="1911">
                  <c:v>-1911.0</c:v>
                </c:pt>
                <c:pt idx="1912">
                  <c:v>-1912.0</c:v>
                </c:pt>
                <c:pt idx="1913">
                  <c:v>-1913.0</c:v>
                </c:pt>
                <c:pt idx="1914">
                  <c:v>-1914.0</c:v>
                </c:pt>
                <c:pt idx="1915">
                  <c:v>-1915.0</c:v>
                </c:pt>
                <c:pt idx="1916">
                  <c:v>-1916.0</c:v>
                </c:pt>
                <c:pt idx="1917">
                  <c:v>-1917.0</c:v>
                </c:pt>
                <c:pt idx="1918">
                  <c:v>-1918.0</c:v>
                </c:pt>
                <c:pt idx="1919">
                  <c:v>-1919.0</c:v>
                </c:pt>
                <c:pt idx="1920">
                  <c:v>-1920.0</c:v>
                </c:pt>
                <c:pt idx="1921">
                  <c:v>-1921.0</c:v>
                </c:pt>
                <c:pt idx="1922">
                  <c:v>-1922.0</c:v>
                </c:pt>
                <c:pt idx="1923">
                  <c:v>-1923.0</c:v>
                </c:pt>
                <c:pt idx="1924">
                  <c:v>-1924.0</c:v>
                </c:pt>
                <c:pt idx="1925">
                  <c:v>-1925.0</c:v>
                </c:pt>
                <c:pt idx="1926">
                  <c:v>-1926.0</c:v>
                </c:pt>
                <c:pt idx="1927">
                  <c:v>-1927.0</c:v>
                </c:pt>
                <c:pt idx="1928">
                  <c:v>-1928.0</c:v>
                </c:pt>
                <c:pt idx="1929">
                  <c:v>-1929.0</c:v>
                </c:pt>
                <c:pt idx="1930">
                  <c:v>-1930.0</c:v>
                </c:pt>
                <c:pt idx="1931">
                  <c:v>-1931.0</c:v>
                </c:pt>
                <c:pt idx="1932">
                  <c:v>-1932.0</c:v>
                </c:pt>
                <c:pt idx="1933">
                  <c:v>-1933.0</c:v>
                </c:pt>
                <c:pt idx="1934">
                  <c:v>-1934.0</c:v>
                </c:pt>
                <c:pt idx="1935">
                  <c:v>-1935.0</c:v>
                </c:pt>
                <c:pt idx="1936">
                  <c:v>-1936.0</c:v>
                </c:pt>
                <c:pt idx="1937">
                  <c:v>-1937.0</c:v>
                </c:pt>
                <c:pt idx="1938">
                  <c:v>-1938.0</c:v>
                </c:pt>
                <c:pt idx="1939">
                  <c:v>-1939.0</c:v>
                </c:pt>
                <c:pt idx="1940">
                  <c:v>-1940.0</c:v>
                </c:pt>
                <c:pt idx="1941">
                  <c:v>-1941.0</c:v>
                </c:pt>
                <c:pt idx="1942">
                  <c:v>-1942.0</c:v>
                </c:pt>
                <c:pt idx="1943">
                  <c:v>-1943.0</c:v>
                </c:pt>
                <c:pt idx="1944">
                  <c:v>-1944.0</c:v>
                </c:pt>
                <c:pt idx="1945">
                  <c:v>-1945.0</c:v>
                </c:pt>
                <c:pt idx="1946">
                  <c:v>-1946.0</c:v>
                </c:pt>
                <c:pt idx="1947">
                  <c:v>-1947.0</c:v>
                </c:pt>
                <c:pt idx="1948">
                  <c:v>-1948.0</c:v>
                </c:pt>
                <c:pt idx="1949">
                  <c:v>-1949.0</c:v>
                </c:pt>
                <c:pt idx="1950">
                  <c:v>-1950.0</c:v>
                </c:pt>
                <c:pt idx="1951">
                  <c:v>-1951.0</c:v>
                </c:pt>
                <c:pt idx="1952">
                  <c:v>-1952.0</c:v>
                </c:pt>
                <c:pt idx="1953">
                  <c:v>-1953.0</c:v>
                </c:pt>
                <c:pt idx="1954">
                  <c:v>-1954.0</c:v>
                </c:pt>
                <c:pt idx="1955">
                  <c:v>-1955.0</c:v>
                </c:pt>
                <c:pt idx="1956">
                  <c:v>-1956.0</c:v>
                </c:pt>
                <c:pt idx="1957">
                  <c:v>-1957.0</c:v>
                </c:pt>
                <c:pt idx="1958">
                  <c:v>-1958.0</c:v>
                </c:pt>
                <c:pt idx="1959">
                  <c:v>-1959.0</c:v>
                </c:pt>
                <c:pt idx="1960">
                  <c:v>-1960.0</c:v>
                </c:pt>
                <c:pt idx="1961">
                  <c:v>-1961.0</c:v>
                </c:pt>
                <c:pt idx="1962">
                  <c:v>-1962.0</c:v>
                </c:pt>
                <c:pt idx="1963">
                  <c:v>-1963.0</c:v>
                </c:pt>
                <c:pt idx="1964">
                  <c:v>-1964.0</c:v>
                </c:pt>
                <c:pt idx="1965">
                  <c:v>-1965.0</c:v>
                </c:pt>
                <c:pt idx="1966">
                  <c:v>-1966.0</c:v>
                </c:pt>
                <c:pt idx="1967">
                  <c:v>-1967.0</c:v>
                </c:pt>
                <c:pt idx="1968">
                  <c:v>-1968.0</c:v>
                </c:pt>
                <c:pt idx="1969">
                  <c:v>-1969.0</c:v>
                </c:pt>
                <c:pt idx="1970">
                  <c:v>-1970.0</c:v>
                </c:pt>
                <c:pt idx="1971">
                  <c:v>-1971.0</c:v>
                </c:pt>
                <c:pt idx="1972">
                  <c:v>-1972.0</c:v>
                </c:pt>
                <c:pt idx="1973">
                  <c:v>-1973.0</c:v>
                </c:pt>
                <c:pt idx="1974">
                  <c:v>-1974.0</c:v>
                </c:pt>
                <c:pt idx="1975">
                  <c:v>-1975.0</c:v>
                </c:pt>
                <c:pt idx="1976">
                  <c:v>-1976.0</c:v>
                </c:pt>
                <c:pt idx="1977">
                  <c:v>-1977.0</c:v>
                </c:pt>
                <c:pt idx="1978">
                  <c:v>-1978.0</c:v>
                </c:pt>
                <c:pt idx="1979">
                  <c:v>-1979.0</c:v>
                </c:pt>
                <c:pt idx="1980">
                  <c:v>-1980.0</c:v>
                </c:pt>
                <c:pt idx="1981">
                  <c:v>-1981.0</c:v>
                </c:pt>
                <c:pt idx="1982">
                  <c:v>-1982.0</c:v>
                </c:pt>
                <c:pt idx="1983">
                  <c:v>-1983.0</c:v>
                </c:pt>
                <c:pt idx="1984">
                  <c:v>-1984.0</c:v>
                </c:pt>
                <c:pt idx="1985">
                  <c:v>-1985.0</c:v>
                </c:pt>
                <c:pt idx="1986">
                  <c:v>-1986.0</c:v>
                </c:pt>
                <c:pt idx="1987">
                  <c:v>-1987.0</c:v>
                </c:pt>
                <c:pt idx="1988">
                  <c:v>-1988.0</c:v>
                </c:pt>
                <c:pt idx="1989">
                  <c:v>-1989.0</c:v>
                </c:pt>
                <c:pt idx="1990">
                  <c:v>-1990.0</c:v>
                </c:pt>
                <c:pt idx="1991">
                  <c:v>-1991.0</c:v>
                </c:pt>
                <c:pt idx="1992">
                  <c:v>-1992.0</c:v>
                </c:pt>
                <c:pt idx="1993">
                  <c:v>-1993.0</c:v>
                </c:pt>
                <c:pt idx="1994">
                  <c:v>-1994.0</c:v>
                </c:pt>
                <c:pt idx="1995">
                  <c:v>-1995.0</c:v>
                </c:pt>
                <c:pt idx="1996">
                  <c:v>-1996.0</c:v>
                </c:pt>
                <c:pt idx="1997">
                  <c:v>-1997.0</c:v>
                </c:pt>
                <c:pt idx="1998">
                  <c:v>-1998.0</c:v>
                </c:pt>
                <c:pt idx="1999">
                  <c:v>-1999.0</c:v>
                </c:pt>
                <c:pt idx="2000">
                  <c:v>-2000.0</c:v>
                </c:pt>
                <c:pt idx="2001">
                  <c:v>-2001.0</c:v>
                </c:pt>
                <c:pt idx="2002">
                  <c:v>-2002.0</c:v>
                </c:pt>
                <c:pt idx="2003">
                  <c:v>-2003.0</c:v>
                </c:pt>
                <c:pt idx="2004">
                  <c:v>-2004.0</c:v>
                </c:pt>
                <c:pt idx="2005">
                  <c:v>-2005.0</c:v>
                </c:pt>
                <c:pt idx="2006">
                  <c:v>-2006.0</c:v>
                </c:pt>
                <c:pt idx="2007">
                  <c:v>-2007.0</c:v>
                </c:pt>
                <c:pt idx="2008">
                  <c:v>-2008.0</c:v>
                </c:pt>
                <c:pt idx="2009">
                  <c:v>-2009.0</c:v>
                </c:pt>
                <c:pt idx="2010">
                  <c:v>-2010.0</c:v>
                </c:pt>
                <c:pt idx="2011">
                  <c:v>-2011.0</c:v>
                </c:pt>
                <c:pt idx="2012">
                  <c:v>-2012.0</c:v>
                </c:pt>
                <c:pt idx="2013">
                  <c:v>-2013.0</c:v>
                </c:pt>
                <c:pt idx="2014">
                  <c:v>-2014.0</c:v>
                </c:pt>
                <c:pt idx="2015">
                  <c:v>-2015.0</c:v>
                </c:pt>
                <c:pt idx="2016">
                  <c:v>-2016.0</c:v>
                </c:pt>
                <c:pt idx="2017">
                  <c:v>-2017.0</c:v>
                </c:pt>
                <c:pt idx="2018">
                  <c:v>-2018.0</c:v>
                </c:pt>
                <c:pt idx="2019">
                  <c:v>-2019.0</c:v>
                </c:pt>
                <c:pt idx="2020">
                  <c:v>-2020.0</c:v>
                </c:pt>
                <c:pt idx="2021">
                  <c:v>-2021.0</c:v>
                </c:pt>
                <c:pt idx="2022">
                  <c:v>-2022.0</c:v>
                </c:pt>
                <c:pt idx="2023">
                  <c:v>-2023.0</c:v>
                </c:pt>
                <c:pt idx="2024">
                  <c:v>-2024.0</c:v>
                </c:pt>
                <c:pt idx="2025">
                  <c:v>-2025.0</c:v>
                </c:pt>
                <c:pt idx="2026">
                  <c:v>-2026.0</c:v>
                </c:pt>
                <c:pt idx="2027">
                  <c:v>-2027.0</c:v>
                </c:pt>
                <c:pt idx="2028">
                  <c:v>-2028.0</c:v>
                </c:pt>
                <c:pt idx="2029">
                  <c:v>-2029.0</c:v>
                </c:pt>
                <c:pt idx="2030">
                  <c:v>-2030.0</c:v>
                </c:pt>
                <c:pt idx="2031">
                  <c:v>-2031.0</c:v>
                </c:pt>
                <c:pt idx="2032">
                  <c:v>-2032.0</c:v>
                </c:pt>
                <c:pt idx="2033">
                  <c:v>-2033.0</c:v>
                </c:pt>
                <c:pt idx="2034">
                  <c:v>-2034.0</c:v>
                </c:pt>
                <c:pt idx="2035">
                  <c:v>-2035.0</c:v>
                </c:pt>
                <c:pt idx="2036">
                  <c:v>-2036.0</c:v>
                </c:pt>
                <c:pt idx="2037">
                  <c:v>-2037.0</c:v>
                </c:pt>
                <c:pt idx="2038">
                  <c:v>-2038.0</c:v>
                </c:pt>
                <c:pt idx="2039">
                  <c:v>-2039.0</c:v>
                </c:pt>
                <c:pt idx="2040">
                  <c:v>-2040.0</c:v>
                </c:pt>
                <c:pt idx="2041">
                  <c:v>-2041.0</c:v>
                </c:pt>
                <c:pt idx="2042">
                  <c:v>-2042.0</c:v>
                </c:pt>
                <c:pt idx="2043">
                  <c:v>-2043.0</c:v>
                </c:pt>
                <c:pt idx="2044">
                  <c:v>-2044.0</c:v>
                </c:pt>
                <c:pt idx="2045">
                  <c:v>-2045.0</c:v>
                </c:pt>
                <c:pt idx="2046">
                  <c:v>-2046.0</c:v>
                </c:pt>
                <c:pt idx="2047">
                  <c:v>-2047.0</c:v>
                </c:pt>
                <c:pt idx="2048">
                  <c:v>-2048.0</c:v>
                </c:pt>
                <c:pt idx="2049">
                  <c:v>-2049.0</c:v>
                </c:pt>
                <c:pt idx="2050">
                  <c:v>-2050.0</c:v>
                </c:pt>
                <c:pt idx="2051">
                  <c:v>-2051.0</c:v>
                </c:pt>
                <c:pt idx="2052">
                  <c:v>-2052.0</c:v>
                </c:pt>
                <c:pt idx="2053">
                  <c:v>-2053.0</c:v>
                </c:pt>
                <c:pt idx="2054">
                  <c:v>-2054.0</c:v>
                </c:pt>
                <c:pt idx="2055">
                  <c:v>-2055.0</c:v>
                </c:pt>
                <c:pt idx="2056">
                  <c:v>-2056.0</c:v>
                </c:pt>
                <c:pt idx="2057">
                  <c:v>-2057.0</c:v>
                </c:pt>
                <c:pt idx="2058">
                  <c:v>-2058.0</c:v>
                </c:pt>
                <c:pt idx="2059">
                  <c:v>-2059.0</c:v>
                </c:pt>
                <c:pt idx="2060">
                  <c:v>-2060.0</c:v>
                </c:pt>
                <c:pt idx="2061">
                  <c:v>-2061.0</c:v>
                </c:pt>
                <c:pt idx="2062">
                  <c:v>-2062.0</c:v>
                </c:pt>
                <c:pt idx="2063">
                  <c:v>-2063.0</c:v>
                </c:pt>
                <c:pt idx="2064">
                  <c:v>-2064.0</c:v>
                </c:pt>
                <c:pt idx="2065">
                  <c:v>-2065.0</c:v>
                </c:pt>
                <c:pt idx="2066">
                  <c:v>-2066.0</c:v>
                </c:pt>
                <c:pt idx="2067">
                  <c:v>-2067.0</c:v>
                </c:pt>
                <c:pt idx="2068">
                  <c:v>-2068.0</c:v>
                </c:pt>
                <c:pt idx="2069">
                  <c:v>-2069.0</c:v>
                </c:pt>
                <c:pt idx="2070">
                  <c:v>-2070.0</c:v>
                </c:pt>
                <c:pt idx="2071">
                  <c:v>-2071.0</c:v>
                </c:pt>
                <c:pt idx="2072">
                  <c:v>-2072.0</c:v>
                </c:pt>
                <c:pt idx="2073">
                  <c:v>-2073.0</c:v>
                </c:pt>
                <c:pt idx="2074">
                  <c:v>-2074.0</c:v>
                </c:pt>
                <c:pt idx="2075">
                  <c:v>-2075.0</c:v>
                </c:pt>
                <c:pt idx="2076">
                  <c:v>-2076.0</c:v>
                </c:pt>
                <c:pt idx="2077">
                  <c:v>-2077.0</c:v>
                </c:pt>
                <c:pt idx="2078">
                  <c:v>-2078.0</c:v>
                </c:pt>
                <c:pt idx="2079">
                  <c:v>-2079.0</c:v>
                </c:pt>
                <c:pt idx="2080">
                  <c:v>-2080.0</c:v>
                </c:pt>
                <c:pt idx="2081">
                  <c:v>-2081.0</c:v>
                </c:pt>
                <c:pt idx="2082">
                  <c:v>-2082.0</c:v>
                </c:pt>
                <c:pt idx="2083">
                  <c:v>-2083.0</c:v>
                </c:pt>
                <c:pt idx="2084">
                  <c:v>-2084.0</c:v>
                </c:pt>
                <c:pt idx="2085">
                  <c:v>-2085.0</c:v>
                </c:pt>
                <c:pt idx="2086">
                  <c:v>-2086.0</c:v>
                </c:pt>
                <c:pt idx="2087">
                  <c:v>-2087.0</c:v>
                </c:pt>
                <c:pt idx="2088">
                  <c:v>-2088.0</c:v>
                </c:pt>
                <c:pt idx="2089">
                  <c:v>-2089.0</c:v>
                </c:pt>
                <c:pt idx="2090">
                  <c:v>-2090.0</c:v>
                </c:pt>
                <c:pt idx="2091">
                  <c:v>-2091.0</c:v>
                </c:pt>
                <c:pt idx="2092">
                  <c:v>-2092.0</c:v>
                </c:pt>
                <c:pt idx="2093">
                  <c:v>-2093.0</c:v>
                </c:pt>
                <c:pt idx="2094">
                  <c:v>-2094.0</c:v>
                </c:pt>
                <c:pt idx="2095">
                  <c:v>-2095.0</c:v>
                </c:pt>
                <c:pt idx="2096">
                  <c:v>-2096.0</c:v>
                </c:pt>
                <c:pt idx="2097">
                  <c:v>-2097.0</c:v>
                </c:pt>
                <c:pt idx="2098">
                  <c:v>-2098.0</c:v>
                </c:pt>
                <c:pt idx="2099">
                  <c:v>-2099.0</c:v>
                </c:pt>
                <c:pt idx="2100">
                  <c:v>-2100.0</c:v>
                </c:pt>
                <c:pt idx="2101">
                  <c:v>-2101.0</c:v>
                </c:pt>
                <c:pt idx="2102">
                  <c:v>-2102.0</c:v>
                </c:pt>
                <c:pt idx="2103">
                  <c:v>-2103.0</c:v>
                </c:pt>
                <c:pt idx="2104">
                  <c:v>-2104.0</c:v>
                </c:pt>
                <c:pt idx="2105">
                  <c:v>-2105.0</c:v>
                </c:pt>
                <c:pt idx="2106">
                  <c:v>-2106.0</c:v>
                </c:pt>
                <c:pt idx="2107">
                  <c:v>-2107.0</c:v>
                </c:pt>
                <c:pt idx="2108">
                  <c:v>-2108.0</c:v>
                </c:pt>
                <c:pt idx="2109">
                  <c:v>-2109.0</c:v>
                </c:pt>
                <c:pt idx="2110">
                  <c:v>-2110.0</c:v>
                </c:pt>
                <c:pt idx="2111">
                  <c:v>-2111.0</c:v>
                </c:pt>
                <c:pt idx="2112">
                  <c:v>-2112.0</c:v>
                </c:pt>
                <c:pt idx="2113">
                  <c:v>-2113.0</c:v>
                </c:pt>
                <c:pt idx="2114">
                  <c:v>-2114.0</c:v>
                </c:pt>
                <c:pt idx="2115">
                  <c:v>-2115.0</c:v>
                </c:pt>
                <c:pt idx="2116">
                  <c:v>-2116.0</c:v>
                </c:pt>
                <c:pt idx="2117">
                  <c:v>-2117.0</c:v>
                </c:pt>
                <c:pt idx="2118">
                  <c:v>-2118.0</c:v>
                </c:pt>
                <c:pt idx="2119">
                  <c:v>-2119.0</c:v>
                </c:pt>
                <c:pt idx="2120">
                  <c:v>-2120.0</c:v>
                </c:pt>
                <c:pt idx="2121">
                  <c:v>-2121.0</c:v>
                </c:pt>
                <c:pt idx="2122">
                  <c:v>-2122.0</c:v>
                </c:pt>
                <c:pt idx="2123">
                  <c:v>-2123.0</c:v>
                </c:pt>
                <c:pt idx="2124">
                  <c:v>-2124.0</c:v>
                </c:pt>
                <c:pt idx="2125">
                  <c:v>-2125.0</c:v>
                </c:pt>
                <c:pt idx="2126">
                  <c:v>-2126.0</c:v>
                </c:pt>
                <c:pt idx="2127">
                  <c:v>-2127.0</c:v>
                </c:pt>
                <c:pt idx="2128">
                  <c:v>-2128.0</c:v>
                </c:pt>
                <c:pt idx="2129">
                  <c:v>-2129.0</c:v>
                </c:pt>
                <c:pt idx="2130">
                  <c:v>-2130.0</c:v>
                </c:pt>
                <c:pt idx="2131">
                  <c:v>-2131.0</c:v>
                </c:pt>
                <c:pt idx="2132">
                  <c:v>-2132.0</c:v>
                </c:pt>
                <c:pt idx="2133">
                  <c:v>-2133.0</c:v>
                </c:pt>
                <c:pt idx="2134">
                  <c:v>-2134.0</c:v>
                </c:pt>
                <c:pt idx="2135">
                  <c:v>-2135.0</c:v>
                </c:pt>
                <c:pt idx="2136">
                  <c:v>-2136.0</c:v>
                </c:pt>
                <c:pt idx="2137">
                  <c:v>-2137.0</c:v>
                </c:pt>
                <c:pt idx="2138">
                  <c:v>-2138.0</c:v>
                </c:pt>
                <c:pt idx="2139">
                  <c:v>-2139.0</c:v>
                </c:pt>
                <c:pt idx="2140">
                  <c:v>-2140.0</c:v>
                </c:pt>
                <c:pt idx="2141">
                  <c:v>-2141.0</c:v>
                </c:pt>
                <c:pt idx="2142">
                  <c:v>-2142.0</c:v>
                </c:pt>
                <c:pt idx="2143">
                  <c:v>-2143.0</c:v>
                </c:pt>
                <c:pt idx="2144">
                  <c:v>-2144.0</c:v>
                </c:pt>
                <c:pt idx="2145">
                  <c:v>-2145.0</c:v>
                </c:pt>
                <c:pt idx="2146">
                  <c:v>-2146.0</c:v>
                </c:pt>
                <c:pt idx="2147">
                  <c:v>-2147.0</c:v>
                </c:pt>
                <c:pt idx="2148">
                  <c:v>-2148.0</c:v>
                </c:pt>
                <c:pt idx="2149">
                  <c:v>-2149.0</c:v>
                </c:pt>
                <c:pt idx="2150">
                  <c:v>-2150.0</c:v>
                </c:pt>
                <c:pt idx="2151">
                  <c:v>-2151.0</c:v>
                </c:pt>
                <c:pt idx="2152">
                  <c:v>-2152.0</c:v>
                </c:pt>
                <c:pt idx="2153">
                  <c:v>-2153.0</c:v>
                </c:pt>
                <c:pt idx="2154">
                  <c:v>-2154.0</c:v>
                </c:pt>
                <c:pt idx="2155">
                  <c:v>-2155.0</c:v>
                </c:pt>
                <c:pt idx="2156">
                  <c:v>-2156.0</c:v>
                </c:pt>
                <c:pt idx="2157">
                  <c:v>-2157.0</c:v>
                </c:pt>
                <c:pt idx="2158">
                  <c:v>-2158.0</c:v>
                </c:pt>
                <c:pt idx="2159">
                  <c:v>-2159.0</c:v>
                </c:pt>
                <c:pt idx="2160">
                  <c:v>-2160.0</c:v>
                </c:pt>
                <c:pt idx="2161">
                  <c:v>-2161.0</c:v>
                </c:pt>
                <c:pt idx="2162">
                  <c:v>-2162.0</c:v>
                </c:pt>
                <c:pt idx="2163">
                  <c:v>-2163.0</c:v>
                </c:pt>
                <c:pt idx="2164">
                  <c:v>-2164.0</c:v>
                </c:pt>
                <c:pt idx="2165">
                  <c:v>-2165.0</c:v>
                </c:pt>
                <c:pt idx="2166">
                  <c:v>-2166.0</c:v>
                </c:pt>
                <c:pt idx="2167">
                  <c:v>-2167.0</c:v>
                </c:pt>
                <c:pt idx="2168">
                  <c:v>-2168.0</c:v>
                </c:pt>
                <c:pt idx="2169">
                  <c:v>-2169.0</c:v>
                </c:pt>
                <c:pt idx="2170">
                  <c:v>-2170.0</c:v>
                </c:pt>
                <c:pt idx="2171">
                  <c:v>-2171.0</c:v>
                </c:pt>
                <c:pt idx="2172">
                  <c:v>-2172.0</c:v>
                </c:pt>
                <c:pt idx="2173">
                  <c:v>-2173.0</c:v>
                </c:pt>
                <c:pt idx="2174">
                  <c:v>-2174.0</c:v>
                </c:pt>
                <c:pt idx="2175">
                  <c:v>-2175.0</c:v>
                </c:pt>
                <c:pt idx="2176">
                  <c:v>-2176.0</c:v>
                </c:pt>
                <c:pt idx="2177">
                  <c:v>-2177.0</c:v>
                </c:pt>
                <c:pt idx="2178">
                  <c:v>-2178.0</c:v>
                </c:pt>
                <c:pt idx="2179">
                  <c:v>-2179.0</c:v>
                </c:pt>
                <c:pt idx="2180">
                  <c:v>-2180.0</c:v>
                </c:pt>
                <c:pt idx="2181">
                  <c:v>-2181.0</c:v>
                </c:pt>
                <c:pt idx="2182">
                  <c:v>-2182.0</c:v>
                </c:pt>
                <c:pt idx="2183">
                  <c:v>-2183.0</c:v>
                </c:pt>
                <c:pt idx="2184">
                  <c:v>-2184.0</c:v>
                </c:pt>
                <c:pt idx="2185">
                  <c:v>-2185.0</c:v>
                </c:pt>
                <c:pt idx="2186">
                  <c:v>-2186.0</c:v>
                </c:pt>
                <c:pt idx="2187">
                  <c:v>-2187.0</c:v>
                </c:pt>
                <c:pt idx="2188">
                  <c:v>-2188.0</c:v>
                </c:pt>
                <c:pt idx="2189">
                  <c:v>-2189.0</c:v>
                </c:pt>
                <c:pt idx="2190">
                  <c:v>-2190.0</c:v>
                </c:pt>
                <c:pt idx="2191">
                  <c:v>-2191.0</c:v>
                </c:pt>
                <c:pt idx="2192">
                  <c:v>-2192.0</c:v>
                </c:pt>
                <c:pt idx="2193">
                  <c:v>-2193.0</c:v>
                </c:pt>
                <c:pt idx="2194">
                  <c:v>-2194.0</c:v>
                </c:pt>
                <c:pt idx="2195">
                  <c:v>-2195.0</c:v>
                </c:pt>
                <c:pt idx="2196">
                  <c:v>-2196.0</c:v>
                </c:pt>
                <c:pt idx="2197">
                  <c:v>-2197.0</c:v>
                </c:pt>
                <c:pt idx="2198">
                  <c:v>-2198.0</c:v>
                </c:pt>
                <c:pt idx="2199">
                  <c:v>-2199.0</c:v>
                </c:pt>
                <c:pt idx="2200">
                  <c:v>-2200.0</c:v>
                </c:pt>
                <c:pt idx="2201">
                  <c:v>-2201.0</c:v>
                </c:pt>
                <c:pt idx="2202">
                  <c:v>-2202.0</c:v>
                </c:pt>
                <c:pt idx="2203">
                  <c:v>-2203.0</c:v>
                </c:pt>
                <c:pt idx="2204">
                  <c:v>-2204.0</c:v>
                </c:pt>
                <c:pt idx="2205">
                  <c:v>-2205.0</c:v>
                </c:pt>
                <c:pt idx="2206">
                  <c:v>-2206.0</c:v>
                </c:pt>
                <c:pt idx="2207">
                  <c:v>-2207.0</c:v>
                </c:pt>
                <c:pt idx="2208">
                  <c:v>-2208.0</c:v>
                </c:pt>
                <c:pt idx="2209">
                  <c:v>-2209.0</c:v>
                </c:pt>
                <c:pt idx="2210">
                  <c:v>-2210.0</c:v>
                </c:pt>
                <c:pt idx="2211">
                  <c:v>-2211.0</c:v>
                </c:pt>
                <c:pt idx="2212">
                  <c:v>-2212.0</c:v>
                </c:pt>
                <c:pt idx="2213">
                  <c:v>-2213.0</c:v>
                </c:pt>
                <c:pt idx="2214">
                  <c:v>-2214.0</c:v>
                </c:pt>
                <c:pt idx="2215">
                  <c:v>-2215.0</c:v>
                </c:pt>
                <c:pt idx="2216">
                  <c:v>-2216.0</c:v>
                </c:pt>
                <c:pt idx="2217">
                  <c:v>-2217.0</c:v>
                </c:pt>
                <c:pt idx="2218">
                  <c:v>-2218.0</c:v>
                </c:pt>
                <c:pt idx="2219">
                  <c:v>-2219.0</c:v>
                </c:pt>
                <c:pt idx="2220">
                  <c:v>-2220.0</c:v>
                </c:pt>
                <c:pt idx="2221">
                  <c:v>-2221.0</c:v>
                </c:pt>
                <c:pt idx="2222">
                  <c:v>-2222.0</c:v>
                </c:pt>
                <c:pt idx="2223">
                  <c:v>-2223.0</c:v>
                </c:pt>
                <c:pt idx="2224">
                  <c:v>-2224.0</c:v>
                </c:pt>
                <c:pt idx="2225">
                  <c:v>-2225.0</c:v>
                </c:pt>
                <c:pt idx="2226">
                  <c:v>-2226.0</c:v>
                </c:pt>
                <c:pt idx="2227">
                  <c:v>-2227.0</c:v>
                </c:pt>
                <c:pt idx="2228">
                  <c:v>-2228.0</c:v>
                </c:pt>
                <c:pt idx="2229">
                  <c:v>-2229.0</c:v>
                </c:pt>
                <c:pt idx="2230">
                  <c:v>-2230.0</c:v>
                </c:pt>
                <c:pt idx="2231">
                  <c:v>-2231.0</c:v>
                </c:pt>
                <c:pt idx="2232">
                  <c:v>-2232.0</c:v>
                </c:pt>
                <c:pt idx="2233">
                  <c:v>-2233.0</c:v>
                </c:pt>
                <c:pt idx="2234">
                  <c:v>-2234.0</c:v>
                </c:pt>
                <c:pt idx="2235">
                  <c:v>-2235.0</c:v>
                </c:pt>
                <c:pt idx="2236">
                  <c:v>-2236.0</c:v>
                </c:pt>
                <c:pt idx="2237">
                  <c:v>-2237.0</c:v>
                </c:pt>
                <c:pt idx="2238">
                  <c:v>-2238.0</c:v>
                </c:pt>
                <c:pt idx="2239">
                  <c:v>-2239.0</c:v>
                </c:pt>
                <c:pt idx="2240">
                  <c:v>-2240.0</c:v>
                </c:pt>
                <c:pt idx="2241">
                  <c:v>-2241.0</c:v>
                </c:pt>
                <c:pt idx="2242">
                  <c:v>-2242.0</c:v>
                </c:pt>
                <c:pt idx="2243">
                  <c:v>-2243.0</c:v>
                </c:pt>
                <c:pt idx="2244">
                  <c:v>-2244.0</c:v>
                </c:pt>
                <c:pt idx="2245">
                  <c:v>-2245.0</c:v>
                </c:pt>
                <c:pt idx="2246">
                  <c:v>-2246.0</c:v>
                </c:pt>
                <c:pt idx="2247">
                  <c:v>-2247.0</c:v>
                </c:pt>
                <c:pt idx="2248">
                  <c:v>-2248.0</c:v>
                </c:pt>
                <c:pt idx="2249">
                  <c:v>-2249.0</c:v>
                </c:pt>
                <c:pt idx="2250">
                  <c:v>-2250.0</c:v>
                </c:pt>
                <c:pt idx="2251">
                  <c:v>-2251.0</c:v>
                </c:pt>
                <c:pt idx="2252">
                  <c:v>-2252.0</c:v>
                </c:pt>
                <c:pt idx="2253">
                  <c:v>-2253.0</c:v>
                </c:pt>
                <c:pt idx="2254">
                  <c:v>-2254.0</c:v>
                </c:pt>
                <c:pt idx="2255">
                  <c:v>-2255.0</c:v>
                </c:pt>
                <c:pt idx="2256">
                  <c:v>-2256.0</c:v>
                </c:pt>
                <c:pt idx="2257">
                  <c:v>-2257.0</c:v>
                </c:pt>
                <c:pt idx="2258">
                  <c:v>-2258.0</c:v>
                </c:pt>
                <c:pt idx="2259">
                  <c:v>-2259.0</c:v>
                </c:pt>
                <c:pt idx="2260">
                  <c:v>-2260.0</c:v>
                </c:pt>
                <c:pt idx="2261">
                  <c:v>-2261.0</c:v>
                </c:pt>
                <c:pt idx="2262">
                  <c:v>-2262.0</c:v>
                </c:pt>
                <c:pt idx="2263">
                  <c:v>-2263.0</c:v>
                </c:pt>
                <c:pt idx="2264">
                  <c:v>-2264.0</c:v>
                </c:pt>
                <c:pt idx="2265">
                  <c:v>-2265.0</c:v>
                </c:pt>
                <c:pt idx="2266">
                  <c:v>-2266.0</c:v>
                </c:pt>
                <c:pt idx="2267">
                  <c:v>-2267.0</c:v>
                </c:pt>
                <c:pt idx="2268">
                  <c:v>-2268.0</c:v>
                </c:pt>
                <c:pt idx="2269">
                  <c:v>-2269.0</c:v>
                </c:pt>
                <c:pt idx="2270">
                  <c:v>-2270.0</c:v>
                </c:pt>
                <c:pt idx="2271">
                  <c:v>-2271.0</c:v>
                </c:pt>
                <c:pt idx="2272">
                  <c:v>-2272.0</c:v>
                </c:pt>
                <c:pt idx="2273">
                  <c:v>-2273.0</c:v>
                </c:pt>
                <c:pt idx="2274">
                  <c:v>-2274.0</c:v>
                </c:pt>
                <c:pt idx="2275">
                  <c:v>-2275.0</c:v>
                </c:pt>
                <c:pt idx="2276">
                  <c:v>-2276.0</c:v>
                </c:pt>
                <c:pt idx="2277">
                  <c:v>-2277.0</c:v>
                </c:pt>
                <c:pt idx="2278">
                  <c:v>-2278.0</c:v>
                </c:pt>
                <c:pt idx="2279">
                  <c:v>-2279.0</c:v>
                </c:pt>
                <c:pt idx="2280">
                  <c:v>-2280.0</c:v>
                </c:pt>
                <c:pt idx="2281">
                  <c:v>-2281.0</c:v>
                </c:pt>
                <c:pt idx="2282">
                  <c:v>-2282.0</c:v>
                </c:pt>
                <c:pt idx="2283">
                  <c:v>-2283.0</c:v>
                </c:pt>
                <c:pt idx="2284">
                  <c:v>-2284.0</c:v>
                </c:pt>
                <c:pt idx="2285">
                  <c:v>-2285.0</c:v>
                </c:pt>
                <c:pt idx="2286">
                  <c:v>-2286.0</c:v>
                </c:pt>
                <c:pt idx="2287">
                  <c:v>-2287.0</c:v>
                </c:pt>
                <c:pt idx="2288">
                  <c:v>-2288.0</c:v>
                </c:pt>
                <c:pt idx="2289">
                  <c:v>-2289.0</c:v>
                </c:pt>
                <c:pt idx="2290">
                  <c:v>-2290.0</c:v>
                </c:pt>
                <c:pt idx="2291">
                  <c:v>-2291.0</c:v>
                </c:pt>
                <c:pt idx="2292">
                  <c:v>-2292.0</c:v>
                </c:pt>
                <c:pt idx="2293">
                  <c:v>-2293.0</c:v>
                </c:pt>
                <c:pt idx="2294">
                  <c:v>-2294.0</c:v>
                </c:pt>
                <c:pt idx="2295">
                  <c:v>-2295.0</c:v>
                </c:pt>
                <c:pt idx="2296">
                  <c:v>-2296.0</c:v>
                </c:pt>
                <c:pt idx="2297">
                  <c:v>-2297.0</c:v>
                </c:pt>
                <c:pt idx="2298">
                  <c:v>-2298.0</c:v>
                </c:pt>
                <c:pt idx="2299">
                  <c:v>-2299.0</c:v>
                </c:pt>
                <c:pt idx="2300">
                  <c:v>-2300.0</c:v>
                </c:pt>
                <c:pt idx="2301">
                  <c:v>-2301.0</c:v>
                </c:pt>
                <c:pt idx="2302">
                  <c:v>-2302.0</c:v>
                </c:pt>
                <c:pt idx="2303">
                  <c:v>-2303.0</c:v>
                </c:pt>
                <c:pt idx="2304">
                  <c:v>-2304.0</c:v>
                </c:pt>
                <c:pt idx="2305">
                  <c:v>-2305.0</c:v>
                </c:pt>
                <c:pt idx="2306">
                  <c:v>-2306.0</c:v>
                </c:pt>
                <c:pt idx="2307">
                  <c:v>-2307.0</c:v>
                </c:pt>
                <c:pt idx="2308">
                  <c:v>-2308.0</c:v>
                </c:pt>
                <c:pt idx="2309">
                  <c:v>-2309.0</c:v>
                </c:pt>
                <c:pt idx="2310">
                  <c:v>-2310.0</c:v>
                </c:pt>
                <c:pt idx="2311">
                  <c:v>-2311.0</c:v>
                </c:pt>
                <c:pt idx="2312">
                  <c:v>-2312.0</c:v>
                </c:pt>
                <c:pt idx="2313">
                  <c:v>-2313.0</c:v>
                </c:pt>
                <c:pt idx="2314">
                  <c:v>-2314.0</c:v>
                </c:pt>
                <c:pt idx="2315">
                  <c:v>-2315.0</c:v>
                </c:pt>
                <c:pt idx="2316">
                  <c:v>-2316.0</c:v>
                </c:pt>
                <c:pt idx="2317">
                  <c:v>-2317.0</c:v>
                </c:pt>
                <c:pt idx="2318">
                  <c:v>-2318.0</c:v>
                </c:pt>
                <c:pt idx="2319">
                  <c:v>-2319.0</c:v>
                </c:pt>
                <c:pt idx="2320">
                  <c:v>-2320.0</c:v>
                </c:pt>
                <c:pt idx="2321">
                  <c:v>-2321.0</c:v>
                </c:pt>
                <c:pt idx="2322">
                  <c:v>-2322.0</c:v>
                </c:pt>
                <c:pt idx="2323">
                  <c:v>-2323.0</c:v>
                </c:pt>
                <c:pt idx="2324">
                  <c:v>-2324.0</c:v>
                </c:pt>
                <c:pt idx="2325">
                  <c:v>-2325.0</c:v>
                </c:pt>
                <c:pt idx="2326">
                  <c:v>-2326.0</c:v>
                </c:pt>
                <c:pt idx="2327">
                  <c:v>-2327.0</c:v>
                </c:pt>
                <c:pt idx="2328">
                  <c:v>-2328.0</c:v>
                </c:pt>
                <c:pt idx="2329">
                  <c:v>-2329.0</c:v>
                </c:pt>
                <c:pt idx="2330">
                  <c:v>-2330.0</c:v>
                </c:pt>
                <c:pt idx="2331">
                  <c:v>-2331.0</c:v>
                </c:pt>
                <c:pt idx="2332">
                  <c:v>-2332.0</c:v>
                </c:pt>
                <c:pt idx="2333">
                  <c:v>-2333.0</c:v>
                </c:pt>
                <c:pt idx="2334">
                  <c:v>-2334.0</c:v>
                </c:pt>
                <c:pt idx="2335">
                  <c:v>-2335.0</c:v>
                </c:pt>
                <c:pt idx="2336">
                  <c:v>-2336.0</c:v>
                </c:pt>
                <c:pt idx="2337">
                  <c:v>-2337.0</c:v>
                </c:pt>
                <c:pt idx="2338">
                  <c:v>-2338.0</c:v>
                </c:pt>
                <c:pt idx="2339">
                  <c:v>-2339.0</c:v>
                </c:pt>
                <c:pt idx="2340">
                  <c:v>-2340.0</c:v>
                </c:pt>
                <c:pt idx="2341">
                  <c:v>-2341.0</c:v>
                </c:pt>
                <c:pt idx="2342">
                  <c:v>-2342.0</c:v>
                </c:pt>
                <c:pt idx="2343">
                  <c:v>-2343.0</c:v>
                </c:pt>
                <c:pt idx="2344">
                  <c:v>-2344.0</c:v>
                </c:pt>
                <c:pt idx="2345">
                  <c:v>-2345.0</c:v>
                </c:pt>
                <c:pt idx="2346">
                  <c:v>-2346.0</c:v>
                </c:pt>
                <c:pt idx="2347">
                  <c:v>-2347.0</c:v>
                </c:pt>
                <c:pt idx="2348">
                  <c:v>-2348.0</c:v>
                </c:pt>
                <c:pt idx="2349">
                  <c:v>-2349.0</c:v>
                </c:pt>
                <c:pt idx="2350">
                  <c:v>-2350.0</c:v>
                </c:pt>
                <c:pt idx="2351">
                  <c:v>-2351.0</c:v>
                </c:pt>
                <c:pt idx="2352">
                  <c:v>-2352.0</c:v>
                </c:pt>
                <c:pt idx="2353">
                  <c:v>-2353.0</c:v>
                </c:pt>
                <c:pt idx="2354">
                  <c:v>-2354.0</c:v>
                </c:pt>
                <c:pt idx="2355">
                  <c:v>-2355.0</c:v>
                </c:pt>
                <c:pt idx="2356">
                  <c:v>-2356.0</c:v>
                </c:pt>
                <c:pt idx="2357">
                  <c:v>-2357.0</c:v>
                </c:pt>
                <c:pt idx="2358">
                  <c:v>-2358.0</c:v>
                </c:pt>
                <c:pt idx="2359">
                  <c:v>-2359.0</c:v>
                </c:pt>
                <c:pt idx="2360">
                  <c:v>-2360.0</c:v>
                </c:pt>
                <c:pt idx="2361">
                  <c:v>-2361.0</c:v>
                </c:pt>
                <c:pt idx="2362">
                  <c:v>-2362.0</c:v>
                </c:pt>
                <c:pt idx="2363">
                  <c:v>-2363.0</c:v>
                </c:pt>
                <c:pt idx="2364">
                  <c:v>-2364.0</c:v>
                </c:pt>
                <c:pt idx="2365">
                  <c:v>-2365.0</c:v>
                </c:pt>
                <c:pt idx="2366">
                  <c:v>-2366.0</c:v>
                </c:pt>
                <c:pt idx="2367">
                  <c:v>-2367.0</c:v>
                </c:pt>
                <c:pt idx="2368">
                  <c:v>-2368.0</c:v>
                </c:pt>
                <c:pt idx="2369">
                  <c:v>-2369.0</c:v>
                </c:pt>
                <c:pt idx="2370">
                  <c:v>-2370.0</c:v>
                </c:pt>
                <c:pt idx="2371">
                  <c:v>-2371.0</c:v>
                </c:pt>
                <c:pt idx="2372">
                  <c:v>-2372.0</c:v>
                </c:pt>
                <c:pt idx="2373">
                  <c:v>-2373.0</c:v>
                </c:pt>
                <c:pt idx="2374">
                  <c:v>-2374.0</c:v>
                </c:pt>
                <c:pt idx="2375">
                  <c:v>-2375.0</c:v>
                </c:pt>
                <c:pt idx="2376">
                  <c:v>-2376.0</c:v>
                </c:pt>
                <c:pt idx="2377">
                  <c:v>-2377.0</c:v>
                </c:pt>
                <c:pt idx="2378">
                  <c:v>-2378.0</c:v>
                </c:pt>
                <c:pt idx="2379">
                  <c:v>-2379.0</c:v>
                </c:pt>
                <c:pt idx="2380">
                  <c:v>-2380.0</c:v>
                </c:pt>
                <c:pt idx="2381">
                  <c:v>-2381.0</c:v>
                </c:pt>
                <c:pt idx="2382">
                  <c:v>-2382.0</c:v>
                </c:pt>
                <c:pt idx="2383">
                  <c:v>-2383.0</c:v>
                </c:pt>
                <c:pt idx="2384">
                  <c:v>-2384.0</c:v>
                </c:pt>
                <c:pt idx="2385">
                  <c:v>-2385.0</c:v>
                </c:pt>
                <c:pt idx="2386">
                  <c:v>-2386.0</c:v>
                </c:pt>
                <c:pt idx="2387">
                  <c:v>-2387.0</c:v>
                </c:pt>
                <c:pt idx="2388">
                  <c:v>-2388.0</c:v>
                </c:pt>
                <c:pt idx="2389">
                  <c:v>-2389.0</c:v>
                </c:pt>
                <c:pt idx="2390">
                  <c:v>-2390.0</c:v>
                </c:pt>
                <c:pt idx="2391">
                  <c:v>-2391.0</c:v>
                </c:pt>
                <c:pt idx="2392">
                  <c:v>-2392.0</c:v>
                </c:pt>
                <c:pt idx="2393">
                  <c:v>-2393.0</c:v>
                </c:pt>
                <c:pt idx="2394">
                  <c:v>-2394.0</c:v>
                </c:pt>
                <c:pt idx="2395">
                  <c:v>-2395.0</c:v>
                </c:pt>
                <c:pt idx="2396">
                  <c:v>-2396.0</c:v>
                </c:pt>
                <c:pt idx="2397">
                  <c:v>-2397.0</c:v>
                </c:pt>
                <c:pt idx="2398">
                  <c:v>-2398.0</c:v>
                </c:pt>
                <c:pt idx="2399">
                  <c:v>-2399.0</c:v>
                </c:pt>
                <c:pt idx="2400">
                  <c:v>-2400.0</c:v>
                </c:pt>
                <c:pt idx="2401">
                  <c:v>-2401.0</c:v>
                </c:pt>
                <c:pt idx="2402">
                  <c:v>-2402.0</c:v>
                </c:pt>
                <c:pt idx="2403">
                  <c:v>-2403.0</c:v>
                </c:pt>
                <c:pt idx="2404">
                  <c:v>-2404.0</c:v>
                </c:pt>
                <c:pt idx="2405">
                  <c:v>-2405.0</c:v>
                </c:pt>
                <c:pt idx="2406">
                  <c:v>-2406.0</c:v>
                </c:pt>
                <c:pt idx="2407">
                  <c:v>-2407.0</c:v>
                </c:pt>
                <c:pt idx="2408">
                  <c:v>-2408.0</c:v>
                </c:pt>
                <c:pt idx="2409">
                  <c:v>-2409.0</c:v>
                </c:pt>
                <c:pt idx="2410">
                  <c:v>-2410.0</c:v>
                </c:pt>
                <c:pt idx="2411">
                  <c:v>-2411.0</c:v>
                </c:pt>
                <c:pt idx="2412">
                  <c:v>-2412.0</c:v>
                </c:pt>
                <c:pt idx="2413">
                  <c:v>-2413.0</c:v>
                </c:pt>
                <c:pt idx="2414">
                  <c:v>-2414.0</c:v>
                </c:pt>
                <c:pt idx="2415">
                  <c:v>-2415.0</c:v>
                </c:pt>
                <c:pt idx="2416">
                  <c:v>-2416.0</c:v>
                </c:pt>
                <c:pt idx="2417">
                  <c:v>-2417.0</c:v>
                </c:pt>
                <c:pt idx="2418">
                  <c:v>-2418.0</c:v>
                </c:pt>
                <c:pt idx="2419">
                  <c:v>-2419.0</c:v>
                </c:pt>
                <c:pt idx="2420">
                  <c:v>-2420.0</c:v>
                </c:pt>
                <c:pt idx="2421">
                  <c:v>-2421.0</c:v>
                </c:pt>
                <c:pt idx="2422">
                  <c:v>-2422.0</c:v>
                </c:pt>
                <c:pt idx="2423">
                  <c:v>-2423.0</c:v>
                </c:pt>
                <c:pt idx="2424">
                  <c:v>-2424.0</c:v>
                </c:pt>
                <c:pt idx="2425">
                  <c:v>-2425.0</c:v>
                </c:pt>
                <c:pt idx="2426">
                  <c:v>-2426.0</c:v>
                </c:pt>
                <c:pt idx="2427">
                  <c:v>-2427.0</c:v>
                </c:pt>
                <c:pt idx="2428">
                  <c:v>-2428.0</c:v>
                </c:pt>
                <c:pt idx="2429">
                  <c:v>-2429.0</c:v>
                </c:pt>
                <c:pt idx="2430">
                  <c:v>-2430.0</c:v>
                </c:pt>
                <c:pt idx="2431">
                  <c:v>-2431.0</c:v>
                </c:pt>
                <c:pt idx="2432">
                  <c:v>-2432.0</c:v>
                </c:pt>
                <c:pt idx="2433">
                  <c:v>-2433.0</c:v>
                </c:pt>
                <c:pt idx="2434">
                  <c:v>-2434.0</c:v>
                </c:pt>
                <c:pt idx="2435">
                  <c:v>-2435.0</c:v>
                </c:pt>
                <c:pt idx="2436">
                  <c:v>-2436.0</c:v>
                </c:pt>
                <c:pt idx="2437">
                  <c:v>-2437.0</c:v>
                </c:pt>
                <c:pt idx="2438">
                  <c:v>-2438.0</c:v>
                </c:pt>
                <c:pt idx="2439">
                  <c:v>-2439.0</c:v>
                </c:pt>
                <c:pt idx="2440">
                  <c:v>-2440.0</c:v>
                </c:pt>
                <c:pt idx="2441">
                  <c:v>-2441.0</c:v>
                </c:pt>
                <c:pt idx="2442">
                  <c:v>-2442.0</c:v>
                </c:pt>
                <c:pt idx="2443">
                  <c:v>-2443.0</c:v>
                </c:pt>
                <c:pt idx="2444">
                  <c:v>-2444.0</c:v>
                </c:pt>
                <c:pt idx="2445">
                  <c:v>-2445.0</c:v>
                </c:pt>
                <c:pt idx="2446">
                  <c:v>-2446.0</c:v>
                </c:pt>
                <c:pt idx="2447">
                  <c:v>-2447.0</c:v>
                </c:pt>
                <c:pt idx="2448">
                  <c:v>-2448.0</c:v>
                </c:pt>
                <c:pt idx="2449">
                  <c:v>-2449.0</c:v>
                </c:pt>
                <c:pt idx="2450">
                  <c:v>-2450.0</c:v>
                </c:pt>
                <c:pt idx="2451">
                  <c:v>-2451.0</c:v>
                </c:pt>
                <c:pt idx="2452">
                  <c:v>-2452.0</c:v>
                </c:pt>
                <c:pt idx="2453">
                  <c:v>-2453.0</c:v>
                </c:pt>
                <c:pt idx="2454">
                  <c:v>-2454.0</c:v>
                </c:pt>
                <c:pt idx="2455">
                  <c:v>-2455.0</c:v>
                </c:pt>
                <c:pt idx="2456">
                  <c:v>-2456.0</c:v>
                </c:pt>
                <c:pt idx="2457">
                  <c:v>-2457.0</c:v>
                </c:pt>
                <c:pt idx="2458">
                  <c:v>-2458.0</c:v>
                </c:pt>
                <c:pt idx="2459">
                  <c:v>-2459.0</c:v>
                </c:pt>
                <c:pt idx="2460">
                  <c:v>-2460.0</c:v>
                </c:pt>
                <c:pt idx="2461">
                  <c:v>-2461.0</c:v>
                </c:pt>
                <c:pt idx="2462">
                  <c:v>-2462.0</c:v>
                </c:pt>
                <c:pt idx="2463">
                  <c:v>-2463.0</c:v>
                </c:pt>
                <c:pt idx="2464">
                  <c:v>-2464.0</c:v>
                </c:pt>
                <c:pt idx="2465">
                  <c:v>-2465.0</c:v>
                </c:pt>
                <c:pt idx="2466">
                  <c:v>-2466.0</c:v>
                </c:pt>
                <c:pt idx="2467">
                  <c:v>-2467.0</c:v>
                </c:pt>
                <c:pt idx="2468">
                  <c:v>-2468.0</c:v>
                </c:pt>
                <c:pt idx="2469">
                  <c:v>-2469.0</c:v>
                </c:pt>
                <c:pt idx="2470">
                  <c:v>-2470.0</c:v>
                </c:pt>
                <c:pt idx="2471">
                  <c:v>-2471.0</c:v>
                </c:pt>
                <c:pt idx="2472">
                  <c:v>-2472.0</c:v>
                </c:pt>
                <c:pt idx="2473">
                  <c:v>-2473.0</c:v>
                </c:pt>
                <c:pt idx="2474">
                  <c:v>-2474.0</c:v>
                </c:pt>
                <c:pt idx="2475">
                  <c:v>-2475.0</c:v>
                </c:pt>
                <c:pt idx="2476">
                  <c:v>-2476.0</c:v>
                </c:pt>
                <c:pt idx="2477">
                  <c:v>-2477.0</c:v>
                </c:pt>
                <c:pt idx="2478">
                  <c:v>-2478.0</c:v>
                </c:pt>
                <c:pt idx="2479">
                  <c:v>-2479.0</c:v>
                </c:pt>
                <c:pt idx="2480">
                  <c:v>-2480.0</c:v>
                </c:pt>
                <c:pt idx="2481">
                  <c:v>-2481.0</c:v>
                </c:pt>
                <c:pt idx="2482">
                  <c:v>-2482.0</c:v>
                </c:pt>
                <c:pt idx="2483">
                  <c:v>-2483.0</c:v>
                </c:pt>
                <c:pt idx="2484">
                  <c:v>-2484.0</c:v>
                </c:pt>
                <c:pt idx="2485">
                  <c:v>-2485.0</c:v>
                </c:pt>
                <c:pt idx="2486">
                  <c:v>-2486.0</c:v>
                </c:pt>
                <c:pt idx="2487">
                  <c:v>-2487.0</c:v>
                </c:pt>
                <c:pt idx="2488">
                  <c:v>-2488.0</c:v>
                </c:pt>
                <c:pt idx="2489">
                  <c:v>-2489.0</c:v>
                </c:pt>
                <c:pt idx="2490">
                  <c:v>-2490.0</c:v>
                </c:pt>
                <c:pt idx="2491">
                  <c:v>-2491.0</c:v>
                </c:pt>
                <c:pt idx="2492">
                  <c:v>-2492.0</c:v>
                </c:pt>
                <c:pt idx="2493">
                  <c:v>-2493.0</c:v>
                </c:pt>
                <c:pt idx="2494">
                  <c:v>-2494.0</c:v>
                </c:pt>
                <c:pt idx="2495">
                  <c:v>-2495.0</c:v>
                </c:pt>
                <c:pt idx="2496">
                  <c:v>-2496.0</c:v>
                </c:pt>
                <c:pt idx="2497">
                  <c:v>-2497.0</c:v>
                </c:pt>
                <c:pt idx="2498">
                  <c:v>-2498.0</c:v>
                </c:pt>
                <c:pt idx="2499">
                  <c:v>-2499.0</c:v>
                </c:pt>
                <c:pt idx="2500">
                  <c:v>-2500.0</c:v>
                </c:pt>
                <c:pt idx="2501">
                  <c:v>-2501.0</c:v>
                </c:pt>
                <c:pt idx="2502">
                  <c:v>-2502.0</c:v>
                </c:pt>
                <c:pt idx="2503">
                  <c:v>-2503.0</c:v>
                </c:pt>
                <c:pt idx="2504">
                  <c:v>-2504.0</c:v>
                </c:pt>
                <c:pt idx="2505">
                  <c:v>-2505.0</c:v>
                </c:pt>
                <c:pt idx="2506">
                  <c:v>-2506.0</c:v>
                </c:pt>
                <c:pt idx="2507">
                  <c:v>-2507.0</c:v>
                </c:pt>
                <c:pt idx="2508">
                  <c:v>-2508.0</c:v>
                </c:pt>
                <c:pt idx="2509">
                  <c:v>-2509.0</c:v>
                </c:pt>
                <c:pt idx="2510">
                  <c:v>-2510.0</c:v>
                </c:pt>
                <c:pt idx="2511">
                  <c:v>-2511.0</c:v>
                </c:pt>
                <c:pt idx="2512">
                  <c:v>-2512.0</c:v>
                </c:pt>
                <c:pt idx="2513">
                  <c:v>-2513.0</c:v>
                </c:pt>
                <c:pt idx="2514">
                  <c:v>-2514.0</c:v>
                </c:pt>
                <c:pt idx="2515">
                  <c:v>-2515.0</c:v>
                </c:pt>
                <c:pt idx="2516">
                  <c:v>-2516.0</c:v>
                </c:pt>
                <c:pt idx="2517">
                  <c:v>-2517.0</c:v>
                </c:pt>
                <c:pt idx="2518">
                  <c:v>-2518.0</c:v>
                </c:pt>
                <c:pt idx="2519">
                  <c:v>-2519.0</c:v>
                </c:pt>
                <c:pt idx="2520">
                  <c:v>-2520.0</c:v>
                </c:pt>
                <c:pt idx="2521">
                  <c:v>-2521.0</c:v>
                </c:pt>
                <c:pt idx="2522">
                  <c:v>-2522.0</c:v>
                </c:pt>
                <c:pt idx="2523">
                  <c:v>-2523.0</c:v>
                </c:pt>
                <c:pt idx="2524">
                  <c:v>-2524.0</c:v>
                </c:pt>
                <c:pt idx="2525">
                  <c:v>-2525.0</c:v>
                </c:pt>
                <c:pt idx="2526">
                  <c:v>-2526.0</c:v>
                </c:pt>
                <c:pt idx="2527">
                  <c:v>-2527.0</c:v>
                </c:pt>
                <c:pt idx="2528">
                  <c:v>-2528.0</c:v>
                </c:pt>
                <c:pt idx="2529">
                  <c:v>-2529.0</c:v>
                </c:pt>
                <c:pt idx="2530">
                  <c:v>-2530.0</c:v>
                </c:pt>
                <c:pt idx="2531">
                  <c:v>-2531.0</c:v>
                </c:pt>
                <c:pt idx="2532">
                  <c:v>-2532.0</c:v>
                </c:pt>
                <c:pt idx="2533">
                  <c:v>-2533.0</c:v>
                </c:pt>
                <c:pt idx="2534">
                  <c:v>-2534.0</c:v>
                </c:pt>
                <c:pt idx="2535">
                  <c:v>-2535.0</c:v>
                </c:pt>
                <c:pt idx="2536">
                  <c:v>-2536.0</c:v>
                </c:pt>
                <c:pt idx="2537">
                  <c:v>-2537.0</c:v>
                </c:pt>
                <c:pt idx="2538">
                  <c:v>-2538.0</c:v>
                </c:pt>
                <c:pt idx="2539">
                  <c:v>-2539.0</c:v>
                </c:pt>
                <c:pt idx="2540">
                  <c:v>-2540.0</c:v>
                </c:pt>
                <c:pt idx="2541">
                  <c:v>-2541.0</c:v>
                </c:pt>
                <c:pt idx="2542">
                  <c:v>-2542.0</c:v>
                </c:pt>
                <c:pt idx="2543">
                  <c:v>-2543.0</c:v>
                </c:pt>
                <c:pt idx="2544">
                  <c:v>-2544.0</c:v>
                </c:pt>
                <c:pt idx="2545">
                  <c:v>-2545.0</c:v>
                </c:pt>
                <c:pt idx="2546">
                  <c:v>-2546.0</c:v>
                </c:pt>
                <c:pt idx="2547">
                  <c:v>-2547.0</c:v>
                </c:pt>
                <c:pt idx="2548">
                  <c:v>-2548.0</c:v>
                </c:pt>
                <c:pt idx="2549">
                  <c:v>-2549.0</c:v>
                </c:pt>
                <c:pt idx="2550">
                  <c:v>-2550.0</c:v>
                </c:pt>
                <c:pt idx="2551">
                  <c:v>-2551.0</c:v>
                </c:pt>
                <c:pt idx="2552">
                  <c:v>-2552.0</c:v>
                </c:pt>
                <c:pt idx="2553">
                  <c:v>-2553.0</c:v>
                </c:pt>
                <c:pt idx="2554">
                  <c:v>-2554.0</c:v>
                </c:pt>
                <c:pt idx="2555">
                  <c:v>-2555.0</c:v>
                </c:pt>
                <c:pt idx="2556">
                  <c:v>-2556.0</c:v>
                </c:pt>
                <c:pt idx="2557">
                  <c:v>-2557.0</c:v>
                </c:pt>
                <c:pt idx="2558">
                  <c:v>-2558.0</c:v>
                </c:pt>
                <c:pt idx="2559">
                  <c:v>-2559.0</c:v>
                </c:pt>
                <c:pt idx="2560">
                  <c:v>-2560.0</c:v>
                </c:pt>
                <c:pt idx="2561">
                  <c:v>-2561.0</c:v>
                </c:pt>
                <c:pt idx="2562">
                  <c:v>-2562.0</c:v>
                </c:pt>
                <c:pt idx="2563">
                  <c:v>-2563.0</c:v>
                </c:pt>
                <c:pt idx="2564">
                  <c:v>-2564.0</c:v>
                </c:pt>
                <c:pt idx="2565">
                  <c:v>-2565.0</c:v>
                </c:pt>
                <c:pt idx="2566">
                  <c:v>-2566.0</c:v>
                </c:pt>
                <c:pt idx="2567">
                  <c:v>-2567.0</c:v>
                </c:pt>
                <c:pt idx="2568">
                  <c:v>-2568.0</c:v>
                </c:pt>
                <c:pt idx="2569">
                  <c:v>-2569.0</c:v>
                </c:pt>
                <c:pt idx="2570">
                  <c:v>-2570.0</c:v>
                </c:pt>
                <c:pt idx="2571">
                  <c:v>-2571.0</c:v>
                </c:pt>
                <c:pt idx="2572">
                  <c:v>-2572.0</c:v>
                </c:pt>
                <c:pt idx="2573">
                  <c:v>-2573.0</c:v>
                </c:pt>
                <c:pt idx="2574">
                  <c:v>-2574.0</c:v>
                </c:pt>
                <c:pt idx="2575">
                  <c:v>-2575.0</c:v>
                </c:pt>
                <c:pt idx="2576">
                  <c:v>-2576.0</c:v>
                </c:pt>
                <c:pt idx="2577">
                  <c:v>-2577.0</c:v>
                </c:pt>
                <c:pt idx="2578">
                  <c:v>-2578.0</c:v>
                </c:pt>
                <c:pt idx="2579">
                  <c:v>-2579.0</c:v>
                </c:pt>
                <c:pt idx="2580">
                  <c:v>-2580.0</c:v>
                </c:pt>
                <c:pt idx="2581">
                  <c:v>-2581.0</c:v>
                </c:pt>
                <c:pt idx="2582">
                  <c:v>-2582.0</c:v>
                </c:pt>
                <c:pt idx="2583">
                  <c:v>-2583.0</c:v>
                </c:pt>
                <c:pt idx="2584">
                  <c:v>-2584.0</c:v>
                </c:pt>
                <c:pt idx="2585">
                  <c:v>-2585.0</c:v>
                </c:pt>
                <c:pt idx="2586">
                  <c:v>-2586.0</c:v>
                </c:pt>
                <c:pt idx="2587">
                  <c:v>-2587.0</c:v>
                </c:pt>
                <c:pt idx="2588">
                  <c:v>-2588.0</c:v>
                </c:pt>
                <c:pt idx="2589">
                  <c:v>-2589.0</c:v>
                </c:pt>
                <c:pt idx="2590">
                  <c:v>-2590.0</c:v>
                </c:pt>
                <c:pt idx="2591">
                  <c:v>-2591.0</c:v>
                </c:pt>
                <c:pt idx="2592">
                  <c:v>-2592.0</c:v>
                </c:pt>
                <c:pt idx="2593">
                  <c:v>-2593.0</c:v>
                </c:pt>
                <c:pt idx="2594">
                  <c:v>-2594.0</c:v>
                </c:pt>
                <c:pt idx="2595">
                  <c:v>-2595.0</c:v>
                </c:pt>
                <c:pt idx="2596">
                  <c:v>-2596.0</c:v>
                </c:pt>
                <c:pt idx="2597">
                  <c:v>-2597.0</c:v>
                </c:pt>
                <c:pt idx="2598">
                  <c:v>-2598.0</c:v>
                </c:pt>
                <c:pt idx="2599">
                  <c:v>-2599.0</c:v>
                </c:pt>
                <c:pt idx="2600">
                  <c:v>-2600.0</c:v>
                </c:pt>
                <c:pt idx="2601">
                  <c:v>-2601.0</c:v>
                </c:pt>
                <c:pt idx="2602">
                  <c:v>-2602.0</c:v>
                </c:pt>
                <c:pt idx="2603">
                  <c:v>-2603.0</c:v>
                </c:pt>
                <c:pt idx="2604">
                  <c:v>-2604.0</c:v>
                </c:pt>
                <c:pt idx="2605">
                  <c:v>-2605.0</c:v>
                </c:pt>
                <c:pt idx="2606">
                  <c:v>-2606.0</c:v>
                </c:pt>
                <c:pt idx="2607">
                  <c:v>-2607.0</c:v>
                </c:pt>
                <c:pt idx="2608">
                  <c:v>-2608.0</c:v>
                </c:pt>
                <c:pt idx="2609">
                  <c:v>-2609.0</c:v>
                </c:pt>
                <c:pt idx="2610">
                  <c:v>-2610.0</c:v>
                </c:pt>
                <c:pt idx="2611">
                  <c:v>-2611.0</c:v>
                </c:pt>
                <c:pt idx="2612">
                  <c:v>-2612.0</c:v>
                </c:pt>
                <c:pt idx="2613">
                  <c:v>-2613.0</c:v>
                </c:pt>
                <c:pt idx="2614">
                  <c:v>-2614.0</c:v>
                </c:pt>
                <c:pt idx="2615">
                  <c:v>-2615.0</c:v>
                </c:pt>
                <c:pt idx="2616">
                  <c:v>-2616.0</c:v>
                </c:pt>
                <c:pt idx="2617">
                  <c:v>-2617.0</c:v>
                </c:pt>
                <c:pt idx="2618">
                  <c:v>-2618.0</c:v>
                </c:pt>
                <c:pt idx="2619">
                  <c:v>-2619.0</c:v>
                </c:pt>
                <c:pt idx="2620">
                  <c:v>-2620.0</c:v>
                </c:pt>
                <c:pt idx="2621">
                  <c:v>-2621.0</c:v>
                </c:pt>
                <c:pt idx="2622">
                  <c:v>-2622.0</c:v>
                </c:pt>
                <c:pt idx="2623">
                  <c:v>-2623.0</c:v>
                </c:pt>
                <c:pt idx="2624">
                  <c:v>-2624.0</c:v>
                </c:pt>
                <c:pt idx="2625">
                  <c:v>-2625.0</c:v>
                </c:pt>
                <c:pt idx="2626">
                  <c:v>-2626.0</c:v>
                </c:pt>
                <c:pt idx="2627">
                  <c:v>-2627.0</c:v>
                </c:pt>
                <c:pt idx="2628">
                  <c:v>-2628.0</c:v>
                </c:pt>
                <c:pt idx="2629">
                  <c:v>-2629.0</c:v>
                </c:pt>
                <c:pt idx="2630">
                  <c:v>-2630.0</c:v>
                </c:pt>
                <c:pt idx="2631">
                  <c:v>-2631.0</c:v>
                </c:pt>
                <c:pt idx="2632">
                  <c:v>-2632.0</c:v>
                </c:pt>
                <c:pt idx="2633">
                  <c:v>-2633.0</c:v>
                </c:pt>
                <c:pt idx="2634">
                  <c:v>-2634.0</c:v>
                </c:pt>
                <c:pt idx="2635">
                  <c:v>-2635.0</c:v>
                </c:pt>
                <c:pt idx="2636">
                  <c:v>-2636.0</c:v>
                </c:pt>
                <c:pt idx="2637">
                  <c:v>-2637.0</c:v>
                </c:pt>
                <c:pt idx="2638">
                  <c:v>-2638.0</c:v>
                </c:pt>
                <c:pt idx="2639">
                  <c:v>-2639.0</c:v>
                </c:pt>
                <c:pt idx="2640">
                  <c:v>-2640.0</c:v>
                </c:pt>
                <c:pt idx="2641">
                  <c:v>-2641.0</c:v>
                </c:pt>
                <c:pt idx="2642">
                  <c:v>-2642.0</c:v>
                </c:pt>
                <c:pt idx="2643">
                  <c:v>-2643.0</c:v>
                </c:pt>
                <c:pt idx="2644">
                  <c:v>-2644.0</c:v>
                </c:pt>
                <c:pt idx="2645">
                  <c:v>-2645.0</c:v>
                </c:pt>
                <c:pt idx="2646">
                  <c:v>-2646.0</c:v>
                </c:pt>
                <c:pt idx="2647">
                  <c:v>-2647.0</c:v>
                </c:pt>
                <c:pt idx="2648">
                  <c:v>-2648.0</c:v>
                </c:pt>
                <c:pt idx="2649">
                  <c:v>-2649.0</c:v>
                </c:pt>
                <c:pt idx="2650">
                  <c:v>-2650.0</c:v>
                </c:pt>
                <c:pt idx="2651">
                  <c:v>-2651.0</c:v>
                </c:pt>
                <c:pt idx="2652">
                  <c:v>-2652.0</c:v>
                </c:pt>
                <c:pt idx="2653">
                  <c:v>-2653.0</c:v>
                </c:pt>
                <c:pt idx="2654">
                  <c:v>-2654.0</c:v>
                </c:pt>
                <c:pt idx="2655">
                  <c:v>-2655.0</c:v>
                </c:pt>
                <c:pt idx="2656">
                  <c:v>-2656.0</c:v>
                </c:pt>
                <c:pt idx="2657">
                  <c:v>-2657.0</c:v>
                </c:pt>
                <c:pt idx="2658">
                  <c:v>-2658.0</c:v>
                </c:pt>
                <c:pt idx="2659">
                  <c:v>-2659.0</c:v>
                </c:pt>
                <c:pt idx="2660">
                  <c:v>-2660.0</c:v>
                </c:pt>
                <c:pt idx="2661">
                  <c:v>-2661.0</c:v>
                </c:pt>
                <c:pt idx="2662">
                  <c:v>-2662.0</c:v>
                </c:pt>
                <c:pt idx="2663">
                  <c:v>-2663.0</c:v>
                </c:pt>
                <c:pt idx="2664">
                  <c:v>-2664.0</c:v>
                </c:pt>
                <c:pt idx="2665">
                  <c:v>-2665.0</c:v>
                </c:pt>
                <c:pt idx="2666">
                  <c:v>-2666.0</c:v>
                </c:pt>
                <c:pt idx="2667">
                  <c:v>-2667.0</c:v>
                </c:pt>
                <c:pt idx="2668">
                  <c:v>-2668.0</c:v>
                </c:pt>
                <c:pt idx="2669">
                  <c:v>-2669.0</c:v>
                </c:pt>
                <c:pt idx="2670">
                  <c:v>-2670.0</c:v>
                </c:pt>
                <c:pt idx="2671">
                  <c:v>-2671.0</c:v>
                </c:pt>
                <c:pt idx="2672">
                  <c:v>-2672.0</c:v>
                </c:pt>
                <c:pt idx="2673">
                  <c:v>-2673.0</c:v>
                </c:pt>
                <c:pt idx="2674">
                  <c:v>-2674.0</c:v>
                </c:pt>
                <c:pt idx="2675">
                  <c:v>-2675.0</c:v>
                </c:pt>
                <c:pt idx="2676">
                  <c:v>-2676.0</c:v>
                </c:pt>
                <c:pt idx="2677">
                  <c:v>-2677.0</c:v>
                </c:pt>
                <c:pt idx="2678">
                  <c:v>-2678.0</c:v>
                </c:pt>
                <c:pt idx="2679">
                  <c:v>-2679.0</c:v>
                </c:pt>
                <c:pt idx="2680">
                  <c:v>-2680.0</c:v>
                </c:pt>
                <c:pt idx="2681">
                  <c:v>-2681.0</c:v>
                </c:pt>
                <c:pt idx="2682">
                  <c:v>-2682.0</c:v>
                </c:pt>
                <c:pt idx="2683">
                  <c:v>-2683.0</c:v>
                </c:pt>
                <c:pt idx="2684">
                  <c:v>-2684.0</c:v>
                </c:pt>
                <c:pt idx="2685">
                  <c:v>-2685.0</c:v>
                </c:pt>
                <c:pt idx="2686">
                  <c:v>-2686.0</c:v>
                </c:pt>
                <c:pt idx="2687">
                  <c:v>-2687.0</c:v>
                </c:pt>
                <c:pt idx="2688">
                  <c:v>-2688.0</c:v>
                </c:pt>
                <c:pt idx="2689">
                  <c:v>-2689.0</c:v>
                </c:pt>
                <c:pt idx="2690">
                  <c:v>-2690.0</c:v>
                </c:pt>
                <c:pt idx="2691">
                  <c:v>-2691.0</c:v>
                </c:pt>
                <c:pt idx="2692">
                  <c:v>-2692.0</c:v>
                </c:pt>
                <c:pt idx="2693">
                  <c:v>-2693.0</c:v>
                </c:pt>
                <c:pt idx="2694">
                  <c:v>-2694.0</c:v>
                </c:pt>
                <c:pt idx="2695">
                  <c:v>-2695.0</c:v>
                </c:pt>
                <c:pt idx="2696">
                  <c:v>-2696.0</c:v>
                </c:pt>
                <c:pt idx="2697">
                  <c:v>-2697.0</c:v>
                </c:pt>
                <c:pt idx="2698">
                  <c:v>-2698.0</c:v>
                </c:pt>
                <c:pt idx="2699">
                  <c:v>-2699.0</c:v>
                </c:pt>
                <c:pt idx="2700">
                  <c:v>-2700.0</c:v>
                </c:pt>
                <c:pt idx="2701">
                  <c:v>-2701.0</c:v>
                </c:pt>
                <c:pt idx="2702">
                  <c:v>-2702.0</c:v>
                </c:pt>
                <c:pt idx="2703">
                  <c:v>-2703.0</c:v>
                </c:pt>
                <c:pt idx="2704">
                  <c:v>-2704.0</c:v>
                </c:pt>
                <c:pt idx="2705">
                  <c:v>-2705.0</c:v>
                </c:pt>
                <c:pt idx="2706">
                  <c:v>-2706.0</c:v>
                </c:pt>
                <c:pt idx="2707">
                  <c:v>-2707.0</c:v>
                </c:pt>
                <c:pt idx="2708">
                  <c:v>-2708.0</c:v>
                </c:pt>
                <c:pt idx="2709">
                  <c:v>-2709.0</c:v>
                </c:pt>
                <c:pt idx="2710">
                  <c:v>-2710.0</c:v>
                </c:pt>
                <c:pt idx="2711">
                  <c:v>-2711.0</c:v>
                </c:pt>
                <c:pt idx="2712">
                  <c:v>-2712.0</c:v>
                </c:pt>
                <c:pt idx="2713">
                  <c:v>-2713.0</c:v>
                </c:pt>
                <c:pt idx="2714">
                  <c:v>-2714.0</c:v>
                </c:pt>
                <c:pt idx="2715">
                  <c:v>-2715.0</c:v>
                </c:pt>
                <c:pt idx="2716">
                  <c:v>-2716.0</c:v>
                </c:pt>
                <c:pt idx="2717">
                  <c:v>-2717.0</c:v>
                </c:pt>
                <c:pt idx="2718">
                  <c:v>-2718.0</c:v>
                </c:pt>
                <c:pt idx="2719">
                  <c:v>-2719.0</c:v>
                </c:pt>
                <c:pt idx="2720">
                  <c:v>-2720.0</c:v>
                </c:pt>
                <c:pt idx="2721">
                  <c:v>-2721.0</c:v>
                </c:pt>
                <c:pt idx="2722">
                  <c:v>-2722.0</c:v>
                </c:pt>
                <c:pt idx="2723">
                  <c:v>-2723.0</c:v>
                </c:pt>
                <c:pt idx="2724">
                  <c:v>-2724.0</c:v>
                </c:pt>
                <c:pt idx="2725">
                  <c:v>-2725.0</c:v>
                </c:pt>
                <c:pt idx="2726">
                  <c:v>-2726.0</c:v>
                </c:pt>
                <c:pt idx="2727">
                  <c:v>-2727.0</c:v>
                </c:pt>
                <c:pt idx="2728">
                  <c:v>-2728.0</c:v>
                </c:pt>
                <c:pt idx="2729">
                  <c:v>-2729.0</c:v>
                </c:pt>
                <c:pt idx="2730">
                  <c:v>-2730.0</c:v>
                </c:pt>
                <c:pt idx="2731">
                  <c:v>-2731.0</c:v>
                </c:pt>
                <c:pt idx="2732">
                  <c:v>-2732.0</c:v>
                </c:pt>
                <c:pt idx="2733">
                  <c:v>-2733.0</c:v>
                </c:pt>
                <c:pt idx="2734">
                  <c:v>-2734.0</c:v>
                </c:pt>
                <c:pt idx="2735">
                  <c:v>-2735.0</c:v>
                </c:pt>
                <c:pt idx="2736">
                  <c:v>-2736.0</c:v>
                </c:pt>
                <c:pt idx="2737">
                  <c:v>-2737.0</c:v>
                </c:pt>
                <c:pt idx="2738">
                  <c:v>-2738.0</c:v>
                </c:pt>
                <c:pt idx="2739">
                  <c:v>-2739.0</c:v>
                </c:pt>
                <c:pt idx="2740">
                  <c:v>-2740.0</c:v>
                </c:pt>
                <c:pt idx="2741">
                  <c:v>-2741.0</c:v>
                </c:pt>
                <c:pt idx="2742">
                  <c:v>-2742.0</c:v>
                </c:pt>
                <c:pt idx="2743">
                  <c:v>-2743.0</c:v>
                </c:pt>
                <c:pt idx="2744">
                  <c:v>-2744.0</c:v>
                </c:pt>
                <c:pt idx="2745">
                  <c:v>-2745.0</c:v>
                </c:pt>
                <c:pt idx="2746">
                  <c:v>-2746.0</c:v>
                </c:pt>
                <c:pt idx="2747">
                  <c:v>-2747.0</c:v>
                </c:pt>
                <c:pt idx="2748">
                  <c:v>-2748.0</c:v>
                </c:pt>
                <c:pt idx="2749">
                  <c:v>-2749.0</c:v>
                </c:pt>
                <c:pt idx="2750">
                  <c:v>-2750.0</c:v>
                </c:pt>
                <c:pt idx="2751">
                  <c:v>-2751.0</c:v>
                </c:pt>
                <c:pt idx="2752">
                  <c:v>-2752.0</c:v>
                </c:pt>
                <c:pt idx="2753">
                  <c:v>-2753.0</c:v>
                </c:pt>
                <c:pt idx="2754">
                  <c:v>-2754.0</c:v>
                </c:pt>
                <c:pt idx="2755">
                  <c:v>-2755.0</c:v>
                </c:pt>
                <c:pt idx="2756">
                  <c:v>-2756.0</c:v>
                </c:pt>
                <c:pt idx="2757">
                  <c:v>-2757.0</c:v>
                </c:pt>
                <c:pt idx="2758">
                  <c:v>-2758.0</c:v>
                </c:pt>
                <c:pt idx="2759">
                  <c:v>-2759.0</c:v>
                </c:pt>
                <c:pt idx="2760">
                  <c:v>-2760.0</c:v>
                </c:pt>
                <c:pt idx="2761">
                  <c:v>-2761.0</c:v>
                </c:pt>
                <c:pt idx="2762">
                  <c:v>-2762.0</c:v>
                </c:pt>
                <c:pt idx="2763">
                  <c:v>-2763.0</c:v>
                </c:pt>
                <c:pt idx="2764">
                  <c:v>-2764.0</c:v>
                </c:pt>
                <c:pt idx="2765">
                  <c:v>-2765.0</c:v>
                </c:pt>
                <c:pt idx="2766">
                  <c:v>-2766.0</c:v>
                </c:pt>
                <c:pt idx="2767">
                  <c:v>-2767.0</c:v>
                </c:pt>
                <c:pt idx="2768">
                  <c:v>-2768.0</c:v>
                </c:pt>
                <c:pt idx="2769">
                  <c:v>-2769.0</c:v>
                </c:pt>
                <c:pt idx="2770">
                  <c:v>-2770.0</c:v>
                </c:pt>
                <c:pt idx="2771">
                  <c:v>-2771.0</c:v>
                </c:pt>
                <c:pt idx="2772">
                  <c:v>-2772.0</c:v>
                </c:pt>
                <c:pt idx="2773">
                  <c:v>-2773.0</c:v>
                </c:pt>
                <c:pt idx="2774">
                  <c:v>-2774.0</c:v>
                </c:pt>
                <c:pt idx="2775">
                  <c:v>-2775.0</c:v>
                </c:pt>
                <c:pt idx="2776">
                  <c:v>-2776.0</c:v>
                </c:pt>
                <c:pt idx="2777">
                  <c:v>-2777.0</c:v>
                </c:pt>
                <c:pt idx="2778">
                  <c:v>-2778.0</c:v>
                </c:pt>
                <c:pt idx="2779">
                  <c:v>-2779.0</c:v>
                </c:pt>
                <c:pt idx="2780">
                  <c:v>-2780.0</c:v>
                </c:pt>
                <c:pt idx="2781">
                  <c:v>-2781.0</c:v>
                </c:pt>
                <c:pt idx="2782">
                  <c:v>-2782.0</c:v>
                </c:pt>
                <c:pt idx="2783">
                  <c:v>-2783.0</c:v>
                </c:pt>
                <c:pt idx="2784">
                  <c:v>-2784.0</c:v>
                </c:pt>
                <c:pt idx="2785">
                  <c:v>-2785.0</c:v>
                </c:pt>
                <c:pt idx="2786">
                  <c:v>-2786.0</c:v>
                </c:pt>
                <c:pt idx="2787">
                  <c:v>-2787.0</c:v>
                </c:pt>
                <c:pt idx="2788">
                  <c:v>-2788.0</c:v>
                </c:pt>
                <c:pt idx="2789">
                  <c:v>-2789.0</c:v>
                </c:pt>
                <c:pt idx="2790">
                  <c:v>-2790.0</c:v>
                </c:pt>
                <c:pt idx="2791">
                  <c:v>-2791.0</c:v>
                </c:pt>
                <c:pt idx="2792">
                  <c:v>-2792.0</c:v>
                </c:pt>
                <c:pt idx="2793">
                  <c:v>-2793.0</c:v>
                </c:pt>
                <c:pt idx="2794">
                  <c:v>-2794.0</c:v>
                </c:pt>
                <c:pt idx="2795">
                  <c:v>-2795.0</c:v>
                </c:pt>
                <c:pt idx="2796">
                  <c:v>-2796.0</c:v>
                </c:pt>
                <c:pt idx="2797">
                  <c:v>-2797.0</c:v>
                </c:pt>
                <c:pt idx="2798">
                  <c:v>-2798.0</c:v>
                </c:pt>
                <c:pt idx="2799">
                  <c:v>-2799.0</c:v>
                </c:pt>
                <c:pt idx="2800">
                  <c:v>-2800.0</c:v>
                </c:pt>
                <c:pt idx="2801">
                  <c:v>-2801.0</c:v>
                </c:pt>
                <c:pt idx="2802">
                  <c:v>-2802.0</c:v>
                </c:pt>
                <c:pt idx="2803">
                  <c:v>-2803.0</c:v>
                </c:pt>
                <c:pt idx="2804">
                  <c:v>-2804.0</c:v>
                </c:pt>
                <c:pt idx="2805">
                  <c:v>-2805.0</c:v>
                </c:pt>
                <c:pt idx="2806">
                  <c:v>-2806.0</c:v>
                </c:pt>
                <c:pt idx="2807">
                  <c:v>-2807.0</c:v>
                </c:pt>
                <c:pt idx="2808">
                  <c:v>-2808.0</c:v>
                </c:pt>
                <c:pt idx="2809">
                  <c:v>-2809.0</c:v>
                </c:pt>
                <c:pt idx="2810">
                  <c:v>-2810.0</c:v>
                </c:pt>
                <c:pt idx="2811">
                  <c:v>-2811.0</c:v>
                </c:pt>
                <c:pt idx="2812">
                  <c:v>-2812.0</c:v>
                </c:pt>
                <c:pt idx="2813">
                  <c:v>-2813.0</c:v>
                </c:pt>
                <c:pt idx="2814">
                  <c:v>-2814.0</c:v>
                </c:pt>
                <c:pt idx="2815">
                  <c:v>-2815.0</c:v>
                </c:pt>
                <c:pt idx="2816">
                  <c:v>-2816.0</c:v>
                </c:pt>
                <c:pt idx="2817">
                  <c:v>-2817.0</c:v>
                </c:pt>
                <c:pt idx="2818">
                  <c:v>-2818.0</c:v>
                </c:pt>
                <c:pt idx="2819">
                  <c:v>-2819.0</c:v>
                </c:pt>
                <c:pt idx="2820">
                  <c:v>-2820.0</c:v>
                </c:pt>
                <c:pt idx="2821">
                  <c:v>-2821.0</c:v>
                </c:pt>
                <c:pt idx="2822">
                  <c:v>-2822.0</c:v>
                </c:pt>
                <c:pt idx="2823">
                  <c:v>-2823.0</c:v>
                </c:pt>
                <c:pt idx="2824">
                  <c:v>-2824.0</c:v>
                </c:pt>
                <c:pt idx="2825">
                  <c:v>-2825.0</c:v>
                </c:pt>
                <c:pt idx="2826">
                  <c:v>-2826.0</c:v>
                </c:pt>
                <c:pt idx="2827">
                  <c:v>-2827.0</c:v>
                </c:pt>
                <c:pt idx="2828">
                  <c:v>-2828.0</c:v>
                </c:pt>
                <c:pt idx="2829">
                  <c:v>-2829.0</c:v>
                </c:pt>
                <c:pt idx="2830">
                  <c:v>-2830.0</c:v>
                </c:pt>
                <c:pt idx="2831">
                  <c:v>-2831.0</c:v>
                </c:pt>
                <c:pt idx="2832">
                  <c:v>-2832.0</c:v>
                </c:pt>
                <c:pt idx="2833">
                  <c:v>-2833.0</c:v>
                </c:pt>
                <c:pt idx="2834">
                  <c:v>-2834.0</c:v>
                </c:pt>
                <c:pt idx="2835">
                  <c:v>-2835.0</c:v>
                </c:pt>
                <c:pt idx="2836">
                  <c:v>-2836.0</c:v>
                </c:pt>
                <c:pt idx="2837">
                  <c:v>-2837.0</c:v>
                </c:pt>
                <c:pt idx="2838">
                  <c:v>-2838.0</c:v>
                </c:pt>
                <c:pt idx="2839">
                  <c:v>-2839.0</c:v>
                </c:pt>
                <c:pt idx="2840">
                  <c:v>-2840.0</c:v>
                </c:pt>
                <c:pt idx="2841">
                  <c:v>-2841.0</c:v>
                </c:pt>
                <c:pt idx="2842">
                  <c:v>-2842.0</c:v>
                </c:pt>
                <c:pt idx="2843">
                  <c:v>-2843.0</c:v>
                </c:pt>
                <c:pt idx="2844">
                  <c:v>-2844.0</c:v>
                </c:pt>
                <c:pt idx="2845">
                  <c:v>-2845.0</c:v>
                </c:pt>
                <c:pt idx="2846">
                  <c:v>-2846.0</c:v>
                </c:pt>
                <c:pt idx="2847">
                  <c:v>-2847.0</c:v>
                </c:pt>
                <c:pt idx="2848">
                  <c:v>-2848.0</c:v>
                </c:pt>
                <c:pt idx="2849">
                  <c:v>-2849.0</c:v>
                </c:pt>
                <c:pt idx="2850">
                  <c:v>-2850.0</c:v>
                </c:pt>
                <c:pt idx="2851">
                  <c:v>-2851.0</c:v>
                </c:pt>
                <c:pt idx="2852">
                  <c:v>-2852.0</c:v>
                </c:pt>
                <c:pt idx="2853">
                  <c:v>-2853.0</c:v>
                </c:pt>
                <c:pt idx="2854">
                  <c:v>-2854.0</c:v>
                </c:pt>
                <c:pt idx="2855">
                  <c:v>-2855.0</c:v>
                </c:pt>
                <c:pt idx="2856">
                  <c:v>-2856.0</c:v>
                </c:pt>
                <c:pt idx="2857">
                  <c:v>-2857.0</c:v>
                </c:pt>
                <c:pt idx="2858">
                  <c:v>-2858.0</c:v>
                </c:pt>
                <c:pt idx="2859">
                  <c:v>-2859.0</c:v>
                </c:pt>
                <c:pt idx="2860">
                  <c:v>-2860.0</c:v>
                </c:pt>
                <c:pt idx="2861">
                  <c:v>-2861.0</c:v>
                </c:pt>
                <c:pt idx="2862">
                  <c:v>-2862.0</c:v>
                </c:pt>
                <c:pt idx="2863">
                  <c:v>-2863.0</c:v>
                </c:pt>
                <c:pt idx="2864">
                  <c:v>-2864.0</c:v>
                </c:pt>
                <c:pt idx="2865">
                  <c:v>-2865.0</c:v>
                </c:pt>
                <c:pt idx="2866">
                  <c:v>-2866.0</c:v>
                </c:pt>
                <c:pt idx="2867">
                  <c:v>-2867.0</c:v>
                </c:pt>
                <c:pt idx="2868">
                  <c:v>-2868.0</c:v>
                </c:pt>
                <c:pt idx="2869">
                  <c:v>-2869.0</c:v>
                </c:pt>
                <c:pt idx="2870">
                  <c:v>-2870.0</c:v>
                </c:pt>
                <c:pt idx="2871">
                  <c:v>-2871.0</c:v>
                </c:pt>
                <c:pt idx="2872">
                  <c:v>-2872.0</c:v>
                </c:pt>
                <c:pt idx="2873">
                  <c:v>-2873.0</c:v>
                </c:pt>
                <c:pt idx="2874">
                  <c:v>-2874.0</c:v>
                </c:pt>
                <c:pt idx="2875">
                  <c:v>-2875.0</c:v>
                </c:pt>
                <c:pt idx="2876">
                  <c:v>-2876.0</c:v>
                </c:pt>
                <c:pt idx="2877">
                  <c:v>-2877.0</c:v>
                </c:pt>
                <c:pt idx="2878">
                  <c:v>-2878.0</c:v>
                </c:pt>
                <c:pt idx="2879">
                  <c:v>-2879.0</c:v>
                </c:pt>
                <c:pt idx="2880">
                  <c:v>-2880.0</c:v>
                </c:pt>
                <c:pt idx="2881">
                  <c:v>-2881.0</c:v>
                </c:pt>
                <c:pt idx="2882">
                  <c:v>-2882.0</c:v>
                </c:pt>
                <c:pt idx="2883">
                  <c:v>-2883.0</c:v>
                </c:pt>
                <c:pt idx="2884">
                  <c:v>-2884.0</c:v>
                </c:pt>
                <c:pt idx="2885">
                  <c:v>-2885.0</c:v>
                </c:pt>
                <c:pt idx="2886">
                  <c:v>-2886.0</c:v>
                </c:pt>
                <c:pt idx="2887">
                  <c:v>-2887.0</c:v>
                </c:pt>
                <c:pt idx="2888">
                  <c:v>-2888.0</c:v>
                </c:pt>
                <c:pt idx="2889">
                  <c:v>-2889.0</c:v>
                </c:pt>
                <c:pt idx="2890">
                  <c:v>-2890.0</c:v>
                </c:pt>
                <c:pt idx="2891">
                  <c:v>-2891.0</c:v>
                </c:pt>
                <c:pt idx="2892">
                  <c:v>-2892.0</c:v>
                </c:pt>
                <c:pt idx="2893">
                  <c:v>-2893.0</c:v>
                </c:pt>
                <c:pt idx="2894">
                  <c:v>-2894.0</c:v>
                </c:pt>
                <c:pt idx="2895">
                  <c:v>-2895.0</c:v>
                </c:pt>
                <c:pt idx="2896">
                  <c:v>-2896.0</c:v>
                </c:pt>
                <c:pt idx="2897">
                  <c:v>-2897.0</c:v>
                </c:pt>
                <c:pt idx="2898">
                  <c:v>-2898.0</c:v>
                </c:pt>
                <c:pt idx="2899">
                  <c:v>-2899.0</c:v>
                </c:pt>
                <c:pt idx="2900">
                  <c:v>-2900.0</c:v>
                </c:pt>
                <c:pt idx="2901">
                  <c:v>-2901.0</c:v>
                </c:pt>
                <c:pt idx="2902">
                  <c:v>-2902.0</c:v>
                </c:pt>
                <c:pt idx="2903">
                  <c:v>-2903.0</c:v>
                </c:pt>
                <c:pt idx="2904">
                  <c:v>-2904.0</c:v>
                </c:pt>
                <c:pt idx="2905">
                  <c:v>-2905.0</c:v>
                </c:pt>
                <c:pt idx="2906">
                  <c:v>-2906.0</c:v>
                </c:pt>
                <c:pt idx="2907">
                  <c:v>-2907.0</c:v>
                </c:pt>
                <c:pt idx="2908">
                  <c:v>-2908.0</c:v>
                </c:pt>
                <c:pt idx="2909">
                  <c:v>-2909.0</c:v>
                </c:pt>
                <c:pt idx="2910">
                  <c:v>-2910.0</c:v>
                </c:pt>
                <c:pt idx="2911">
                  <c:v>-2911.0</c:v>
                </c:pt>
                <c:pt idx="2912">
                  <c:v>-2912.0</c:v>
                </c:pt>
                <c:pt idx="2913">
                  <c:v>-2913.0</c:v>
                </c:pt>
                <c:pt idx="2914">
                  <c:v>-2914.0</c:v>
                </c:pt>
                <c:pt idx="2915">
                  <c:v>-2915.0</c:v>
                </c:pt>
                <c:pt idx="2916">
                  <c:v>-2916.0</c:v>
                </c:pt>
                <c:pt idx="2917">
                  <c:v>-2917.0</c:v>
                </c:pt>
                <c:pt idx="2918">
                  <c:v>-2918.0</c:v>
                </c:pt>
                <c:pt idx="2919">
                  <c:v>-2919.0</c:v>
                </c:pt>
                <c:pt idx="2920">
                  <c:v>-2920.0</c:v>
                </c:pt>
                <c:pt idx="2921">
                  <c:v>-2921.0</c:v>
                </c:pt>
                <c:pt idx="2922">
                  <c:v>-2922.0</c:v>
                </c:pt>
                <c:pt idx="2923">
                  <c:v>-2923.0</c:v>
                </c:pt>
                <c:pt idx="2924">
                  <c:v>-2924.0</c:v>
                </c:pt>
                <c:pt idx="2925">
                  <c:v>-2925.0</c:v>
                </c:pt>
                <c:pt idx="2926">
                  <c:v>-2926.0</c:v>
                </c:pt>
                <c:pt idx="2927">
                  <c:v>-2927.0</c:v>
                </c:pt>
                <c:pt idx="2928">
                  <c:v>-2928.0</c:v>
                </c:pt>
                <c:pt idx="2929">
                  <c:v>-2929.0</c:v>
                </c:pt>
                <c:pt idx="2930">
                  <c:v>-2930.0</c:v>
                </c:pt>
                <c:pt idx="2931">
                  <c:v>-2931.0</c:v>
                </c:pt>
                <c:pt idx="2932">
                  <c:v>-2932.0</c:v>
                </c:pt>
                <c:pt idx="2933">
                  <c:v>-2933.0</c:v>
                </c:pt>
                <c:pt idx="2934">
                  <c:v>-2934.0</c:v>
                </c:pt>
                <c:pt idx="2935">
                  <c:v>-2935.0</c:v>
                </c:pt>
                <c:pt idx="2936">
                  <c:v>-2936.0</c:v>
                </c:pt>
                <c:pt idx="2937">
                  <c:v>-2937.0</c:v>
                </c:pt>
                <c:pt idx="2938">
                  <c:v>-2938.0</c:v>
                </c:pt>
                <c:pt idx="2939">
                  <c:v>-2939.0</c:v>
                </c:pt>
                <c:pt idx="2940">
                  <c:v>-2940.0</c:v>
                </c:pt>
                <c:pt idx="2941">
                  <c:v>-2941.0</c:v>
                </c:pt>
                <c:pt idx="2942">
                  <c:v>-2942.0</c:v>
                </c:pt>
                <c:pt idx="2943">
                  <c:v>-2943.0</c:v>
                </c:pt>
                <c:pt idx="2944">
                  <c:v>-2944.0</c:v>
                </c:pt>
                <c:pt idx="2945">
                  <c:v>-2945.0</c:v>
                </c:pt>
                <c:pt idx="2946">
                  <c:v>-2946.0</c:v>
                </c:pt>
                <c:pt idx="2947">
                  <c:v>-2947.0</c:v>
                </c:pt>
                <c:pt idx="2948">
                  <c:v>-2948.0</c:v>
                </c:pt>
                <c:pt idx="2949">
                  <c:v>-2949.0</c:v>
                </c:pt>
                <c:pt idx="2950">
                  <c:v>-2950.0</c:v>
                </c:pt>
                <c:pt idx="2951">
                  <c:v>-2951.0</c:v>
                </c:pt>
                <c:pt idx="2952">
                  <c:v>-2952.0</c:v>
                </c:pt>
                <c:pt idx="2953">
                  <c:v>-2953.0</c:v>
                </c:pt>
                <c:pt idx="2954">
                  <c:v>-2954.0</c:v>
                </c:pt>
                <c:pt idx="2955">
                  <c:v>-2955.0</c:v>
                </c:pt>
                <c:pt idx="2956">
                  <c:v>-2956.0</c:v>
                </c:pt>
                <c:pt idx="2957">
                  <c:v>-2957.0</c:v>
                </c:pt>
                <c:pt idx="2958">
                  <c:v>-2958.0</c:v>
                </c:pt>
                <c:pt idx="2959">
                  <c:v>-2959.0</c:v>
                </c:pt>
                <c:pt idx="2960">
                  <c:v>-2960.0</c:v>
                </c:pt>
                <c:pt idx="2961">
                  <c:v>-2961.0</c:v>
                </c:pt>
                <c:pt idx="2962">
                  <c:v>-2962.0</c:v>
                </c:pt>
                <c:pt idx="2963">
                  <c:v>-2963.0</c:v>
                </c:pt>
                <c:pt idx="2964">
                  <c:v>-2964.0</c:v>
                </c:pt>
                <c:pt idx="2965">
                  <c:v>-2965.0</c:v>
                </c:pt>
                <c:pt idx="2966">
                  <c:v>-2966.0</c:v>
                </c:pt>
                <c:pt idx="2967">
                  <c:v>-2967.0</c:v>
                </c:pt>
                <c:pt idx="2968">
                  <c:v>-2968.0</c:v>
                </c:pt>
                <c:pt idx="2969">
                  <c:v>-2969.0</c:v>
                </c:pt>
                <c:pt idx="2970">
                  <c:v>-2970.0</c:v>
                </c:pt>
                <c:pt idx="2971">
                  <c:v>-2971.0</c:v>
                </c:pt>
                <c:pt idx="2972">
                  <c:v>-2972.0</c:v>
                </c:pt>
                <c:pt idx="2973">
                  <c:v>-2973.0</c:v>
                </c:pt>
                <c:pt idx="2974">
                  <c:v>-2974.0</c:v>
                </c:pt>
                <c:pt idx="2975">
                  <c:v>-2975.0</c:v>
                </c:pt>
                <c:pt idx="2976">
                  <c:v>-2976.0</c:v>
                </c:pt>
                <c:pt idx="2977">
                  <c:v>-2977.0</c:v>
                </c:pt>
                <c:pt idx="2978">
                  <c:v>-2978.0</c:v>
                </c:pt>
                <c:pt idx="2979">
                  <c:v>-2979.0</c:v>
                </c:pt>
                <c:pt idx="2980">
                  <c:v>-2980.0</c:v>
                </c:pt>
                <c:pt idx="2981">
                  <c:v>-2981.0</c:v>
                </c:pt>
                <c:pt idx="2982">
                  <c:v>-2982.0</c:v>
                </c:pt>
                <c:pt idx="2983">
                  <c:v>-2983.0</c:v>
                </c:pt>
                <c:pt idx="2984">
                  <c:v>-2984.0</c:v>
                </c:pt>
                <c:pt idx="2985">
                  <c:v>-2985.0</c:v>
                </c:pt>
                <c:pt idx="2986">
                  <c:v>-2986.0</c:v>
                </c:pt>
                <c:pt idx="2987">
                  <c:v>-2987.0</c:v>
                </c:pt>
                <c:pt idx="2988">
                  <c:v>-2988.0</c:v>
                </c:pt>
                <c:pt idx="2989">
                  <c:v>-2989.0</c:v>
                </c:pt>
                <c:pt idx="2990">
                  <c:v>-2990.0</c:v>
                </c:pt>
                <c:pt idx="2991">
                  <c:v>-2991.0</c:v>
                </c:pt>
                <c:pt idx="2992">
                  <c:v>-2992.0</c:v>
                </c:pt>
                <c:pt idx="2993">
                  <c:v>-2993.0</c:v>
                </c:pt>
                <c:pt idx="2994">
                  <c:v>-2994.0</c:v>
                </c:pt>
                <c:pt idx="2995">
                  <c:v>-2995.0</c:v>
                </c:pt>
                <c:pt idx="2996">
                  <c:v>-2996.0</c:v>
                </c:pt>
                <c:pt idx="2997">
                  <c:v>-2997.0</c:v>
                </c:pt>
                <c:pt idx="2998">
                  <c:v>-2998.0</c:v>
                </c:pt>
                <c:pt idx="2999">
                  <c:v>-2999.0</c:v>
                </c:pt>
                <c:pt idx="3000">
                  <c:v>-3000.0</c:v>
                </c:pt>
                <c:pt idx="3001">
                  <c:v>-3001.0</c:v>
                </c:pt>
                <c:pt idx="3002">
                  <c:v>-3002.0</c:v>
                </c:pt>
                <c:pt idx="3003">
                  <c:v>-3003.0</c:v>
                </c:pt>
                <c:pt idx="3004">
                  <c:v>-3004.0</c:v>
                </c:pt>
                <c:pt idx="3005">
                  <c:v>-3005.0</c:v>
                </c:pt>
                <c:pt idx="3006">
                  <c:v>-3006.0</c:v>
                </c:pt>
                <c:pt idx="3007">
                  <c:v>-3007.0</c:v>
                </c:pt>
                <c:pt idx="3008">
                  <c:v>-3008.0</c:v>
                </c:pt>
                <c:pt idx="3009">
                  <c:v>-3009.0</c:v>
                </c:pt>
                <c:pt idx="3010">
                  <c:v>-3010.0</c:v>
                </c:pt>
                <c:pt idx="3011">
                  <c:v>-3011.0</c:v>
                </c:pt>
                <c:pt idx="3012">
                  <c:v>-3012.0</c:v>
                </c:pt>
                <c:pt idx="3013">
                  <c:v>-3013.0</c:v>
                </c:pt>
                <c:pt idx="3014">
                  <c:v>-3014.0</c:v>
                </c:pt>
                <c:pt idx="3015">
                  <c:v>-3015.0</c:v>
                </c:pt>
                <c:pt idx="3016">
                  <c:v>-3016.0</c:v>
                </c:pt>
                <c:pt idx="3017">
                  <c:v>-3017.0</c:v>
                </c:pt>
                <c:pt idx="3018">
                  <c:v>-3018.0</c:v>
                </c:pt>
                <c:pt idx="3019">
                  <c:v>-3019.0</c:v>
                </c:pt>
                <c:pt idx="3020">
                  <c:v>-3020.0</c:v>
                </c:pt>
                <c:pt idx="3021">
                  <c:v>-3021.0</c:v>
                </c:pt>
                <c:pt idx="3022">
                  <c:v>-3022.0</c:v>
                </c:pt>
                <c:pt idx="3023">
                  <c:v>-3023.0</c:v>
                </c:pt>
                <c:pt idx="3024">
                  <c:v>-3024.0</c:v>
                </c:pt>
                <c:pt idx="3025">
                  <c:v>-3025.0</c:v>
                </c:pt>
                <c:pt idx="3026">
                  <c:v>-3026.0</c:v>
                </c:pt>
                <c:pt idx="3027">
                  <c:v>-3027.0</c:v>
                </c:pt>
                <c:pt idx="3028">
                  <c:v>-3028.0</c:v>
                </c:pt>
                <c:pt idx="3029">
                  <c:v>-3029.0</c:v>
                </c:pt>
                <c:pt idx="3030">
                  <c:v>-3030.0</c:v>
                </c:pt>
                <c:pt idx="3031">
                  <c:v>-3031.0</c:v>
                </c:pt>
                <c:pt idx="3032">
                  <c:v>-3032.0</c:v>
                </c:pt>
                <c:pt idx="3033">
                  <c:v>-3033.0</c:v>
                </c:pt>
                <c:pt idx="3034">
                  <c:v>-3034.0</c:v>
                </c:pt>
                <c:pt idx="3035">
                  <c:v>-3035.0</c:v>
                </c:pt>
                <c:pt idx="3036">
                  <c:v>-3036.0</c:v>
                </c:pt>
                <c:pt idx="3037">
                  <c:v>-3037.0</c:v>
                </c:pt>
                <c:pt idx="3038">
                  <c:v>-3038.0</c:v>
                </c:pt>
                <c:pt idx="3039">
                  <c:v>-3039.0</c:v>
                </c:pt>
                <c:pt idx="3040">
                  <c:v>-3040.0</c:v>
                </c:pt>
                <c:pt idx="3041">
                  <c:v>-3041.0</c:v>
                </c:pt>
                <c:pt idx="3042">
                  <c:v>-3042.0</c:v>
                </c:pt>
                <c:pt idx="3043">
                  <c:v>-3043.0</c:v>
                </c:pt>
                <c:pt idx="3044">
                  <c:v>-3044.0</c:v>
                </c:pt>
                <c:pt idx="3045">
                  <c:v>-3045.0</c:v>
                </c:pt>
                <c:pt idx="3046">
                  <c:v>-3046.0</c:v>
                </c:pt>
                <c:pt idx="3047">
                  <c:v>-3047.0</c:v>
                </c:pt>
                <c:pt idx="3048">
                  <c:v>-3048.0</c:v>
                </c:pt>
                <c:pt idx="3049">
                  <c:v>-3049.0</c:v>
                </c:pt>
                <c:pt idx="3050">
                  <c:v>-3050.0</c:v>
                </c:pt>
                <c:pt idx="3051">
                  <c:v>-3051.0</c:v>
                </c:pt>
                <c:pt idx="3052">
                  <c:v>-3052.0</c:v>
                </c:pt>
                <c:pt idx="3053">
                  <c:v>-3053.0</c:v>
                </c:pt>
                <c:pt idx="3054">
                  <c:v>-3054.0</c:v>
                </c:pt>
                <c:pt idx="3055">
                  <c:v>-3055.0</c:v>
                </c:pt>
                <c:pt idx="3056">
                  <c:v>-3056.0</c:v>
                </c:pt>
                <c:pt idx="3057">
                  <c:v>-3057.0</c:v>
                </c:pt>
                <c:pt idx="3058">
                  <c:v>-3058.0</c:v>
                </c:pt>
                <c:pt idx="3059">
                  <c:v>-3059.0</c:v>
                </c:pt>
                <c:pt idx="3060">
                  <c:v>-3060.0</c:v>
                </c:pt>
                <c:pt idx="3061">
                  <c:v>-3061.0</c:v>
                </c:pt>
                <c:pt idx="3062">
                  <c:v>-3062.0</c:v>
                </c:pt>
                <c:pt idx="3063">
                  <c:v>-3063.0</c:v>
                </c:pt>
                <c:pt idx="3064">
                  <c:v>-3064.0</c:v>
                </c:pt>
                <c:pt idx="3065">
                  <c:v>-3065.0</c:v>
                </c:pt>
                <c:pt idx="3066">
                  <c:v>-3066.0</c:v>
                </c:pt>
                <c:pt idx="3067">
                  <c:v>-3067.0</c:v>
                </c:pt>
                <c:pt idx="3068">
                  <c:v>-3068.0</c:v>
                </c:pt>
                <c:pt idx="3069">
                  <c:v>-3069.0</c:v>
                </c:pt>
                <c:pt idx="3070">
                  <c:v>-3070.0</c:v>
                </c:pt>
                <c:pt idx="3071">
                  <c:v>-3071.0</c:v>
                </c:pt>
                <c:pt idx="3072">
                  <c:v>-3072.0</c:v>
                </c:pt>
                <c:pt idx="3073">
                  <c:v>-3073.0</c:v>
                </c:pt>
                <c:pt idx="3074">
                  <c:v>-3074.0</c:v>
                </c:pt>
                <c:pt idx="3075">
                  <c:v>-3075.0</c:v>
                </c:pt>
                <c:pt idx="3076">
                  <c:v>-3076.0</c:v>
                </c:pt>
                <c:pt idx="3077">
                  <c:v>-3077.0</c:v>
                </c:pt>
                <c:pt idx="3078">
                  <c:v>-3078.0</c:v>
                </c:pt>
                <c:pt idx="3079">
                  <c:v>-3079.0</c:v>
                </c:pt>
                <c:pt idx="3080">
                  <c:v>-3080.0</c:v>
                </c:pt>
                <c:pt idx="3081">
                  <c:v>-3081.0</c:v>
                </c:pt>
                <c:pt idx="3082">
                  <c:v>-3082.0</c:v>
                </c:pt>
                <c:pt idx="3083">
                  <c:v>-3083.0</c:v>
                </c:pt>
                <c:pt idx="3084">
                  <c:v>-3084.0</c:v>
                </c:pt>
                <c:pt idx="3085">
                  <c:v>-3085.0</c:v>
                </c:pt>
                <c:pt idx="3086">
                  <c:v>-3086.0</c:v>
                </c:pt>
                <c:pt idx="3087">
                  <c:v>-3087.0</c:v>
                </c:pt>
                <c:pt idx="3088">
                  <c:v>-3088.0</c:v>
                </c:pt>
                <c:pt idx="3089">
                  <c:v>-3089.0</c:v>
                </c:pt>
                <c:pt idx="3090">
                  <c:v>-3090.0</c:v>
                </c:pt>
                <c:pt idx="3091">
                  <c:v>-3091.0</c:v>
                </c:pt>
                <c:pt idx="3092">
                  <c:v>-3092.0</c:v>
                </c:pt>
                <c:pt idx="3093">
                  <c:v>-3093.0</c:v>
                </c:pt>
                <c:pt idx="3094">
                  <c:v>-3094.0</c:v>
                </c:pt>
                <c:pt idx="3095">
                  <c:v>-3095.0</c:v>
                </c:pt>
                <c:pt idx="3096">
                  <c:v>-3096.0</c:v>
                </c:pt>
                <c:pt idx="3097">
                  <c:v>-3097.0</c:v>
                </c:pt>
                <c:pt idx="3098">
                  <c:v>-3098.0</c:v>
                </c:pt>
                <c:pt idx="3099">
                  <c:v>-3099.0</c:v>
                </c:pt>
                <c:pt idx="3100">
                  <c:v>-3100.0</c:v>
                </c:pt>
                <c:pt idx="3101">
                  <c:v>-3101.0</c:v>
                </c:pt>
                <c:pt idx="3102">
                  <c:v>-3102.0</c:v>
                </c:pt>
                <c:pt idx="3103">
                  <c:v>-3103.0</c:v>
                </c:pt>
                <c:pt idx="3104">
                  <c:v>-3104.0</c:v>
                </c:pt>
                <c:pt idx="3105">
                  <c:v>-3105.0</c:v>
                </c:pt>
                <c:pt idx="3106">
                  <c:v>-3106.0</c:v>
                </c:pt>
                <c:pt idx="3107">
                  <c:v>-3107.0</c:v>
                </c:pt>
                <c:pt idx="3108">
                  <c:v>-3108.0</c:v>
                </c:pt>
                <c:pt idx="3109">
                  <c:v>-3109.0</c:v>
                </c:pt>
                <c:pt idx="3110">
                  <c:v>-3110.0</c:v>
                </c:pt>
                <c:pt idx="3111">
                  <c:v>-3111.0</c:v>
                </c:pt>
                <c:pt idx="3112">
                  <c:v>-3112.0</c:v>
                </c:pt>
                <c:pt idx="3113">
                  <c:v>-3113.0</c:v>
                </c:pt>
                <c:pt idx="3114">
                  <c:v>-3114.0</c:v>
                </c:pt>
                <c:pt idx="3115">
                  <c:v>-3115.0</c:v>
                </c:pt>
                <c:pt idx="3116">
                  <c:v>-3116.0</c:v>
                </c:pt>
                <c:pt idx="3117">
                  <c:v>-3117.0</c:v>
                </c:pt>
                <c:pt idx="3118">
                  <c:v>-3118.0</c:v>
                </c:pt>
                <c:pt idx="3119">
                  <c:v>-3119.0</c:v>
                </c:pt>
                <c:pt idx="3120">
                  <c:v>-3120.0</c:v>
                </c:pt>
                <c:pt idx="3121">
                  <c:v>-3121.0</c:v>
                </c:pt>
                <c:pt idx="3122">
                  <c:v>-3122.0</c:v>
                </c:pt>
                <c:pt idx="3123">
                  <c:v>-3123.0</c:v>
                </c:pt>
                <c:pt idx="3124">
                  <c:v>-3124.0</c:v>
                </c:pt>
                <c:pt idx="3125">
                  <c:v>-3125.0</c:v>
                </c:pt>
                <c:pt idx="3126">
                  <c:v>-3126.0</c:v>
                </c:pt>
                <c:pt idx="3127">
                  <c:v>-3127.0</c:v>
                </c:pt>
                <c:pt idx="3128">
                  <c:v>-3128.0</c:v>
                </c:pt>
                <c:pt idx="3129">
                  <c:v>-3129.0</c:v>
                </c:pt>
                <c:pt idx="3130">
                  <c:v>-3130.0</c:v>
                </c:pt>
                <c:pt idx="3131">
                  <c:v>-3131.0</c:v>
                </c:pt>
                <c:pt idx="3132">
                  <c:v>-3132.0</c:v>
                </c:pt>
                <c:pt idx="3133">
                  <c:v>-3133.0</c:v>
                </c:pt>
                <c:pt idx="3134">
                  <c:v>-3134.0</c:v>
                </c:pt>
                <c:pt idx="3135">
                  <c:v>-3135.0</c:v>
                </c:pt>
                <c:pt idx="3136">
                  <c:v>-3136.0</c:v>
                </c:pt>
                <c:pt idx="3137">
                  <c:v>-3137.0</c:v>
                </c:pt>
                <c:pt idx="3138">
                  <c:v>-3138.0</c:v>
                </c:pt>
                <c:pt idx="3139">
                  <c:v>-3139.0</c:v>
                </c:pt>
                <c:pt idx="3140">
                  <c:v>-3140.0</c:v>
                </c:pt>
                <c:pt idx="3141">
                  <c:v>-3141.0</c:v>
                </c:pt>
                <c:pt idx="3142">
                  <c:v>-3142.0</c:v>
                </c:pt>
                <c:pt idx="3143">
                  <c:v>-3143.0</c:v>
                </c:pt>
                <c:pt idx="3144">
                  <c:v>-3144.0</c:v>
                </c:pt>
                <c:pt idx="3145">
                  <c:v>-3145.0</c:v>
                </c:pt>
                <c:pt idx="3146">
                  <c:v>-3146.0</c:v>
                </c:pt>
                <c:pt idx="3147">
                  <c:v>-3147.0</c:v>
                </c:pt>
                <c:pt idx="3148">
                  <c:v>-3148.0</c:v>
                </c:pt>
                <c:pt idx="3149">
                  <c:v>-3149.0</c:v>
                </c:pt>
                <c:pt idx="3150">
                  <c:v>-3150.0</c:v>
                </c:pt>
                <c:pt idx="3151">
                  <c:v>-3151.0</c:v>
                </c:pt>
                <c:pt idx="3152">
                  <c:v>-3152.0</c:v>
                </c:pt>
                <c:pt idx="3153">
                  <c:v>-3153.0</c:v>
                </c:pt>
                <c:pt idx="3154">
                  <c:v>-3154.0</c:v>
                </c:pt>
                <c:pt idx="3155">
                  <c:v>-3155.0</c:v>
                </c:pt>
                <c:pt idx="3156">
                  <c:v>-3156.0</c:v>
                </c:pt>
                <c:pt idx="3157">
                  <c:v>-3157.0</c:v>
                </c:pt>
                <c:pt idx="3158">
                  <c:v>-3158.0</c:v>
                </c:pt>
                <c:pt idx="3159">
                  <c:v>-3159.0</c:v>
                </c:pt>
                <c:pt idx="3160">
                  <c:v>-3160.0</c:v>
                </c:pt>
                <c:pt idx="3161">
                  <c:v>-3161.0</c:v>
                </c:pt>
                <c:pt idx="3162">
                  <c:v>-3162.0</c:v>
                </c:pt>
                <c:pt idx="3163">
                  <c:v>-3163.0</c:v>
                </c:pt>
                <c:pt idx="3164">
                  <c:v>-3164.0</c:v>
                </c:pt>
                <c:pt idx="3165">
                  <c:v>-3165.0</c:v>
                </c:pt>
                <c:pt idx="3166">
                  <c:v>-3166.0</c:v>
                </c:pt>
                <c:pt idx="3167">
                  <c:v>-3167.0</c:v>
                </c:pt>
                <c:pt idx="3168">
                  <c:v>-3168.0</c:v>
                </c:pt>
                <c:pt idx="3169">
                  <c:v>-3169.0</c:v>
                </c:pt>
                <c:pt idx="3170">
                  <c:v>-3170.0</c:v>
                </c:pt>
                <c:pt idx="3171">
                  <c:v>-3171.0</c:v>
                </c:pt>
                <c:pt idx="3172">
                  <c:v>-3172.0</c:v>
                </c:pt>
                <c:pt idx="3173">
                  <c:v>-3173.0</c:v>
                </c:pt>
                <c:pt idx="3174">
                  <c:v>-3174.0</c:v>
                </c:pt>
                <c:pt idx="3175">
                  <c:v>-3175.0</c:v>
                </c:pt>
                <c:pt idx="3176">
                  <c:v>-3176.0</c:v>
                </c:pt>
                <c:pt idx="3177">
                  <c:v>-3177.0</c:v>
                </c:pt>
                <c:pt idx="3178">
                  <c:v>-3178.0</c:v>
                </c:pt>
                <c:pt idx="3179">
                  <c:v>-3179.0</c:v>
                </c:pt>
                <c:pt idx="3180">
                  <c:v>-3180.0</c:v>
                </c:pt>
                <c:pt idx="3181">
                  <c:v>-3181.0</c:v>
                </c:pt>
                <c:pt idx="3182">
                  <c:v>-3182.0</c:v>
                </c:pt>
                <c:pt idx="3183">
                  <c:v>-3183.0</c:v>
                </c:pt>
                <c:pt idx="3184">
                  <c:v>-3184.0</c:v>
                </c:pt>
                <c:pt idx="3185">
                  <c:v>-3185.0</c:v>
                </c:pt>
                <c:pt idx="3186">
                  <c:v>-3186.0</c:v>
                </c:pt>
                <c:pt idx="3187">
                  <c:v>-3187.0</c:v>
                </c:pt>
                <c:pt idx="3188">
                  <c:v>-3188.0</c:v>
                </c:pt>
                <c:pt idx="3189">
                  <c:v>-3189.0</c:v>
                </c:pt>
                <c:pt idx="3190">
                  <c:v>-3190.0</c:v>
                </c:pt>
                <c:pt idx="3191">
                  <c:v>-3191.0</c:v>
                </c:pt>
                <c:pt idx="3192">
                  <c:v>-3192.0</c:v>
                </c:pt>
                <c:pt idx="3193">
                  <c:v>-3193.0</c:v>
                </c:pt>
                <c:pt idx="3194">
                  <c:v>-3194.0</c:v>
                </c:pt>
                <c:pt idx="3195">
                  <c:v>-3195.0</c:v>
                </c:pt>
                <c:pt idx="3196">
                  <c:v>-3196.0</c:v>
                </c:pt>
                <c:pt idx="3197">
                  <c:v>-3197.0</c:v>
                </c:pt>
                <c:pt idx="3198">
                  <c:v>-3198.0</c:v>
                </c:pt>
                <c:pt idx="3199">
                  <c:v>-3199.0</c:v>
                </c:pt>
                <c:pt idx="3200">
                  <c:v>-3200.0</c:v>
                </c:pt>
                <c:pt idx="3201">
                  <c:v>-3201.0</c:v>
                </c:pt>
                <c:pt idx="3202">
                  <c:v>-3202.0</c:v>
                </c:pt>
                <c:pt idx="3203">
                  <c:v>-3203.0</c:v>
                </c:pt>
                <c:pt idx="3204">
                  <c:v>-3204.0</c:v>
                </c:pt>
                <c:pt idx="3205">
                  <c:v>-3205.0</c:v>
                </c:pt>
                <c:pt idx="3206">
                  <c:v>-3206.0</c:v>
                </c:pt>
                <c:pt idx="3207">
                  <c:v>-3207.0</c:v>
                </c:pt>
                <c:pt idx="3208">
                  <c:v>-3208.0</c:v>
                </c:pt>
                <c:pt idx="3209">
                  <c:v>-3209.0</c:v>
                </c:pt>
                <c:pt idx="3210">
                  <c:v>-3210.0</c:v>
                </c:pt>
                <c:pt idx="3211">
                  <c:v>-3211.0</c:v>
                </c:pt>
                <c:pt idx="3212">
                  <c:v>-3212.0</c:v>
                </c:pt>
                <c:pt idx="3213">
                  <c:v>-3213.0</c:v>
                </c:pt>
                <c:pt idx="3214">
                  <c:v>-3214.0</c:v>
                </c:pt>
                <c:pt idx="3215">
                  <c:v>-3215.0</c:v>
                </c:pt>
                <c:pt idx="3216">
                  <c:v>-3216.0</c:v>
                </c:pt>
                <c:pt idx="3217">
                  <c:v>-3217.0</c:v>
                </c:pt>
                <c:pt idx="3218">
                  <c:v>-3218.0</c:v>
                </c:pt>
                <c:pt idx="3219">
                  <c:v>-3219.0</c:v>
                </c:pt>
                <c:pt idx="3220">
                  <c:v>-3220.0</c:v>
                </c:pt>
                <c:pt idx="3221">
                  <c:v>-3221.0</c:v>
                </c:pt>
                <c:pt idx="3222">
                  <c:v>-3222.0</c:v>
                </c:pt>
                <c:pt idx="3223">
                  <c:v>-3223.0</c:v>
                </c:pt>
                <c:pt idx="3224">
                  <c:v>-3224.0</c:v>
                </c:pt>
                <c:pt idx="3225">
                  <c:v>-3225.0</c:v>
                </c:pt>
                <c:pt idx="3226">
                  <c:v>-3226.0</c:v>
                </c:pt>
                <c:pt idx="3227">
                  <c:v>-3227.0</c:v>
                </c:pt>
                <c:pt idx="3228">
                  <c:v>-3228.0</c:v>
                </c:pt>
                <c:pt idx="3229">
                  <c:v>-3229.0</c:v>
                </c:pt>
                <c:pt idx="3230">
                  <c:v>-3230.0</c:v>
                </c:pt>
                <c:pt idx="3231">
                  <c:v>-3231.0</c:v>
                </c:pt>
                <c:pt idx="3232">
                  <c:v>-3232.0</c:v>
                </c:pt>
                <c:pt idx="3233">
                  <c:v>-3233.0</c:v>
                </c:pt>
                <c:pt idx="3234">
                  <c:v>-3234.0</c:v>
                </c:pt>
                <c:pt idx="3235">
                  <c:v>-3235.0</c:v>
                </c:pt>
                <c:pt idx="3236">
                  <c:v>-3236.0</c:v>
                </c:pt>
                <c:pt idx="3237">
                  <c:v>-3237.0</c:v>
                </c:pt>
                <c:pt idx="3238">
                  <c:v>-3238.0</c:v>
                </c:pt>
                <c:pt idx="3239">
                  <c:v>-3239.0</c:v>
                </c:pt>
                <c:pt idx="3240">
                  <c:v>-3240.0</c:v>
                </c:pt>
                <c:pt idx="3241">
                  <c:v>-3241.0</c:v>
                </c:pt>
                <c:pt idx="3242">
                  <c:v>-3242.0</c:v>
                </c:pt>
                <c:pt idx="3243">
                  <c:v>-3243.0</c:v>
                </c:pt>
                <c:pt idx="3244">
                  <c:v>-3244.0</c:v>
                </c:pt>
                <c:pt idx="3245">
                  <c:v>-3245.0</c:v>
                </c:pt>
                <c:pt idx="3246">
                  <c:v>-3246.0</c:v>
                </c:pt>
                <c:pt idx="3247">
                  <c:v>-3247.0</c:v>
                </c:pt>
                <c:pt idx="3248">
                  <c:v>-3248.0</c:v>
                </c:pt>
                <c:pt idx="3249">
                  <c:v>-3249.0</c:v>
                </c:pt>
                <c:pt idx="3250">
                  <c:v>-3250.0</c:v>
                </c:pt>
                <c:pt idx="3251">
                  <c:v>-3251.0</c:v>
                </c:pt>
                <c:pt idx="3252">
                  <c:v>-3252.0</c:v>
                </c:pt>
                <c:pt idx="3253">
                  <c:v>-3253.0</c:v>
                </c:pt>
                <c:pt idx="3254">
                  <c:v>-3254.0</c:v>
                </c:pt>
                <c:pt idx="3255">
                  <c:v>-3255.0</c:v>
                </c:pt>
                <c:pt idx="3256">
                  <c:v>-3256.0</c:v>
                </c:pt>
                <c:pt idx="3257">
                  <c:v>-3257.0</c:v>
                </c:pt>
                <c:pt idx="3258">
                  <c:v>-3258.0</c:v>
                </c:pt>
                <c:pt idx="3259">
                  <c:v>-3259.0</c:v>
                </c:pt>
                <c:pt idx="3260">
                  <c:v>-3260.0</c:v>
                </c:pt>
                <c:pt idx="3261">
                  <c:v>-3261.0</c:v>
                </c:pt>
                <c:pt idx="3262">
                  <c:v>-3262.0</c:v>
                </c:pt>
                <c:pt idx="3263">
                  <c:v>-3263.0</c:v>
                </c:pt>
                <c:pt idx="3264">
                  <c:v>-3264.0</c:v>
                </c:pt>
                <c:pt idx="3265">
                  <c:v>-3265.0</c:v>
                </c:pt>
                <c:pt idx="3266">
                  <c:v>-3266.0</c:v>
                </c:pt>
                <c:pt idx="3267">
                  <c:v>-3267.0</c:v>
                </c:pt>
                <c:pt idx="3268">
                  <c:v>-3268.0</c:v>
                </c:pt>
                <c:pt idx="3269">
                  <c:v>-3269.0</c:v>
                </c:pt>
                <c:pt idx="3270">
                  <c:v>-3270.0</c:v>
                </c:pt>
                <c:pt idx="3271">
                  <c:v>-3271.0</c:v>
                </c:pt>
                <c:pt idx="3272">
                  <c:v>-3272.0</c:v>
                </c:pt>
                <c:pt idx="3273">
                  <c:v>-3273.0</c:v>
                </c:pt>
                <c:pt idx="3274">
                  <c:v>-3274.0</c:v>
                </c:pt>
                <c:pt idx="3275">
                  <c:v>-3275.0</c:v>
                </c:pt>
                <c:pt idx="3276">
                  <c:v>-3276.0</c:v>
                </c:pt>
                <c:pt idx="3277">
                  <c:v>-3277.0</c:v>
                </c:pt>
                <c:pt idx="3278">
                  <c:v>-3278.0</c:v>
                </c:pt>
                <c:pt idx="3279">
                  <c:v>-3279.0</c:v>
                </c:pt>
                <c:pt idx="3280">
                  <c:v>-3280.0</c:v>
                </c:pt>
                <c:pt idx="3281">
                  <c:v>-3281.0</c:v>
                </c:pt>
                <c:pt idx="3282">
                  <c:v>-3282.0</c:v>
                </c:pt>
                <c:pt idx="3283">
                  <c:v>-3283.0</c:v>
                </c:pt>
                <c:pt idx="3284">
                  <c:v>-3284.0</c:v>
                </c:pt>
                <c:pt idx="3285">
                  <c:v>-3285.0</c:v>
                </c:pt>
                <c:pt idx="3286">
                  <c:v>-3286.0</c:v>
                </c:pt>
                <c:pt idx="3287">
                  <c:v>-3287.0</c:v>
                </c:pt>
                <c:pt idx="3288">
                  <c:v>-3288.0</c:v>
                </c:pt>
                <c:pt idx="3289">
                  <c:v>-3289.0</c:v>
                </c:pt>
                <c:pt idx="3290">
                  <c:v>-3290.0</c:v>
                </c:pt>
                <c:pt idx="3291">
                  <c:v>-3291.0</c:v>
                </c:pt>
                <c:pt idx="3292">
                  <c:v>-3292.0</c:v>
                </c:pt>
                <c:pt idx="3293">
                  <c:v>-3293.0</c:v>
                </c:pt>
                <c:pt idx="3294">
                  <c:v>-3294.0</c:v>
                </c:pt>
                <c:pt idx="3295">
                  <c:v>-3295.0</c:v>
                </c:pt>
                <c:pt idx="3296">
                  <c:v>-3296.0</c:v>
                </c:pt>
                <c:pt idx="3297">
                  <c:v>-3297.0</c:v>
                </c:pt>
                <c:pt idx="3298">
                  <c:v>-3298.0</c:v>
                </c:pt>
                <c:pt idx="3299">
                  <c:v>-3299.0</c:v>
                </c:pt>
                <c:pt idx="3300">
                  <c:v>-3300.0</c:v>
                </c:pt>
                <c:pt idx="3301">
                  <c:v>-3301.0</c:v>
                </c:pt>
                <c:pt idx="3302">
                  <c:v>-3302.0</c:v>
                </c:pt>
                <c:pt idx="3303">
                  <c:v>-3303.0</c:v>
                </c:pt>
                <c:pt idx="3304">
                  <c:v>-3304.0</c:v>
                </c:pt>
                <c:pt idx="3305">
                  <c:v>-3305.0</c:v>
                </c:pt>
                <c:pt idx="3306">
                  <c:v>-3306.0</c:v>
                </c:pt>
                <c:pt idx="3307">
                  <c:v>-3307.0</c:v>
                </c:pt>
                <c:pt idx="3308">
                  <c:v>-3308.0</c:v>
                </c:pt>
                <c:pt idx="3309">
                  <c:v>-3309.0</c:v>
                </c:pt>
                <c:pt idx="3310">
                  <c:v>-3310.0</c:v>
                </c:pt>
                <c:pt idx="3311">
                  <c:v>-3311.0</c:v>
                </c:pt>
                <c:pt idx="3312">
                  <c:v>-3312.0</c:v>
                </c:pt>
                <c:pt idx="3313">
                  <c:v>-3313.0</c:v>
                </c:pt>
                <c:pt idx="3314">
                  <c:v>-3314.0</c:v>
                </c:pt>
                <c:pt idx="3315">
                  <c:v>-3315.0</c:v>
                </c:pt>
                <c:pt idx="3316">
                  <c:v>-3316.0</c:v>
                </c:pt>
                <c:pt idx="3317">
                  <c:v>-3317.0</c:v>
                </c:pt>
                <c:pt idx="3318">
                  <c:v>-3318.0</c:v>
                </c:pt>
                <c:pt idx="3319">
                  <c:v>-3319.0</c:v>
                </c:pt>
                <c:pt idx="3320">
                  <c:v>-3320.0</c:v>
                </c:pt>
                <c:pt idx="3321">
                  <c:v>-3321.0</c:v>
                </c:pt>
                <c:pt idx="3322">
                  <c:v>-3322.0</c:v>
                </c:pt>
                <c:pt idx="3323">
                  <c:v>-3323.0</c:v>
                </c:pt>
                <c:pt idx="3324">
                  <c:v>-3324.0</c:v>
                </c:pt>
                <c:pt idx="3325">
                  <c:v>-3325.0</c:v>
                </c:pt>
                <c:pt idx="3326">
                  <c:v>-3326.0</c:v>
                </c:pt>
                <c:pt idx="3327">
                  <c:v>-3327.0</c:v>
                </c:pt>
                <c:pt idx="3328">
                  <c:v>-3328.0</c:v>
                </c:pt>
                <c:pt idx="3329">
                  <c:v>-3329.0</c:v>
                </c:pt>
                <c:pt idx="3330">
                  <c:v>-3330.0</c:v>
                </c:pt>
                <c:pt idx="3331">
                  <c:v>-3331.0</c:v>
                </c:pt>
                <c:pt idx="3332">
                  <c:v>-3332.0</c:v>
                </c:pt>
                <c:pt idx="3333">
                  <c:v>-3333.0</c:v>
                </c:pt>
                <c:pt idx="3334">
                  <c:v>-3334.0</c:v>
                </c:pt>
                <c:pt idx="3335">
                  <c:v>-3335.0</c:v>
                </c:pt>
                <c:pt idx="3336">
                  <c:v>-3336.0</c:v>
                </c:pt>
                <c:pt idx="3337">
                  <c:v>-3337.0</c:v>
                </c:pt>
                <c:pt idx="3338">
                  <c:v>-3338.0</c:v>
                </c:pt>
                <c:pt idx="3339">
                  <c:v>-3339.0</c:v>
                </c:pt>
                <c:pt idx="3340">
                  <c:v>-3340.0</c:v>
                </c:pt>
                <c:pt idx="3341">
                  <c:v>-3341.0</c:v>
                </c:pt>
                <c:pt idx="3342">
                  <c:v>-3342.0</c:v>
                </c:pt>
                <c:pt idx="3343">
                  <c:v>-3343.0</c:v>
                </c:pt>
                <c:pt idx="3344">
                  <c:v>-3344.0</c:v>
                </c:pt>
                <c:pt idx="3345">
                  <c:v>-3345.0</c:v>
                </c:pt>
                <c:pt idx="3346">
                  <c:v>-3346.0</c:v>
                </c:pt>
                <c:pt idx="3347">
                  <c:v>-3347.0</c:v>
                </c:pt>
                <c:pt idx="3348">
                  <c:v>-3348.0</c:v>
                </c:pt>
                <c:pt idx="3349">
                  <c:v>-3349.0</c:v>
                </c:pt>
                <c:pt idx="3350">
                  <c:v>-3350.0</c:v>
                </c:pt>
                <c:pt idx="3351">
                  <c:v>-3351.0</c:v>
                </c:pt>
                <c:pt idx="3352">
                  <c:v>-3352.0</c:v>
                </c:pt>
                <c:pt idx="3353">
                  <c:v>-3353.0</c:v>
                </c:pt>
                <c:pt idx="3354">
                  <c:v>-3354.0</c:v>
                </c:pt>
                <c:pt idx="3355">
                  <c:v>-3355.0</c:v>
                </c:pt>
                <c:pt idx="3356">
                  <c:v>-3356.0</c:v>
                </c:pt>
                <c:pt idx="3357">
                  <c:v>-3357.0</c:v>
                </c:pt>
                <c:pt idx="3358">
                  <c:v>-3358.0</c:v>
                </c:pt>
                <c:pt idx="3359">
                  <c:v>-3359.0</c:v>
                </c:pt>
                <c:pt idx="3360">
                  <c:v>-3360.0</c:v>
                </c:pt>
                <c:pt idx="3361">
                  <c:v>-3361.0</c:v>
                </c:pt>
                <c:pt idx="3362">
                  <c:v>-3362.0</c:v>
                </c:pt>
                <c:pt idx="3363">
                  <c:v>-3363.0</c:v>
                </c:pt>
                <c:pt idx="3364">
                  <c:v>-3364.0</c:v>
                </c:pt>
                <c:pt idx="3365">
                  <c:v>-3365.0</c:v>
                </c:pt>
                <c:pt idx="3366">
                  <c:v>-3366.0</c:v>
                </c:pt>
                <c:pt idx="3367">
                  <c:v>-3367.0</c:v>
                </c:pt>
                <c:pt idx="3368">
                  <c:v>-3368.0</c:v>
                </c:pt>
                <c:pt idx="3369">
                  <c:v>-3369.0</c:v>
                </c:pt>
                <c:pt idx="3370">
                  <c:v>-3370.0</c:v>
                </c:pt>
                <c:pt idx="3371">
                  <c:v>-3371.0</c:v>
                </c:pt>
                <c:pt idx="3372">
                  <c:v>-3372.0</c:v>
                </c:pt>
                <c:pt idx="3373">
                  <c:v>-3373.0</c:v>
                </c:pt>
                <c:pt idx="3374">
                  <c:v>-3374.0</c:v>
                </c:pt>
                <c:pt idx="3375">
                  <c:v>-3375.0</c:v>
                </c:pt>
                <c:pt idx="3376">
                  <c:v>-3376.0</c:v>
                </c:pt>
                <c:pt idx="3377">
                  <c:v>-3377.0</c:v>
                </c:pt>
                <c:pt idx="3378">
                  <c:v>-3378.0</c:v>
                </c:pt>
                <c:pt idx="3379">
                  <c:v>-3379.0</c:v>
                </c:pt>
                <c:pt idx="3380">
                  <c:v>-3380.0</c:v>
                </c:pt>
                <c:pt idx="3381">
                  <c:v>-3381.0</c:v>
                </c:pt>
                <c:pt idx="3382">
                  <c:v>-3382.0</c:v>
                </c:pt>
                <c:pt idx="3383">
                  <c:v>-3383.0</c:v>
                </c:pt>
                <c:pt idx="3384">
                  <c:v>-3384.0</c:v>
                </c:pt>
                <c:pt idx="3385">
                  <c:v>-3385.0</c:v>
                </c:pt>
                <c:pt idx="3386">
                  <c:v>-3386.0</c:v>
                </c:pt>
                <c:pt idx="3387">
                  <c:v>-3387.0</c:v>
                </c:pt>
                <c:pt idx="3388">
                  <c:v>-3388.0</c:v>
                </c:pt>
                <c:pt idx="3389">
                  <c:v>-3389.0</c:v>
                </c:pt>
                <c:pt idx="3390">
                  <c:v>-3390.0</c:v>
                </c:pt>
                <c:pt idx="3391">
                  <c:v>-3391.0</c:v>
                </c:pt>
                <c:pt idx="3392">
                  <c:v>-3392.0</c:v>
                </c:pt>
                <c:pt idx="3393">
                  <c:v>-3393.0</c:v>
                </c:pt>
                <c:pt idx="3394">
                  <c:v>-3394.0</c:v>
                </c:pt>
                <c:pt idx="3395">
                  <c:v>-3395.0</c:v>
                </c:pt>
                <c:pt idx="3396">
                  <c:v>-3396.0</c:v>
                </c:pt>
                <c:pt idx="3397">
                  <c:v>-3397.0</c:v>
                </c:pt>
                <c:pt idx="3398">
                  <c:v>-3398.0</c:v>
                </c:pt>
                <c:pt idx="3399">
                  <c:v>-3399.0</c:v>
                </c:pt>
                <c:pt idx="3400">
                  <c:v>-3400.0</c:v>
                </c:pt>
                <c:pt idx="3401">
                  <c:v>-3401.0</c:v>
                </c:pt>
                <c:pt idx="3402">
                  <c:v>-3402.0</c:v>
                </c:pt>
                <c:pt idx="3403">
                  <c:v>-3403.0</c:v>
                </c:pt>
                <c:pt idx="3404">
                  <c:v>-3404.0</c:v>
                </c:pt>
                <c:pt idx="3405">
                  <c:v>-3405.0</c:v>
                </c:pt>
                <c:pt idx="3406">
                  <c:v>-3406.0</c:v>
                </c:pt>
                <c:pt idx="3407">
                  <c:v>-3407.0</c:v>
                </c:pt>
                <c:pt idx="3408">
                  <c:v>-3408.0</c:v>
                </c:pt>
                <c:pt idx="3409">
                  <c:v>-3409.0</c:v>
                </c:pt>
                <c:pt idx="3410">
                  <c:v>-3410.0</c:v>
                </c:pt>
                <c:pt idx="3411">
                  <c:v>-3411.0</c:v>
                </c:pt>
                <c:pt idx="3412">
                  <c:v>-3412.0</c:v>
                </c:pt>
                <c:pt idx="3413">
                  <c:v>-3413.0</c:v>
                </c:pt>
                <c:pt idx="3414">
                  <c:v>-3414.0</c:v>
                </c:pt>
                <c:pt idx="3415">
                  <c:v>-3415.0</c:v>
                </c:pt>
                <c:pt idx="3416">
                  <c:v>-3416.0</c:v>
                </c:pt>
                <c:pt idx="3417">
                  <c:v>-3417.0</c:v>
                </c:pt>
                <c:pt idx="3418">
                  <c:v>-3418.0</c:v>
                </c:pt>
                <c:pt idx="3419">
                  <c:v>-3419.0</c:v>
                </c:pt>
                <c:pt idx="3420">
                  <c:v>-3420.0</c:v>
                </c:pt>
                <c:pt idx="3421">
                  <c:v>-3421.0</c:v>
                </c:pt>
                <c:pt idx="3422">
                  <c:v>-3422.0</c:v>
                </c:pt>
                <c:pt idx="3423">
                  <c:v>-3423.0</c:v>
                </c:pt>
                <c:pt idx="3424">
                  <c:v>-3424.0</c:v>
                </c:pt>
                <c:pt idx="3425">
                  <c:v>-3425.0</c:v>
                </c:pt>
                <c:pt idx="3426">
                  <c:v>-3426.0</c:v>
                </c:pt>
                <c:pt idx="3427">
                  <c:v>-3427.0</c:v>
                </c:pt>
                <c:pt idx="3428">
                  <c:v>-3428.0</c:v>
                </c:pt>
                <c:pt idx="3429">
                  <c:v>-3429.0</c:v>
                </c:pt>
                <c:pt idx="3430">
                  <c:v>-3430.0</c:v>
                </c:pt>
                <c:pt idx="3431">
                  <c:v>-3431.0</c:v>
                </c:pt>
                <c:pt idx="3432">
                  <c:v>-3432.0</c:v>
                </c:pt>
                <c:pt idx="3433">
                  <c:v>-3433.0</c:v>
                </c:pt>
                <c:pt idx="3434">
                  <c:v>-3434.0</c:v>
                </c:pt>
                <c:pt idx="3435">
                  <c:v>-3435.0</c:v>
                </c:pt>
                <c:pt idx="3436">
                  <c:v>-3436.0</c:v>
                </c:pt>
                <c:pt idx="3437">
                  <c:v>-3437.0</c:v>
                </c:pt>
                <c:pt idx="3438">
                  <c:v>-3438.0</c:v>
                </c:pt>
                <c:pt idx="3439">
                  <c:v>-3439.0</c:v>
                </c:pt>
                <c:pt idx="3440">
                  <c:v>-3440.0</c:v>
                </c:pt>
                <c:pt idx="3441">
                  <c:v>-3441.0</c:v>
                </c:pt>
                <c:pt idx="3442">
                  <c:v>-3442.0</c:v>
                </c:pt>
                <c:pt idx="3443">
                  <c:v>-3443.0</c:v>
                </c:pt>
                <c:pt idx="3444">
                  <c:v>-3444.0</c:v>
                </c:pt>
                <c:pt idx="3445">
                  <c:v>-3445.0</c:v>
                </c:pt>
                <c:pt idx="3446">
                  <c:v>-3446.0</c:v>
                </c:pt>
                <c:pt idx="3447">
                  <c:v>-3447.0</c:v>
                </c:pt>
                <c:pt idx="3448">
                  <c:v>-3448.0</c:v>
                </c:pt>
                <c:pt idx="3449">
                  <c:v>-3449.0</c:v>
                </c:pt>
                <c:pt idx="3450">
                  <c:v>-3450.0</c:v>
                </c:pt>
                <c:pt idx="3451">
                  <c:v>-3451.0</c:v>
                </c:pt>
                <c:pt idx="3452">
                  <c:v>-3452.0</c:v>
                </c:pt>
                <c:pt idx="3453">
                  <c:v>-3453.0</c:v>
                </c:pt>
                <c:pt idx="3454">
                  <c:v>-3454.0</c:v>
                </c:pt>
                <c:pt idx="3455">
                  <c:v>-3455.0</c:v>
                </c:pt>
                <c:pt idx="3456">
                  <c:v>-3456.0</c:v>
                </c:pt>
                <c:pt idx="3457">
                  <c:v>-3457.0</c:v>
                </c:pt>
                <c:pt idx="3458">
                  <c:v>-3458.0</c:v>
                </c:pt>
                <c:pt idx="3459">
                  <c:v>-3459.0</c:v>
                </c:pt>
                <c:pt idx="3460">
                  <c:v>-3460.0</c:v>
                </c:pt>
                <c:pt idx="3461">
                  <c:v>-3461.0</c:v>
                </c:pt>
                <c:pt idx="3462">
                  <c:v>-3462.0</c:v>
                </c:pt>
                <c:pt idx="3463">
                  <c:v>-3463.0</c:v>
                </c:pt>
                <c:pt idx="3464">
                  <c:v>-3464.0</c:v>
                </c:pt>
                <c:pt idx="3465">
                  <c:v>-3465.0</c:v>
                </c:pt>
                <c:pt idx="3466">
                  <c:v>-3466.0</c:v>
                </c:pt>
                <c:pt idx="3467">
                  <c:v>-3467.0</c:v>
                </c:pt>
                <c:pt idx="3468">
                  <c:v>-3468.0</c:v>
                </c:pt>
                <c:pt idx="3469">
                  <c:v>-3469.0</c:v>
                </c:pt>
                <c:pt idx="3470">
                  <c:v>-3470.0</c:v>
                </c:pt>
                <c:pt idx="3471">
                  <c:v>-3471.0</c:v>
                </c:pt>
                <c:pt idx="3472">
                  <c:v>-3472.0</c:v>
                </c:pt>
                <c:pt idx="3473">
                  <c:v>-3473.0</c:v>
                </c:pt>
                <c:pt idx="3474">
                  <c:v>-3474.0</c:v>
                </c:pt>
                <c:pt idx="3475">
                  <c:v>-3475.0</c:v>
                </c:pt>
                <c:pt idx="3476">
                  <c:v>-3476.0</c:v>
                </c:pt>
                <c:pt idx="3477">
                  <c:v>-3477.0</c:v>
                </c:pt>
                <c:pt idx="3478">
                  <c:v>-3478.0</c:v>
                </c:pt>
                <c:pt idx="3479">
                  <c:v>-3479.0</c:v>
                </c:pt>
                <c:pt idx="3480">
                  <c:v>-3480.0</c:v>
                </c:pt>
                <c:pt idx="3481">
                  <c:v>-3481.0</c:v>
                </c:pt>
                <c:pt idx="3482">
                  <c:v>-3482.0</c:v>
                </c:pt>
                <c:pt idx="3483">
                  <c:v>-3483.0</c:v>
                </c:pt>
                <c:pt idx="3484">
                  <c:v>-3484.0</c:v>
                </c:pt>
                <c:pt idx="3485">
                  <c:v>-3485.0</c:v>
                </c:pt>
                <c:pt idx="3486">
                  <c:v>-3486.0</c:v>
                </c:pt>
                <c:pt idx="3487">
                  <c:v>-3487.0</c:v>
                </c:pt>
                <c:pt idx="3488">
                  <c:v>-3488.0</c:v>
                </c:pt>
                <c:pt idx="3489">
                  <c:v>-3489.0</c:v>
                </c:pt>
                <c:pt idx="3490">
                  <c:v>-3490.0</c:v>
                </c:pt>
                <c:pt idx="3491">
                  <c:v>-3491.0</c:v>
                </c:pt>
                <c:pt idx="3492">
                  <c:v>-3492.0</c:v>
                </c:pt>
                <c:pt idx="3493">
                  <c:v>-3493.0</c:v>
                </c:pt>
                <c:pt idx="3494">
                  <c:v>-3494.0</c:v>
                </c:pt>
                <c:pt idx="3495">
                  <c:v>-3495.0</c:v>
                </c:pt>
                <c:pt idx="3496">
                  <c:v>-3496.0</c:v>
                </c:pt>
                <c:pt idx="3497">
                  <c:v>-3497.0</c:v>
                </c:pt>
                <c:pt idx="3498">
                  <c:v>-3498.0</c:v>
                </c:pt>
                <c:pt idx="3499">
                  <c:v>-3499.0</c:v>
                </c:pt>
                <c:pt idx="3500">
                  <c:v>-3500.0</c:v>
                </c:pt>
                <c:pt idx="3501">
                  <c:v>-3501.0</c:v>
                </c:pt>
                <c:pt idx="3502">
                  <c:v>-3502.0</c:v>
                </c:pt>
                <c:pt idx="3503">
                  <c:v>-3503.0</c:v>
                </c:pt>
                <c:pt idx="3504">
                  <c:v>-3504.0</c:v>
                </c:pt>
                <c:pt idx="3505">
                  <c:v>-3505.0</c:v>
                </c:pt>
                <c:pt idx="3506">
                  <c:v>-3506.0</c:v>
                </c:pt>
                <c:pt idx="3507">
                  <c:v>-3507.0</c:v>
                </c:pt>
                <c:pt idx="3508">
                  <c:v>-3508.0</c:v>
                </c:pt>
                <c:pt idx="3509">
                  <c:v>-3509.0</c:v>
                </c:pt>
                <c:pt idx="3510">
                  <c:v>-3510.0</c:v>
                </c:pt>
                <c:pt idx="3511">
                  <c:v>-3511.0</c:v>
                </c:pt>
                <c:pt idx="3512">
                  <c:v>-3512.0</c:v>
                </c:pt>
                <c:pt idx="3513">
                  <c:v>-3513.0</c:v>
                </c:pt>
                <c:pt idx="3514">
                  <c:v>-3514.0</c:v>
                </c:pt>
                <c:pt idx="3515">
                  <c:v>-3515.0</c:v>
                </c:pt>
                <c:pt idx="3516">
                  <c:v>-3516.0</c:v>
                </c:pt>
                <c:pt idx="3517">
                  <c:v>-3517.0</c:v>
                </c:pt>
                <c:pt idx="3518">
                  <c:v>-3518.0</c:v>
                </c:pt>
                <c:pt idx="3519">
                  <c:v>-3519.0</c:v>
                </c:pt>
                <c:pt idx="3520">
                  <c:v>-3520.0</c:v>
                </c:pt>
                <c:pt idx="3521">
                  <c:v>-3521.0</c:v>
                </c:pt>
                <c:pt idx="3522">
                  <c:v>-3522.0</c:v>
                </c:pt>
                <c:pt idx="3523">
                  <c:v>-3523.0</c:v>
                </c:pt>
                <c:pt idx="3524">
                  <c:v>-3524.0</c:v>
                </c:pt>
                <c:pt idx="3525">
                  <c:v>-3525.0</c:v>
                </c:pt>
                <c:pt idx="3526">
                  <c:v>-3526.0</c:v>
                </c:pt>
                <c:pt idx="3527">
                  <c:v>-3527.0</c:v>
                </c:pt>
                <c:pt idx="3528">
                  <c:v>-3528.0</c:v>
                </c:pt>
                <c:pt idx="3529">
                  <c:v>-3529.0</c:v>
                </c:pt>
                <c:pt idx="3530">
                  <c:v>-3530.0</c:v>
                </c:pt>
                <c:pt idx="3531">
                  <c:v>-3531.0</c:v>
                </c:pt>
                <c:pt idx="3532">
                  <c:v>-3532.0</c:v>
                </c:pt>
                <c:pt idx="3533">
                  <c:v>-3533.0</c:v>
                </c:pt>
                <c:pt idx="3534">
                  <c:v>-3534.0</c:v>
                </c:pt>
                <c:pt idx="3535">
                  <c:v>-3535.0</c:v>
                </c:pt>
                <c:pt idx="3536">
                  <c:v>-3536.0</c:v>
                </c:pt>
                <c:pt idx="3537">
                  <c:v>-3537.0</c:v>
                </c:pt>
                <c:pt idx="3538">
                  <c:v>-3538.0</c:v>
                </c:pt>
                <c:pt idx="3539">
                  <c:v>-3539.0</c:v>
                </c:pt>
                <c:pt idx="3540">
                  <c:v>-3540.0</c:v>
                </c:pt>
                <c:pt idx="3541">
                  <c:v>-3541.0</c:v>
                </c:pt>
                <c:pt idx="3542">
                  <c:v>-3542.0</c:v>
                </c:pt>
                <c:pt idx="3543">
                  <c:v>-3543.0</c:v>
                </c:pt>
                <c:pt idx="3544">
                  <c:v>-3544.0</c:v>
                </c:pt>
                <c:pt idx="3545">
                  <c:v>-3545.0</c:v>
                </c:pt>
                <c:pt idx="3546">
                  <c:v>-3546.0</c:v>
                </c:pt>
                <c:pt idx="3547">
                  <c:v>-3547.0</c:v>
                </c:pt>
                <c:pt idx="3548">
                  <c:v>-3548.0</c:v>
                </c:pt>
                <c:pt idx="3549">
                  <c:v>-3549.0</c:v>
                </c:pt>
                <c:pt idx="3550">
                  <c:v>-3550.0</c:v>
                </c:pt>
                <c:pt idx="3551">
                  <c:v>-3551.0</c:v>
                </c:pt>
                <c:pt idx="3552">
                  <c:v>-3552.0</c:v>
                </c:pt>
                <c:pt idx="3553">
                  <c:v>-3553.0</c:v>
                </c:pt>
                <c:pt idx="3554">
                  <c:v>-3554.0</c:v>
                </c:pt>
                <c:pt idx="3555">
                  <c:v>-3555.0</c:v>
                </c:pt>
                <c:pt idx="3556">
                  <c:v>-3556.0</c:v>
                </c:pt>
                <c:pt idx="3557">
                  <c:v>-3557.0</c:v>
                </c:pt>
                <c:pt idx="3558">
                  <c:v>-3558.0</c:v>
                </c:pt>
                <c:pt idx="3559">
                  <c:v>-3559.0</c:v>
                </c:pt>
                <c:pt idx="3560">
                  <c:v>-3560.0</c:v>
                </c:pt>
                <c:pt idx="3561">
                  <c:v>-3561.0</c:v>
                </c:pt>
                <c:pt idx="3562">
                  <c:v>-3562.0</c:v>
                </c:pt>
                <c:pt idx="3563">
                  <c:v>-3563.0</c:v>
                </c:pt>
                <c:pt idx="3564">
                  <c:v>-3564.0</c:v>
                </c:pt>
                <c:pt idx="3565">
                  <c:v>-3565.0</c:v>
                </c:pt>
                <c:pt idx="3566">
                  <c:v>-3566.0</c:v>
                </c:pt>
                <c:pt idx="3567">
                  <c:v>-3567.0</c:v>
                </c:pt>
                <c:pt idx="3568">
                  <c:v>-3568.0</c:v>
                </c:pt>
                <c:pt idx="3569">
                  <c:v>-3569.0</c:v>
                </c:pt>
                <c:pt idx="3570">
                  <c:v>-3570.0</c:v>
                </c:pt>
                <c:pt idx="3571">
                  <c:v>-3571.0</c:v>
                </c:pt>
                <c:pt idx="3572">
                  <c:v>-3572.0</c:v>
                </c:pt>
                <c:pt idx="3573">
                  <c:v>-3573.0</c:v>
                </c:pt>
                <c:pt idx="3574">
                  <c:v>-3574.0</c:v>
                </c:pt>
                <c:pt idx="3575">
                  <c:v>-3575.0</c:v>
                </c:pt>
                <c:pt idx="3576">
                  <c:v>-3576.0</c:v>
                </c:pt>
                <c:pt idx="3577">
                  <c:v>-3577.0</c:v>
                </c:pt>
                <c:pt idx="3578">
                  <c:v>-3578.0</c:v>
                </c:pt>
                <c:pt idx="3579">
                  <c:v>-3579.0</c:v>
                </c:pt>
                <c:pt idx="3580">
                  <c:v>-3580.0</c:v>
                </c:pt>
                <c:pt idx="3581">
                  <c:v>-3581.0</c:v>
                </c:pt>
                <c:pt idx="3582">
                  <c:v>-3582.0</c:v>
                </c:pt>
                <c:pt idx="3583">
                  <c:v>-3583.0</c:v>
                </c:pt>
                <c:pt idx="3584">
                  <c:v>-3584.0</c:v>
                </c:pt>
                <c:pt idx="3585">
                  <c:v>-3585.0</c:v>
                </c:pt>
                <c:pt idx="3586">
                  <c:v>-3586.0</c:v>
                </c:pt>
                <c:pt idx="3587">
                  <c:v>-3587.0</c:v>
                </c:pt>
                <c:pt idx="3588">
                  <c:v>-3588.0</c:v>
                </c:pt>
                <c:pt idx="3589">
                  <c:v>-3589.0</c:v>
                </c:pt>
                <c:pt idx="3590">
                  <c:v>-3590.0</c:v>
                </c:pt>
                <c:pt idx="3591">
                  <c:v>-3591.0</c:v>
                </c:pt>
                <c:pt idx="3592">
                  <c:v>-3592.0</c:v>
                </c:pt>
                <c:pt idx="3593">
                  <c:v>-3593.0</c:v>
                </c:pt>
                <c:pt idx="3594">
                  <c:v>-3594.0</c:v>
                </c:pt>
                <c:pt idx="3595">
                  <c:v>-3595.0</c:v>
                </c:pt>
                <c:pt idx="3596">
                  <c:v>-3596.0</c:v>
                </c:pt>
                <c:pt idx="3597">
                  <c:v>-3597.0</c:v>
                </c:pt>
                <c:pt idx="3598">
                  <c:v>-3598.0</c:v>
                </c:pt>
                <c:pt idx="3599">
                  <c:v>-3599.0</c:v>
                </c:pt>
                <c:pt idx="3600">
                  <c:v>-3600.0</c:v>
                </c:pt>
                <c:pt idx="3601">
                  <c:v>-3601.0</c:v>
                </c:pt>
                <c:pt idx="3602">
                  <c:v>-3602.0</c:v>
                </c:pt>
                <c:pt idx="3603">
                  <c:v>-3603.0</c:v>
                </c:pt>
                <c:pt idx="3604">
                  <c:v>-3604.0</c:v>
                </c:pt>
                <c:pt idx="3605">
                  <c:v>-3605.0</c:v>
                </c:pt>
                <c:pt idx="3606">
                  <c:v>-3606.0</c:v>
                </c:pt>
                <c:pt idx="3607">
                  <c:v>-3607.0</c:v>
                </c:pt>
                <c:pt idx="3608">
                  <c:v>-3608.0</c:v>
                </c:pt>
                <c:pt idx="3609">
                  <c:v>-3609.0</c:v>
                </c:pt>
                <c:pt idx="3610">
                  <c:v>-3610.0</c:v>
                </c:pt>
                <c:pt idx="3611">
                  <c:v>-3611.0</c:v>
                </c:pt>
                <c:pt idx="3612">
                  <c:v>-3612.0</c:v>
                </c:pt>
                <c:pt idx="3613">
                  <c:v>-3613.0</c:v>
                </c:pt>
                <c:pt idx="3614">
                  <c:v>-3614.0</c:v>
                </c:pt>
                <c:pt idx="3615">
                  <c:v>-3615.0</c:v>
                </c:pt>
                <c:pt idx="3616">
                  <c:v>-3616.0</c:v>
                </c:pt>
                <c:pt idx="3617">
                  <c:v>-3617.0</c:v>
                </c:pt>
                <c:pt idx="3618">
                  <c:v>-3618.0</c:v>
                </c:pt>
                <c:pt idx="3619">
                  <c:v>-3619.0</c:v>
                </c:pt>
                <c:pt idx="3620">
                  <c:v>-3620.0</c:v>
                </c:pt>
                <c:pt idx="3621">
                  <c:v>-3621.0</c:v>
                </c:pt>
                <c:pt idx="3622">
                  <c:v>-3622.0</c:v>
                </c:pt>
                <c:pt idx="3623">
                  <c:v>-3623.0</c:v>
                </c:pt>
                <c:pt idx="3624">
                  <c:v>-3624.0</c:v>
                </c:pt>
                <c:pt idx="3625">
                  <c:v>-3625.0</c:v>
                </c:pt>
                <c:pt idx="3626">
                  <c:v>-3626.0</c:v>
                </c:pt>
                <c:pt idx="3627">
                  <c:v>-3627.0</c:v>
                </c:pt>
                <c:pt idx="3628">
                  <c:v>-3628.0</c:v>
                </c:pt>
                <c:pt idx="3629">
                  <c:v>-3629.0</c:v>
                </c:pt>
                <c:pt idx="3630">
                  <c:v>-3630.0</c:v>
                </c:pt>
                <c:pt idx="3631">
                  <c:v>-3631.0</c:v>
                </c:pt>
                <c:pt idx="3632">
                  <c:v>-3632.0</c:v>
                </c:pt>
                <c:pt idx="3633">
                  <c:v>-3633.0</c:v>
                </c:pt>
                <c:pt idx="3634">
                  <c:v>-3634.0</c:v>
                </c:pt>
                <c:pt idx="3635">
                  <c:v>-3635.0</c:v>
                </c:pt>
                <c:pt idx="3636">
                  <c:v>-3636.0</c:v>
                </c:pt>
                <c:pt idx="3637">
                  <c:v>-3637.0</c:v>
                </c:pt>
                <c:pt idx="3638">
                  <c:v>-3638.0</c:v>
                </c:pt>
                <c:pt idx="3639">
                  <c:v>-3639.0</c:v>
                </c:pt>
                <c:pt idx="3640">
                  <c:v>-3640.0</c:v>
                </c:pt>
                <c:pt idx="3641">
                  <c:v>-3641.0</c:v>
                </c:pt>
                <c:pt idx="3642">
                  <c:v>-3642.0</c:v>
                </c:pt>
                <c:pt idx="3643">
                  <c:v>-3643.0</c:v>
                </c:pt>
                <c:pt idx="3644">
                  <c:v>-3644.0</c:v>
                </c:pt>
                <c:pt idx="3645">
                  <c:v>-3645.0</c:v>
                </c:pt>
                <c:pt idx="3646">
                  <c:v>-3646.0</c:v>
                </c:pt>
                <c:pt idx="3647">
                  <c:v>-3647.0</c:v>
                </c:pt>
                <c:pt idx="3648">
                  <c:v>-3648.0</c:v>
                </c:pt>
                <c:pt idx="3649">
                  <c:v>-3649.0</c:v>
                </c:pt>
                <c:pt idx="3650">
                  <c:v>-3650.0</c:v>
                </c:pt>
                <c:pt idx="3651">
                  <c:v>-3651.0</c:v>
                </c:pt>
                <c:pt idx="3652">
                  <c:v>-3652.0</c:v>
                </c:pt>
                <c:pt idx="3653">
                  <c:v>-3653.0</c:v>
                </c:pt>
                <c:pt idx="3654">
                  <c:v>-3654.0</c:v>
                </c:pt>
                <c:pt idx="3655">
                  <c:v>-3655.0</c:v>
                </c:pt>
                <c:pt idx="3656">
                  <c:v>-3656.0</c:v>
                </c:pt>
                <c:pt idx="3657">
                  <c:v>-3657.0</c:v>
                </c:pt>
                <c:pt idx="3658">
                  <c:v>-3658.0</c:v>
                </c:pt>
                <c:pt idx="3659">
                  <c:v>-3659.0</c:v>
                </c:pt>
                <c:pt idx="3660">
                  <c:v>-3660.0</c:v>
                </c:pt>
                <c:pt idx="3661">
                  <c:v>-3661.0</c:v>
                </c:pt>
                <c:pt idx="3662">
                  <c:v>-3662.0</c:v>
                </c:pt>
                <c:pt idx="3663">
                  <c:v>-3663.0</c:v>
                </c:pt>
                <c:pt idx="3664">
                  <c:v>-3664.0</c:v>
                </c:pt>
                <c:pt idx="3665">
                  <c:v>-3665.0</c:v>
                </c:pt>
                <c:pt idx="3666">
                  <c:v>-3666.0</c:v>
                </c:pt>
                <c:pt idx="3667">
                  <c:v>-3667.0</c:v>
                </c:pt>
                <c:pt idx="3668">
                  <c:v>-3668.0</c:v>
                </c:pt>
                <c:pt idx="3669">
                  <c:v>-3669.0</c:v>
                </c:pt>
                <c:pt idx="3670">
                  <c:v>-3670.0</c:v>
                </c:pt>
                <c:pt idx="3671">
                  <c:v>-3671.0</c:v>
                </c:pt>
                <c:pt idx="3672">
                  <c:v>-3672.0</c:v>
                </c:pt>
                <c:pt idx="3673">
                  <c:v>-3673.0</c:v>
                </c:pt>
                <c:pt idx="3674">
                  <c:v>-3674.0</c:v>
                </c:pt>
                <c:pt idx="3675">
                  <c:v>-3675.0</c:v>
                </c:pt>
                <c:pt idx="3676">
                  <c:v>-3676.0</c:v>
                </c:pt>
                <c:pt idx="3677">
                  <c:v>-3677.0</c:v>
                </c:pt>
                <c:pt idx="3678">
                  <c:v>-3678.0</c:v>
                </c:pt>
                <c:pt idx="3679">
                  <c:v>-3679.0</c:v>
                </c:pt>
                <c:pt idx="3680">
                  <c:v>-3680.0</c:v>
                </c:pt>
                <c:pt idx="3681">
                  <c:v>-3681.0</c:v>
                </c:pt>
                <c:pt idx="3682">
                  <c:v>-3682.0</c:v>
                </c:pt>
                <c:pt idx="3683">
                  <c:v>-3683.0</c:v>
                </c:pt>
                <c:pt idx="3684">
                  <c:v>-3684.0</c:v>
                </c:pt>
                <c:pt idx="3685">
                  <c:v>-3685.0</c:v>
                </c:pt>
                <c:pt idx="3686">
                  <c:v>-3686.0</c:v>
                </c:pt>
                <c:pt idx="3687">
                  <c:v>-3687.0</c:v>
                </c:pt>
                <c:pt idx="3688">
                  <c:v>-3688.0</c:v>
                </c:pt>
                <c:pt idx="3689">
                  <c:v>-3689.0</c:v>
                </c:pt>
                <c:pt idx="3690">
                  <c:v>-3690.0</c:v>
                </c:pt>
                <c:pt idx="3691">
                  <c:v>-3691.0</c:v>
                </c:pt>
                <c:pt idx="3692">
                  <c:v>-3692.0</c:v>
                </c:pt>
                <c:pt idx="3693">
                  <c:v>-3693.0</c:v>
                </c:pt>
                <c:pt idx="3694">
                  <c:v>-3694.0</c:v>
                </c:pt>
                <c:pt idx="3695">
                  <c:v>-3695.0</c:v>
                </c:pt>
                <c:pt idx="3696">
                  <c:v>-3696.0</c:v>
                </c:pt>
                <c:pt idx="3697">
                  <c:v>-3697.0</c:v>
                </c:pt>
                <c:pt idx="3698">
                  <c:v>-3698.0</c:v>
                </c:pt>
                <c:pt idx="3699">
                  <c:v>-3699.0</c:v>
                </c:pt>
                <c:pt idx="3700">
                  <c:v>-3700.0</c:v>
                </c:pt>
                <c:pt idx="3701">
                  <c:v>-3701.0</c:v>
                </c:pt>
                <c:pt idx="3702">
                  <c:v>-3702.0</c:v>
                </c:pt>
                <c:pt idx="3703">
                  <c:v>-3703.0</c:v>
                </c:pt>
                <c:pt idx="3704">
                  <c:v>-3704.0</c:v>
                </c:pt>
                <c:pt idx="3705">
                  <c:v>-3705.0</c:v>
                </c:pt>
                <c:pt idx="3706">
                  <c:v>-3706.0</c:v>
                </c:pt>
                <c:pt idx="3707">
                  <c:v>-3707.0</c:v>
                </c:pt>
                <c:pt idx="3708">
                  <c:v>-3708.0</c:v>
                </c:pt>
                <c:pt idx="3709">
                  <c:v>-3709.0</c:v>
                </c:pt>
                <c:pt idx="3710">
                  <c:v>-3710.0</c:v>
                </c:pt>
                <c:pt idx="3711">
                  <c:v>-3711.0</c:v>
                </c:pt>
                <c:pt idx="3712">
                  <c:v>-3712.0</c:v>
                </c:pt>
                <c:pt idx="3713">
                  <c:v>-3713.0</c:v>
                </c:pt>
                <c:pt idx="3714">
                  <c:v>-3714.0</c:v>
                </c:pt>
                <c:pt idx="3715">
                  <c:v>-3715.0</c:v>
                </c:pt>
                <c:pt idx="3716">
                  <c:v>-3716.0</c:v>
                </c:pt>
                <c:pt idx="3717">
                  <c:v>-3717.0</c:v>
                </c:pt>
                <c:pt idx="3718">
                  <c:v>-3718.0</c:v>
                </c:pt>
                <c:pt idx="3719">
                  <c:v>-3719.0</c:v>
                </c:pt>
                <c:pt idx="3720">
                  <c:v>-3720.0</c:v>
                </c:pt>
                <c:pt idx="3721">
                  <c:v>-3721.0</c:v>
                </c:pt>
                <c:pt idx="3722">
                  <c:v>-3722.0</c:v>
                </c:pt>
                <c:pt idx="3723">
                  <c:v>-3723.0</c:v>
                </c:pt>
                <c:pt idx="3724">
                  <c:v>-3724.0</c:v>
                </c:pt>
                <c:pt idx="3725">
                  <c:v>-3725.0</c:v>
                </c:pt>
                <c:pt idx="3726">
                  <c:v>-3726.0</c:v>
                </c:pt>
                <c:pt idx="3727">
                  <c:v>-3727.0</c:v>
                </c:pt>
                <c:pt idx="3728">
                  <c:v>-3728.0</c:v>
                </c:pt>
                <c:pt idx="3729">
                  <c:v>-3729.0</c:v>
                </c:pt>
                <c:pt idx="3730">
                  <c:v>-3730.0</c:v>
                </c:pt>
                <c:pt idx="3731">
                  <c:v>-3731.0</c:v>
                </c:pt>
                <c:pt idx="3732">
                  <c:v>-3732.0</c:v>
                </c:pt>
                <c:pt idx="3733">
                  <c:v>-3733.0</c:v>
                </c:pt>
                <c:pt idx="3734">
                  <c:v>-3734.0</c:v>
                </c:pt>
                <c:pt idx="3735">
                  <c:v>-3735.0</c:v>
                </c:pt>
                <c:pt idx="3736">
                  <c:v>-3736.0</c:v>
                </c:pt>
                <c:pt idx="3737">
                  <c:v>-3737.0</c:v>
                </c:pt>
                <c:pt idx="3738">
                  <c:v>-3738.0</c:v>
                </c:pt>
                <c:pt idx="3739">
                  <c:v>-3739.0</c:v>
                </c:pt>
                <c:pt idx="3740">
                  <c:v>-3740.0</c:v>
                </c:pt>
                <c:pt idx="3741">
                  <c:v>-3741.0</c:v>
                </c:pt>
                <c:pt idx="3742">
                  <c:v>-3742.0</c:v>
                </c:pt>
                <c:pt idx="3743">
                  <c:v>-3743.0</c:v>
                </c:pt>
                <c:pt idx="3744">
                  <c:v>-3744.0</c:v>
                </c:pt>
                <c:pt idx="3745">
                  <c:v>-3745.0</c:v>
                </c:pt>
                <c:pt idx="3746">
                  <c:v>-3746.0</c:v>
                </c:pt>
                <c:pt idx="3747">
                  <c:v>-3747.0</c:v>
                </c:pt>
                <c:pt idx="3748">
                  <c:v>-3748.0</c:v>
                </c:pt>
                <c:pt idx="3749">
                  <c:v>-3749.0</c:v>
                </c:pt>
                <c:pt idx="3750">
                  <c:v>-3750.0</c:v>
                </c:pt>
                <c:pt idx="3751">
                  <c:v>-3751.0</c:v>
                </c:pt>
                <c:pt idx="3752">
                  <c:v>-3752.0</c:v>
                </c:pt>
                <c:pt idx="3753">
                  <c:v>-3753.0</c:v>
                </c:pt>
                <c:pt idx="3754">
                  <c:v>-3754.0</c:v>
                </c:pt>
                <c:pt idx="3755">
                  <c:v>-3755.0</c:v>
                </c:pt>
                <c:pt idx="3756">
                  <c:v>-3756.0</c:v>
                </c:pt>
                <c:pt idx="3757">
                  <c:v>-3757.0</c:v>
                </c:pt>
                <c:pt idx="3758">
                  <c:v>-3758.0</c:v>
                </c:pt>
                <c:pt idx="3759">
                  <c:v>-3759.0</c:v>
                </c:pt>
                <c:pt idx="3760">
                  <c:v>-3760.0</c:v>
                </c:pt>
                <c:pt idx="3761">
                  <c:v>-3761.0</c:v>
                </c:pt>
                <c:pt idx="3762">
                  <c:v>-3762.0</c:v>
                </c:pt>
                <c:pt idx="3763">
                  <c:v>-3763.0</c:v>
                </c:pt>
                <c:pt idx="3764">
                  <c:v>-3764.0</c:v>
                </c:pt>
                <c:pt idx="3765">
                  <c:v>-3765.0</c:v>
                </c:pt>
                <c:pt idx="3766">
                  <c:v>-3766.0</c:v>
                </c:pt>
                <c:pt idx="3767">
                  <c:v>-3767.0</c:v>
                </c:pt>
                <c:pt idx="3768">
                  <c:v>-3768.0</c:v>
                </c:pt>
                <c:pt idx="3769">
                  <c:v>-3769.0</c:v>
                </c:pt>
                <c:pt idx="3770">
                  <c:v>-3770.0</c:v>
                </c:pt>
                <c:pt idx="3771">
                  <c:v>-3771.0</c:v>
                </c:pt>
                <c:pt idx="3772">
                  <c:v>-3772.0</c:v>
                </c:pt>
                <c:pt idx="3773">
                  <c:v>-3773.0</c:v>
                </c:pt>
                <c:pt idx="3774">
                  <c:v>-3774.0</c:v>
                </c:pt>
                <c:pt idx="3775">
                  <c:v>-3775.0</c:v>
                </c:pt>
                <c:pt idx="3776">
                  <c:v>-3776.0</c:v>
                </c:pt>
                <c:pt idx="3777">
                  <c:v>-3777.0</c:v>
                </c:pt>
                <c:pt idx="3778">
                  <c:v>-3778.0</c:v>
                </c:pt>
                <c:pt idx="3779">
                  <c:v>-3779.0</c:v>
                </c:pt>
                <c:pt idx="3780">
                  <c:v>-3780.0</c:v>
                </c:pt>
                <c:pt idx="3781">
                  <c:v>-3781.0</c:v>
                </c:pt>
                <c:pt idx="3782">
                  <c:v>-3782.0</c:v>
                </c:pt>
                <c:pt idx="3783">
                  <c:v>-3783.0</c:v>
                </c:pt>
                <c:pt idx="3784">
                  <c:v>-3784.0</c:v>
                </c:pt>
                <c:pt idx="3785">
                  <c:v>-3785.0</c:v>
                </c:pt>
                <c:pt idx="3786">
                  <c:v>-3786.0</c:v>
                </c:pt>
                <c:pt idx="3787">
                  <c:v>-3787.0</c:v>
                </c:pt>
                <c:pt idx="3788">
                  <c:v>-3788.0</c:v>
                </c:pt>
                <c:pt idx="3789">
                  <c:v>-3789.0</c:v>
                </c:pt>
                <c:pt idx="3790">
                  <c:v>-3790.0</c:v>
                </c:pt>
                <c:pt idx="3791">
                  <c:v>-3791.0</c:v>
                </c:pt>
                <c:pt idx="3792">
                  <c:v>-3792.0</c:v>
                </c:pt>
                <c:pt idx="3793">
                  <c:v>-3793.0</c:v>
                </c:pt>
                <c:pt idx="3794">
                  <c:v>-3794.0</c:v>
                </c:pt>
                <c:pt idx="3795">
                  <c:v>-3795.0</c:v>
                </c:pt>
                <c:pt idx="3796">
                  <c:v>-3796.0</c:v>
                </c:pt>
                <c:pt idx="3797">
                  <c:v>-3797.0</c:v>
                </c:pt>
                <c:pt idx="3798">
                  <c:v>-3798.0</c:v>
                </c:pt>
                <c:pt idx="3799">
                  <c:v>-3799.0</c:v>
                </c:pt>
                <c:pt idx="3800">
                  <c:v>-3800.0</c:v>
                </c:pt>
                <c:pt idx="3801">
                  <c:v>-3801.0</c:v>
                </c:pt>
                <c:pt idx="3802">
                  <c:v>-3802.0</c:v>
                </c:pt>
                <c:pt idx="3803">
                  <c:v>-3803.0</c:v>
                </c:pt>
                <c:pt idx="3804">
                  <c:v>-3804.0</c:v>
                </c:pt>
                <c:pt idx="3805">
                  <c:v>-3805.0</c:v>
                </c:pt>
                <c:pt idx="3806">
                  <c:v>-3806.0</c:v>
                </c:pt>
                <c:pt idx="3807">
                  <c:v>-3807.0</c:v>
                </c:pt>
                <c:pt idx="3808">
                  <c:v>-3808.0</c:v>
                </c:pt>
                <c:pt idx="3809">
                  <c:v>-3809.0</c:v>
                </c:pt>
                <c:pt idx="3810">
                  <c:v>-3810.0</c:v>
                </c:pt>
                <c:pt idx="3811">
                  <c:v>-3811.0</c:v>
                </c:pt>
                <c:pt idx="3812">
                  <c:v>-3812.0</c:v>
                </c:pt>
                <c:pt idx="3813">
                  <c:v>-3813.0</c:v>
                </c:pt>
                <c:pt idx="3814">
                  <c:v>-3814.0</c:v>
                </c:pt>
                <c:pt idx="3815">
                  <c:v>-3815.0</c:v>
                </c:pt>
                <c:pt idx="3816">
                  <c:v>-3816.0</c:v>
                </c:pt>
                <c:pt idx="3817">
                  <c:v>-3817.0</c:v>
                </c:pt>
                <c:pt idx="3818">
                  <c:v>-3818.0</c:v>
                </c:pt>
                <c:pt idx="3819">
                  <c:v>-3819.0</c:v>
                </c:pt>
                <c:pt idx="3820">
                  <c:v>-3820.0</c:v>
                </c:pt>
                <c:pt idx="3821">
                  <c:v>-3821.0</c:v>
                </c:pt>
                <c:pt idx="3822">
                  <c:v>-3822.0</c:v>
                </c:pt>
                <c:pt idx="3823">
                  <c:v>-3823.0</c:v>
                </c:pt>
                <c:pt idx="3824">
                  <c:v>-3824.0</c:v>
                </c:pt>
                <c:pt idx="3825">
                  <c:v>-3825.0</c:v>
                </c:pt>
                <c:pt idx="3826">
                  <c:v>-3826.0</c:v>
                </c:pt>
                <c:pt idx="3827">
                  <c:v>-3827.0</c:v>
                </c:pt>
                <c:pt idx="3828">
                  <c:v>-3828.0</c:v>
                </c:pt>
                <c:pt idx="3829">
                  <c:v>-3829.0</c:v>
                </c:pt>
                <c:pt idx="3830">
                  <c:v>-3830.0</c:v>
                </c:pt>
                <c:pt idx="3831">
                  <c:v>-3831.0</c:v>
                </c:pt>
                <c:pt idx="3832">
                  <c:v>-3832.0</c:v>
                </c:pt>
                <c:pt idx="3833">
                  <c:v>-3833.0</c:v>
                </c:pt>
                <c:pt idx="3834">
                  <c:v>-3834.0</c:v>
                </c:pt>
                <c:pt idx="3835">
                  <c:v>-3835.0</c:v>
                </c:pt>
                <c:pt idx="3836">
                  <c:v>-3836.0</c:v>
                </c:pt>
                <c:pt idx="3837">
                  <c:v>-3837.0</c:v>
                </c:pt>
                <c:pt idx="3838">
                  <c:v>-3838.0</c:v>
                </c:pt>
                <c:pt idx="3839">
                  <c:v>-3839.0</c:v>
                </c:pt>
                <c:pt idx="3840">
                  <c:v>-3840.0</c:v>
                </c:pt>
                <c:pt idx="3841">
                  <c:v>-3841.0</c:v>
                </c:pt>
                <c:pt idx="3842">
                  <c:v>-3842.0</c:v>
                </c:pt>
                <c:pt idx="3843">
                  <c:v>-3843.0</c:v>
                </c:pt>
                <c:pt idx="3844">
                  <c:v>-3844.0</c:v>
                </c:pt>
                <c:pt idx="3845">
                  <c:v>-3845.0</c:v>
                </c:pt>
                <c:pt idx="3846">
                  <c:v>-3846.0</c:v>
                </c:pt>
                <c:pt idx="3847">
                  <c:v>-3847.0</c:v>
                </c:pt>
                <c:pt idx="3848">
                  <c:v>-3848.0</c:v>
                </c:pt>
                <c:pt idx="3849">
                  <c:v>-3849.0</c:v>
                </c:pt>
                <c:pt idx="3850">
                  <c:v>-3850.0</c:v>
                </c:pt>
                <c:pt idx="3851">
                  <c:v>-3851.0</c:v>
                </c:pt>
                <c:pt idx="3852">
                  <c:v>-3852.0</c:v>
                </c:pt>
                <c:pt idx="3853">
                  <c:v>-3853.0</c:v>
                </c:pt>
                <c:pt idx="3854">
                  <c:v>-3854.0</c:v>
                </c:pt>
                <c:pt idx="3855">
                  <c:v>-3855.0</c:v>
                </c:pt>
                <c:pt idx="3856">
                  <c:v>-3856.0</c:v>
                </c:pt>
                <c:pt idx="3857">
                  <c:v>-3857.0</c:v>
                </c:pt>
                <c:pt idx="3858">
                  <c:v>-3858.0</c:v>
                </c:pt>
                <c:pt idx="3859">
                  <c:v>-3859.0</c:v>
                </c:pt>
                <c:pt idx="3860">
                  <c:v>-3860.0</c:v>
                </c:pt>
                <c:pt idx="3861">
                  <c:v>-3861.0</c:v>
                </c:pt>
                <c:pt idx="3862">
                  <c:v>-3862.0</c:v>
                </c:pt>
                <c:pt idx="3863">
                  <c:v>-3863.0</c:v>
                </c:pt>
                <c:pt idx="3864">
                  <c:v>-3864.0</c:v>
                </c:pt>
                <c:pt idx="3865">
                  <c:v>-3865.0</c:v>
                </c:pt>
                <c:pt idx="3866">
                  <c:v>-3866.0</c:v>
                </c:pt>
                <c:pt idx="3867">
                  <c:v>-3867.0</c:v>
                </c:pt>
                <c:pt idx="3868">
                  <c:v>-3868.0</c:v>
                </c:pt>
                <c:pt idx="3869">
                  <c:v>-3869.0</c:v>
                </c:pt>
                <c:pt idx="3870">
                  <c:v>-3870.0</c:v>
                </c:pt>
                <c:pt idx="3871">
                  <c:v>-3871.0</c:v>
                </c:pt>
                <c:pt idx="3872">
                  <c:v>-3872.0</c:v>
                </c:pt>
                <c:pt idx="3873">
                  <c:v>-3873.0</c:v>
                </c:pt>
                <c:pt idx="3874">
                  <c:v>-3874.0</c:v>
                </c:pt>
                <c:pt idx="3875">
                  <c:v>-3875.0</c:v>
                </c:pt>
                <c:pt idx="3876">
                  <c:v>-3876.0</c:v>
                </c:pt>
                <c:pt idx="3877">
                  <c:v>-3877.0</c:v>
                </c:pt>
                <c:pt idx="3878">
                  <c:v>-3878.0</c:v>
                </c:pt>
                <c:pt idx="3879">
                  <c:v>-3879.0</c:v>
                </c:pt>
                <c:pt idx="3880">
                  <c:v>-3880.0</c:v>
                </c:pt>
                <c:pt idx="3881">
                  <c:v>-3881.0</c:v>
                </c:pt>
                <c:pt idx="3882">
                  <c:v>-3882.0</c:v>
                </c:pt>
                <c:pt idx="3883">
                  <c:v>-3883.0</c:v>
                </c:pt>
                <c:pt idx="3884">
                  <c:v>-3884.0</c:v>
                </c:pt>
                <c:pt idx="3885">
                  <c:v>-3885.0</c:v>
                </c:pt>
                <c:pt idx="3886">
                  <c:v>-3886.0</c:v>
                </c:pt>
                <c:pt idx="3887">
                  <c:v>-3887.0</c:v>
                </c:pt>
                <c:pt idx="3888">
                  <c:v>-3888.0</c:v>
                </c:pt>
                <c:pt idx="3889">
                  <c:v>-3889.0</c:v>
                </c:pt>
                <c:pt idx="3890">
                  <c:v>-3890.0</c:v>
                </c:pt>
                <c:pt idx="3891">
                  <c:v>-3891.0</c:v>
                </c:pt>
                <c:pt idx="3892">
                  <c:v>-3892.0</c:v>
                </c:pt>
                <c:pt idx="3893">
                  <c:v>-3893.0</c:v>
                </c:pt>
                <c:pt idx="3894">
                  <c:v>-3894.0</c:v>
                </c:pt>
                <c:pt idx="3895">
                  <c:v>-3895.0</c:v>
                </c:pt>
                <c:pt idx="3896">
                  <c:v>-3896.0</c:v>
                </c:pt>
                <c:pt idx="3897">
                  <c:v>-3897.0</c:v>
                </c:pt>
                <c:pt idx="3898">
                  <c:v>-3898.0</c:v>
                </c:pt>
                <c:pt idx="3899">
                  <c:v>-3899.0</c:v>
                </c:pt>
                <c:pt idx="3900">
                  <c:v>-3900.0</c:v>
                </c:pt>
                <c:pt idx="3901">
                  <c:v>-3901.0</c:v>
                </c:pt>
                <c:pt idx="3902">
                  <c:v>-3902.0</c:v>
                </c:pt>
                <c:pt idx="3903">
                  <c:v>-3903.0</c:v>
                </c:pt>
                <c:pt idx="3904">
                  <c:v>-3904.0</c:v>
                </c:pt>
                <c:pt idx="3905">
                  <c:v>-3905.0</c:v>
                </c:pt>
                <c:pt idx="3906">
                  <c:v>-3906.0</c:v>
                </c:pt>
                <c:pt idx="3907">
                  <c:v>-3907.0</c:v>
                </c:pt>
                <c:pt idx="3908">
                  <c:v>-3908.0</c:v>
                </c:pt>
                <c:pt idx="3909">
                  <c:v>-3909.0</c:v>
                </c:pt>
                <c:pt idx="3910">
                  <c:v>-3910.0</c:v>
                </c:pt>
                <c:pt idx="3911">
                  <c:v>-3911.0</c:v>
                </c:pt>
                <c:pt idx="3912">
                  <c:v>-3912.0</c:v>
                </c:pt>
                <c:pt idx="3913">
                  <c:v>-3913.0</c:v>
                </c:pt>
                <c:pt idx="3914">
                  <c:v>-3914.0</c:v>
                </c:pt>
                <c:pt idx="3915">
                  <c:v>-3915.0</c:v>
                </c:pt>
                <c:pt idx="3916">
                  <c:v>-3916.0</c:v>
                </c:pt>
                <c:pt idx="3917">
                  <c:v>-3917.0</c:v>
                </c:pt>
                <c:pt idx="3918">
                  <c:v>-3918.0</c:v>
                </c:pt>
                <c:pt idx="3919">
                  <c:v>-3919.0</c:v>
                </c:pt>
                <c:pt idx="3920">
                  <c:v>-3920.0</c:v>
                </c:pt>
                <c:pt idx="3921">
                  <c:v>-3921.0</c:v>
                </c:pt>
                <c:pt idx="3922">
                  <c:v>-3922.0</c:v>
                </c:pt>
                <c:pt idx="3923">
                  <c:v>-3923.0</c:v>
                </c:pt>
                <c:pt idx="3924">
                  <c:v>-3924.0</c:v>
                </c:pt>
                <c:pt idx="3925">
                  <c:v>-3925.0</c:v>
                </c:pt>
                <c:pt idx="3926">
                  <c:v>-3926.0</c:v>
                </c:pt>
                <c:pt idx="3927">
                  <c:v>-3927.0</c:v>
                </c:pt>
                <c:pt idx="3928">
                  <c:v>-3928.0</c:v>
                </c:pt>
                <c:pt idx="3929">
                  <c:v>-3929.0</c:v>
                </c:pt>
                <c:pt idx="3930">
                  <c:v>-3930.0</c:v>
                </c:pt>
                <c:pt idx="3931">
                  <c:v>-3931.0</c:v>
                </c:pt>
                <c:pt idx="3932">
                  <c:v>-3932.0</c:v>
                </c:pt>
                <c:pt idx="3933">
                  <c:v>-3933.0</c:v>
                </c:pt>
                <c:pt idx="3934">
                  <c:v>-3934.0</c:v>
                </c:pt>
                <c:pt idx="3935">
                  <c:v>-3935.0</c:v>
                </c:pt>
                <c:pt idx="3936">
                  <c:v>-3936.0</c:v>
                </c:pt>
                <c:pt idx="3937">
                  <c:v>-3937.0</c:v>
                </c:pt>
                <c:pt idx="3938">
                  <c:v>-3938.0</c:v>
                </c:pt>
                <c:pt idx="3939">
                  <c:v>-3939.0</c:v>
                </c:pt>
                <c:pt idx="3940">
                  <c:v>-3940.0</c:v>
                </c:pt>
                <c:pt idx="3941">
                  <c:v>-3941.0</c:v>
                </c:pt>
                <c:pt idx="3942">
                  <c:v>-3942.0</c:v>
                </c:pt>
                <c:pt idx="3943">
                  <c:v>-3943.0</c:v>
                </c:pt>
                <c:pt idx="3944">
                  <c:v>-3944.0</c:v>
                </c:pt>
                <c:pt idx="3945">
                  <c:v>-3945.0</c:v>
                </c:pt>
                <c:pt idx="3946">
                  <c:v>-3946.0</c:v>
                </c:pt>
                <c:pt idx="3947">
                  <c:v>-3947.0</c:v>
                </c:pt>
                <c:pt idx="3948">
                  <c:v>-3948.0</c:v>
                </c:pt>
                <c:pt idx="3949">
                  <c:v>-3949.0</c:v>
                </c:pt>
                <c:pt idx="3950">
                  <c:v>-3950.0</c:v>
                </c:pt>
                <c:pt idx="3951">
                  <c:v>-3951.0</c:v>
                </c:pt>
                <c:pt idx="3952">
                  <c:v>-3952.0</c:v>
                </c:pt>
                <c:pt idx="3953">
                  <c:v>-3953.0</c:v>
                </c:pt>
                <c:pt idx="3954">
                  <c:v>-3954.0</c:v>
                </c:pt>
                <c:pt idx="3955">
                  <c:v>-3955.0</c:v>
                </c:pt>
                <c:pt idx="3956">
                  <c:v>-3956.0</c:v>
                </c:pt>
                <c:pt idx="3957">
                  <c:v>-3957.0</c:v>
                </c:pt>
                <c:pt idx="3958">
                  <c:v>-3958.0</c:v>
                </c:pt>
                <c:pt idx="3959">
                  <c:v>-3959.0</c:v>
                </c:pt>
                <c:pt idx="3960">
                  <c:v>-3960.0</c:v>
                </c:pt>
                <c:pt idx="3961">
                  <c:v>-3961.0</c:v>
                </c:pt>
                <c:pt idx="3962">
                  <c:v>-3962.0</c:v>
                </c:pt>
                <c:pt idx="3963">
                  <c:v>-3963.0</c:v>
                </c:pt>
                <c:pt idx="3964">
                  <c:v>-3964.0</c:v>
                </c:pt>
                <c:pt idx="3965">
                  <c:v>-3965.0</c:v>
                </c:pt>
                <c:pt idx="3966">
                  <c:v>-3966.0</c:v>
                </c:pt>
                <c:pt idx="3967">
                  <c:v>-3967.0</c:v>
                </c:pt>
                <c:pt idx="3968">
                  <c:v>-3968.0</c:v>
                </c:pt>
                <c:pt idx="3969">
                  <c:v>-3969.0</c:v>
                </c:pt>
                <c:pt idx="3970">
                  <c:v>-3970.0</c:v>
                </c:pt>
                <c:pt idx="3971">
                  <c:v>-3971.0</c:v>
                </c:pt>
                <c:pt idx="3972">
                  <c:v>-3972.0</c:v>
                </c:pt>
                <c:pt idx="3973">
                  <c:v>-3973.0</c:v>
                </c:pt>
                <c:pt idx="3974">
                  <c:v>-3974.0</c:v>
                </c:pt>
                <c:pt idx="3975">
                  <c:v>-3975.0</c:v>
                </c:pt>
                <c:pt idx="3976">
                  <c:v>-3976.0</c:v>
                </c:pt>
                <c:pt idx="3977">
                  <c:v>-3977.0</c:v>
                </c:pt>
                <c:pt idx="3978">
                  <c:v>-3978.0</c:v>
                </c:pt>
                <c:pt idx="3979">
                  <c:v>-3979.0</c:v>
                </c:pt>
                <c:pt idx="3980">
                  <c:v>-3980.0</c:v>
                </c:pt>
                <c:pt idx="3981">
                  <c:v>-3981.0</c:v>
                </c:pt>
                <c:pt idx="3982">
                  <c:v>-3982.0</c:v>
                </c:pt>
                <c:pt idx="3983">
                  <c:v>-3983.0</c:v>
                </c:pt>
                <c:pt idx="3984">
                  <c:v>-3984.0</c:v>
                </c:pt>
                <c:pt idx="3985">
                  <c:v>-3985.0</c:v>
                </c:pt>
                <c:pt idx="3986">
                  <c:v>-3986.0</c:v>
                </c:pt>
                <c:pt idx="3987">
                  <c:v>-3987.0</c:v>
                </c:pt>
                <c:pt idx="3988">
                  <c:v>-3988.0</c:v>
                </c:pt>
                <c:pt idx="3989">
                  <c:v>-3989.0</c:v>
                </c:pt>
                <c:pt idx="3990">
                  <c:v>-3990.0</c:v>
                </c:pt>
                <c:pt idx="3991">
                  <c:v>-3991.0</c:v>
                </c:pt>
                <c:pt idx="3992">
                  <c:v>-3992.0</c:v>
                </c:pt>
                <c:pt idx="3993">
                  <c:v>-3993.0</c:v>
                </c:pt>
                <c:pt idx="3994">
                  <c:v>-3994.0</c:v>
                </c:pt>
                <c:pt idx="3995">
                  <c:v>-3995.0</c:v>
                </c:pt>
                <c:pt idx="3996">
                  <c:v>-3996.0</c:v>
                </c:pt>
                <c:pt idx="3997">
                  <c:v>-3997.0</c:v>
                </c:pt>
                <c:pt idx="3998">
                  <c:v>-3998.0</c:v>
                </c:pt>
                <c:pt idx="3999">
                  <c:v>-3999.0</c:v>
                </c:pt>
                <c:pt idx="4000">
                  <c:v>-4000.0</c:v>
                </c:pt>
                <c:pt idx="4001">
                  <c:v>-4001.0</c:v>
                </c:pt>
                <c:pt idx="4002">
                  <c:v>-4002.0</c:v>
                </c:pt>
                <c:pt idx="4003">
                  <c:v>-4003.0</c:v>
                </c:pt>
                <c:pt idx="4004">
                  <c:v>-4004.0</c:v>
                </c:pt>
                <c:pt idx="4005">
                  <c:v>-4005.0</c:v>
                </c:pt>
                <c:pt idx="4006">
                  <c:v>-4006.0</c:v>
                </c:pt>
                <c:pt idx="4007">
                  <c:v>-4007.0</c:v>
                </c:pt>
                <c:pt idx="4008">
                  <c:v>-4008.0</c:v>
                </c:pt>
                <c:pt idx="4009">
                  <c:v>-4009.0</c:v>
                </c:pt>
                <c:pt idx="4010">
                  <c:v>-4010.0</c:v>
                </c:pt>
                <c:pt idx="4011">
                  <c:v>-4011.0</c:v>
                </c:pt>
                <c:pt idx="4012">
                  <c:v>-4012.0</c:v>
                </c:pt>
                <c:pt idx="4013">
                  <c:v>-4013.0</c:v>
                </c:pt>
                <c:pt idx="4014">
                  <c:v>-4014.0</c:v>
                </c:pt>
                <c:pt idx="4015">
                  <c:v>-4015.0</c:v>
                </c:pt>
                <c:pt idx="4016">
                  <c:v>-4016.0</c:v>
                </c:pt>
                <c:pt idx="4017">
                  <c:v>-4017.0</c:v>
                </c:pt>
                <c:pt idx="4018">
                  <c:v>-4018.0</c:v>
                </c:pt>
                <c:pt idx="4019">
                  <c:v>-4019.0</c:v>
                </c:pt>
                <c:pt idx="4020">
                  <c:v>-4020.0</c:v>
                </c:pt>
                <c:pt idx="4021">
                  <c:v>-4021.0</c:v>
                </c:pt>
                <c:pt idx="4022">
                  <c:v>-4022.0</c:v>
                </c:pt>
                <c:pt idx="4023">
                  <c:v>-4023.0</c:v>
                </c:pt>
                <c:pt idx="4024">
                  <c:v>-4024.0</c:v>
                </c:pt>
                <c:pt idx="4025">
                  <c:v>-4025.0</c:v>
                </c:pt>
                <c:pt idx="4026">
                  <c:v>-4026.0</c:v>
                </c:pt>
                <c:pt idx="4027">
                  <c:v>-4027.0</c:v>
                </c:pt>
                <c:pt idx="4028">
                  <c:v>-4028.0</c:v>
                </c:pt>
                <c:pt idx="4029">
                  <c:v>-4029.0</c:v>
                </c:pt>
                <c:pt idx="4030">
                  <c:v>-4030.0</c:v>
                </c:pt>
                <c:pt idx="4031">
                  <c:v>-4031.0</c:v>
                </c:pt>
                <c:pt idx="4032">
                  <c:v>-4032.0</c:v>
                </c:pt>
                <c:pt idx="4033">
                  <c:v>-4033.0</c:v>
                </c:pt>
                <c:pt idx="4034">
                  <c:v>-4034.0</c:v>
                </c:pt>
                <c:pt idx="4035">
                  <c:v>-4035.0</c:v>
                </c:pt>
                <c:pt idx="4036">
                  <c:v>-4036.0</c:v>
                </c:pt>
                <c:pt idx="4037">
                  <c:v>-4037.0</c:v>
                </c:pt>
                <c:pt idx="4038">
                  <c:v>-4038.0</c:v>
                </c:pt>
                <c:pt idx="4039">
                  <c:v>-4039.0</c:v>
                </c:pt>
                <c:pt idx="4040">
                  <c:v>-4040.0</c:v>
                </c:pt>
                <c:pt idx="4041">
                  <c:v>-4041.0</c:v>
                </c:pt>
                <c:pt idx="4042">
                  <c:v>-4042.0</c:v>
                </c:pt>
                <c:pt idx="4043">
                  <c:v>-4043.0</c:v>
                </c:pt>
                <c:pt idx="4044">
                  <c:v>-4044.0</c:v>
                </c:pt>
                <c:pt idx="4045">
                  <c:v>-4045.0</c:v>
                </c:pt>
                <c:pt idx="4046">
                  <c:v>-4046.0</c:v>
                </c:pt>
                <c:pt idx="4047">
                  <c:v>-4047.0</c:v>
                </c:pt>
                <c:pt idx="4048">
                  <c:v>-4048.0</c:v>
                </c:pt>
                <c:pt idx="4049">
                  <c:v>-4049.0</c:v>
                </c:pt>
                <c:pt idx="4050">
                  <c:v>-4050.0</c:v>
                </c:pt>
                <c:pt idx="4051">
                  <c:v>-4051.0</c:v>
                </c:pt>
                <c:pt idx="4052">
                  <c:v>-4052.0</c:v>
                </c:pt>
                <c:pt idx="4053">
                  <c:v>-4053.0</c:v>
                </c:pt>
                <c:pt idx="4054">
                  <c:v>-4054.0</c:v>
                </c:pt>
                <c:pt idx="4055">
                  <c:v>-4055.0</c:v>
                </c:pt>
                <c:pt idx="4056">
                  <c:v>-4056.0</c:v>
                </c:pt>
                <c:pt idx="4057">
                  <c:v>-4057.0</c:v>
                </c:pt>
                <c:pt idx="4058">
                  <c:v>-4058.0</c:v>
                </c:pt>
                <c:pt idx="4059">
                  <c:v>-4059.0</c:v>
                </c:pt>
                <c:pt idx="4060">
                  <c:v>-4060.0</c:v>
                </c:pt>
                <c:pt idx="4061">
                  <c:v>-4061.0</c:v>
                </c:pt>
                <c:pt idx="4062">
                  <c:v>-4062.0</c:v>
                </c:pt>
                <c:pt idx="4063">
                  <c:v>-4063.0</c:v>
                </c:pt>
                <c:pt idx="4064">
                  <c:v>-4064.0</c:v>
                </c:pt>
                <c:pt idx="4065">
                  <c:v>-4065.0</c:v>
                </c:pt>
                <c:pt idx="4066">
                  <c:v>-4066.0</c:v>
                </c:pt>
                <c:pt idx="4067">
                  <c:v>-4067.0</c:v>
                </c:pt>
                <c:pt idx="4068">
                  <c:v>-4068.0</c:v>
                </c:pt>
                <c:pt idx="4069">
                  <c:v>-4069.0</c:v>
                </c:pt>
                <c:pt idx="4070">
                  <c:v>-4070.0</c:v>
                </c:pt>
                <c:pt idx="4071">
                  <c:v>-4071.0</c:v>
                </c:pt>
                <c:pt idx="4072">
                  <c:v>-4072.0</c:v>
                </c:pt>
                <c:pt idx="4073">
                  <c:v>-4073.0</c:v>
                </c:pt>
                <c:pt idx="4074">
                  <c:v>-4074.0</c:v>
                </c:pt>
                <c:pt idx="4075">
                  <c:v>-4075.0</c:v>
                </c:pt>
                <c:pt idx="4076">
                  <c:v>-4076.0</c:v>
                </c:pt>
                <c:pt idx="4077">
                  <c:v>-4077.0</c:v>
                </c:pt>
                <c:pt idx="4078">
                  <c:v>-4078.0</c:v>
                </c:pt>
                <c:pt idx="4079">
                  <c:v>-4079.0</c:v>
                </c:pt>
                <c:pt idx="4080">
                  <c:v>-4080.0</c:v>
                </c:pt>
                <c:pt idx="4081">
                  <c:v>-4081.0</c:v>
                </c:pt>
                <c:pt idx="4082">
                  <c:v>-4082.0</c:v>
                </c:pt>
                <c:pt idx="4083">
                  <c:v>-4083.0</c:v>
                </c:pt>
                <c:pt idx="4084">
                  <c:v>-4084.0</c:v>
                </c:pt>
                <c:pt idx="4085">
                  <c:v>-4085.0</c:v>
                </c:pt>
                <c:pt idx="4086">
                  <c:v>-4086.0</c:v>
                </c:pt>
                <c:pt idx="4087">
                  <c:v>-4087.0</c:v>
                </c:pt>
                <c:pt idx="4088">
                  <c:v>-4088.0</c:v>
                </c:pt>
                <c:pt idx="4089">
                  <c:v>-4089.0</c:v>
                </c:pt>
                <c:pt idx="4090">
                  <c:v>-4090.0</c:v>
                </c:pt>
                <c:pt idx="4091">
                  <c:v>-4091.0</c:v>
                </c:pt>
                <c:pt idx="4092">
                  <c:v>-4092.0</c:v>
                </c:pt>
                <c:pt idx="4093">
                  <c:v>-4093.0</c:v>
                </c:pt>
                <c:pt idx="4094">
                  <c:v>-4094.0</c:v>
                </c:pt>
                <c:pt idx="4095">
                  <c:v>-4095.0</c:v>
                </c:pt>
                <c:pt idx="4096">
                  <c:v>-4096.0</c:v>
                </c:pt>
                <c:pt idx="4097">
                  <c:v>-4097.0</c:v>
                </c:pt>
                <c:pt idx="4098">
                  <c:v>-4098.0</c:v>
                </c:pt>
                <c:pt idx="4099">
                  <c:v>-4099.0</c:v>
                </c:pt>
                <c:pt idx="4100">
                  <c:v>-4100.0</c:v>
                </c:pt>
                <c:pt idx="4101">
                  <c:v>-4101.0</c:v>
                </c:pt>
                <c:pt idx="4102">
                  <c:v>-4102.0</c:v>
                </c:pt>
                <c:pt idx="4103">
                  <c:v>-4103.0</c:v>
                </c:pt>
                <c:pt idx="4104">
                  <c:v>-4104.0</c:v>
                </c:pt>
                <c:pt idx="4105">
                  <c:v>-4105.0</c:v>
                </c:pt>
                <c:pt idx="4106">
                  <c:v>-4106.0</c:v>
                </c:pt>
                <c:pt idx="4107">
                  <c:v>-4107.0</c:v>
                </c:pt>
                <c:pt idx="4108">
                  <c:v>-4108.0</c:v>
                </c:pt>
                <c:pt idx="4109">
                  <c:v>-4109.0</c:v>
                </c:pt>
                <c:pt idx="4110">
                  <c:v>-4110.0</c:v>
                </c:pt>
                <c:pt idx="4111">
                  <c:v>-4111.0</c:v>
                </c:pt>
                <c:pt idx="4112">
                  <c:v>-4112.0</c:v>
                </c:pt>
                <c:pt idx="4113">
                  <c:v>-4113.0</c:v>
                </c:pt>
                <c:pt idx="4114">
                  <c:v>-4114.0</c:v>
                </c:pt>
                <c:pt idx="4115">
                  <c:v>-4115.0</c:v>
                </c:pt>
                <c:pt idx="4116">
                  <c:v>-4116.0</c:v>
                </c:pt>
                <c:pt idx="4117">
                  <c:v>-4117.0</c:v>
                </c:pt>
                <c:pt idx="4118">
                  <c:v>-4118.0</c:v>
                </c:pt>
                <c:pt idx="4119">
                  <c:v>-4119.0</c:v>
                </c:pt>
                <c:pt idx="4120">
                  <c:v>-4120.0</c:v>
                </c:pt>
                <c:pt idx="4121">
                  <c:v>-4121.0</c:v>
                </c:pt>
                <c:pt idx="4122">
                  <c:v>-4122.0</c:v>
                </c:pt>
                <c:pt idx="4123">
                  <c:v>-4123.0</c:v>
                </c:pt>
                <c:pt idx="4124">
                  <c:v>-4124.0</c:v>
                </c:pt>
                <c:pt idx="4125">
                  <c:v>-4125.0</c:v>
                </c:pt>
                <c:pt idx="4126">
                  <c:v>-4126.0</c:v>
                </c:pt>
                <c:pt idx="4127">
                  <c:v>-4127.0</c:v>
                </c:pt>
                <c:pt idx="4128">
                  <c:v>-4128.0</c:v>
                </c:pt>
                <c:pt idx="4129">
                  <c:v>-4129.0</c:v>
                </c:pt>
                <c:pt idx="4130">
                  <c:v>-4130.0</c:v>
                </c:pt>
                <c:pt idx="4131">
                  <c:v>-4131.0</c:v>
                </c:pt>
                <c:pt idx="4132">
                  <c:v>-4132.0</c:v>
                </c:pt>
                <c:pt idx="4133">
                  <c:v>-4133.0</c:v>
                </c:pt>
                <c:pt idx="4134">
                  <c:v>-4134.0</c:v>
                </c:pt>
                <c:pt idx="4135">
                  <c:v>-4135.0</c:v>
                </c:pt>
                <c:pt idx="4136">
                  <c:v>-4136.0</c:v>
                </c:pt>
                <c:pt idx="4137">
                  <c:v>-4137.0</c:v>
                </c:pt>
                <c:pt idx="4138">
                  <c:v>-4138.0</c:v>
                </c:pt>
                <c:pt idx="4139">
                  <c:v>-4139.0</c:v>
                </c:pt>
                <c:pt idx="4140">
                  <c:v>-4140.0</c:v>
                </c:pt>
                <c:pt idx="4141">
                  <c:v>-4141.0</c:v>
                </c:pt>
                <c:pt idx="4142">
                  <c:v>-4142.0</c:v>
                </c:pt>
                <c:pt idx="4143">
                  <c:v>-4143.0</c:v>
                </c:pt>
                <c:pt idx="4144">
                  <c:v>-4144.0</c:v>
                </c:pt>
                <c:pt idx="4145">
                  <c:v>-4145.0</c:v>
                </c:pt>
                <c:pt idx="4146">
                  <c:v>-4146.0</c:v>
                </c:pt>
                <c:pt idx="4147">
                  <c:v>-4147.0</c:v>
                </c:pt>
                <c:pt idx="4148">
                  <c:v>-4148.0</c:v>
                </c:pt>
                <c:pt idx="4149">
                  <c:v>-4149.0</c:v>
                </c:pt>
                <c:pt idx="4150">
                  <c:v>-4150.0</c:v>
                </c:pt>
                <c:pt idx="4151">
                  <c:v>-4151.0</c:v>
                </c:pt>
                <c:pt idx="4152">
                  <c:v>-4152.0</c:v>
                </c:pt>
                <c:pt idx="4153">
                  <c:v>-4153.0</c:v>
                </c:pt>
                <c:pt idx="4154">
                  <c:v>-4154.0</c:v>
                </c:pt>
                <c:pt idx="4155">
                  <c:v>-4155.0</c:v>
                </c:pt>
                <c:pt idx="4156">
                  <c:v>-4156.0</c:v>
                </c:pt>
                <c:pt idx="4157">
                  <c:v>-4157.0</c:v>
                </c:pt>
                <c:pt idx="4158">
                  <c:v>-4158.0</c:v>
                </c:pt>
                <c:pt idx="4159">
                  <c:v>-4159.0</c:v>
                </c:pt>
                <c:pt idx="4160">
                  <c:v>-4160.0</c:v>
                </c:pt>
                <c:pt idx="4161">
                  <c:v>-4161.0</c:v>
                </c:pt>
                <c:pt idx="4162">
                  <c:v>-4162.0</c:v>
                </c:pt>
                <c:pt idx="4163">
                  <c:v>-4163.0</c:v>
                </c:pt>
                <c:pt idx="4164">
                  <c:v>-4164.0</c:v>
                </c:pt>
                <c:pt idx="4165">
                  <c:v>-4165.0</c:v>
                </c:pt>
                <c:pt idx="4166">
                  <c:v>-4166.0</c:v>
                </c:pt>
                <c:pt idx="4167">
                  <c:v>-4167.0</c:v>
                </c:pt>
                <c:pt idx="4168">
                  <c:v>-4168.0</c:v>
                </c:pt>
                <c:pt idx="4169">
                  <c:v>-4169.0</c:v>
                </c:pt>
                <c:pt idx="4170">
                  <c:v>-4170.0</c:v>
                </c:pt>
                <c:pt idx="4171">
                  <c:v>-4171.0</c:v>
                </c:pt>
                <c:pt idx="4172">
                  <c:v>-4172.0</c:v>
                </c:pt>
                <c:pt idx="4173">
                  <c:v>-4173.0</c:v>
                </c:pt>
                <c:pt idx="4174">
                  <c:v>-4174.0</c:v>
                </c:pt>
                <c:pt idx="4175">
                  <c:v>-4175.0</c:v>
                </c:pt>
                <c:pt idx="4176">
                  <c:v>-4176.0</c:v>
                </c:pt>
                <c:pt idx="4177">
                  <c:v>-4177.0</c:v>
                </c:pt>
                <c:pt idx="4178">
                  <c:v>-4178.0</c:v>
                </c:pt>
                <c:pt idx="4179">
                  <c:v>-4179.0</c:v>
                </c:pt>
                <c:pt idx="4180">
                  <c:v>-4180.0</c:v>
                </c:pt>
                <c:pt idx="4181">
                  <c:v>-4181.0</c:v>
                </c:pt>
                <c:pt idx="4182">
                  <c:v>-4182.0</c:v>
                </c:pt>
                <c:pt idx="4183">
                  <c:v>-4183.0</c:v>
                </c:pt>
                <c:pt idx="4184">
                  <c:v>-4184.0</c:v>
                </c:pt>
                <c:pt idx="4185">
                  <c:v>-4185.0</c:v>
                </c:pt>
                <c:pt idx="4186">
                  <c:v>-4186.0</c:v>
                </c:pt>
                <c:pt idx="4187">
                  <c:v>-4187.0</c:v>
                </c:pt>
                <c:pt idx="4188">
                  <c:v>-4188.0</c:v>
                </c:pt>
                <c:pt idx="4189">
                  <c:v>-4189.0</c:v>
                </c:pt>
                <c:pt idx="4190">
                  <c:v>-4190.0</c:v>
                </c:pt>
                <c:pt idx="4191">
                  <c:v>-4191.0</c:v>
                </c:pt>
                <c:pt idx="4192">
                  <c:v>-4192.0</c:v>
                </c:pt>
                <c:pt idx="4193">
                  <c:v>-4193.0</c:v>
                </c:pt>
                <c:pt idx="4194">
                  <c:v>-4194.0</c:v>
                </c:pt>
                <c:pt idx="4195">
                  <c:v>-4195.0</c:v>
                </c:pt>
                <c:pt idx="4196">
                  <c:v>-4196.0</c:v>
                </c:pt>
                <c:pt idx="4197">
                  <c:v>-4197.0</c:v>
                </c:pt>
                <c:pt idx="4198">
                  <c:v>-4198.0</c:v>
                </c:pt>
                <c:pt idx="4199">
                  <c:v>-4199.0</c:v>
                </c:pt>
                <c:pt idx="4200">
                  <c:v>-4200.0</c:v>
                </c:pt>
                <c:pt idx="4201">
                  <c:v>-4201.0</c:v>
                </c:pt>
                <c:pt idx="4202">
                  <c:v>-4202.0</c:v>
                </c:pt>
                <c:pt idx="4203">
                  <c:v>-4203.0</c:v>
                </c:pt>
                <c:pt idx="4204">
                  <c:v>-4204.0</c:v>
                </c:pt>
                <c:pt idx="4205">
                  <c:v>-4205.0</c:v>
                </c:pt>
                <c:pt idx="4206">
                  <c:v>-4206.0</c:v>
                </c:pt>
                <c:pt idx="4207">
                  <c:v>-4207.0</c:v>
                </c:pt>
                <c:pt idx="4208">
                  <c:v>-4208.0</c:v>
                </c:pt>
                <c:pt idx="4209">
                  <c:v>-4209.0</c:v>
                </c:pt>
                <c:pt idx="4210">
                  <c:v>-4210.0</c:v>
                </c:pt>
                <c:pt idx="4211">
                  <c:v>-4211.0</c:v>
                </c:pt>
                <c:pt idx="4212">
                  <c:v>-4212.0</c:v>
                </c:pt>
                <c:pt idx="4213">
                  <c:v>-4213.0</c:v>
                </c:pt>
                <c:pt idx="4214">
                  <c:v>-4214.0</c:v>
                </c:pt>
                <c:pt idx="4215">
                  <c:v>-4215.0</c:v>
                </c:pt>
                <c:pt idx="4216">
                  <c:v>-4216.0</c:v>
                </c:pt>
                <c:pt idx="4217">
                  <c:v>-4217.0</c:v>
                </c:pt>
                <c:pt idx="4218">
                  <c:v>-4218.0</c:v>
                </c:pt>
                <c:pt idx="4219">
                  <c:v>-4219.0</c:v>
                </c:pt>
                <c:pt idx="4220">
                  <c:v>-4220.0</c:v>
                </c:pt>
                <c:pt idx="4221">
                  <c:v>-4221.0</c:v>
                </c:pt>
                <c:pt idx="4222">
                  <c:v>-4222.0</c:v>
                </c:pt>
                <c:pt idx="4223">
                  <c:v>-4223.0</c:v>
                </c:pt>
                <c:pt idx="4224">
                  <c:v>-4224.0</c:v>
                </c:pt>
                <c:pt idx="4225">
                  <c:v>-4225.0</c:v>
                </c:pt>
                <c:pt idx="4226">
                  <c:v>-4226.0</c:v>
                </c:pt>
                <c:pt idx="4227">
                  <c:v>-4227.0</c:v>
                </c:pt>
                <c:pt idx="4228">
                  <c:v>-4228.0</c:v>
                </c:pt>
                <c:pt idx="4229">
                  <c:v>-4229.0</c:v>
                </c:pt>
                <c:pt idx="4230">
                  <c:v>-4230.0</c:v>
                </c:pt>
                <c:pt idx="4231">
                  <c:v>-4231.0</c:v>
                </c:pt>
                <c:pt idx="4232">
                  <c:v>-4232.0</c:v>
                </c:pt>
                <c:pt idx="4233">
                  <c:v>-4233.0</c:v>
                </c:pt>
                <c:pt idx="4234">
                  <c:v>-4234.0</c:v>
                </c:pt>
                <c:pt idx="4235">
                  <c:v>-4235.0</c:v>
                </c:pt>
                <c:pt idx="4236">
                  <c:v>-4236.0</c:v>
                </c:pt>
                <c:pt idx="4237">
                  <c:v>-4237.0</c:v>
                </c:pt>
                <c:pt idx="4238">
                  <c:v>-4238.0</c:v>
                </c:pt>
                <c:pt idx="4239">
                  <c:v>-4239.0</c:v>
                </c:pt>
                <c:pt idx="4240">
                  <c:v>-4240.0</c:v>
                </c:pt>
                <c:pt idx="4241">
                  <c:v>-4241.0</c:v>
                </c:pt>
                <c:pt idx="4242">
                  <c:v>-4242.0</c:v>
                </c:pt>
                <c:pt idx="4243">
                  <c:v>-4243.0</c:v>
                </c:pt>
                <c:pt idx="4244">
                  <c:v>-4244.0</c:v>
                </c:pt>
                <c:pt idx="4245">
                  <c:v>-4245.0</c:v>
                </c:pt>
                <c:pt idx="4246">
                  <c:v>-4246.0</c:v>
                </c:pt>
                <c:pt idx="4247">
                  <c:v>-4247.0</c:v>
                </c:pt>
                <c:pt idx="4248">
                  <c:v>-4248.0</c:v>
                </c:pt>
                <c:pt idx="4249">
                  <c:v>-4249.0</c:v>
                </c:pt>
                <c:pt idx="4250">
                  <c:v>-4250.0</c:v>
                </c:pt>
                <c:pt idx="4251">
                  <c:v>-4251.0</c:v>
                </c:pt>
                <c:pt idx="4252">
                  <c:v>-4252.0</c:v>
                </c:pt>
                <c:pt idx="4253">
                  <c:v>-4253.0</c:v>
                </c:pt>
                <c:pt idx="4254">
                  <c:v>-4254.0</c:v>
                </c:pt>
                <c:pt idx="4255">
                  <c:v>-4255.0</c:v>
                </c:pt>
                <c:pt idx="4256">
                  <c:v>-4256.0</c:v>
                </c:pt>
                <c:pt idx="4257">
                  <c:v>-4257.0</c:v>
                </c:pt>
                <c:pt idx="4258">
                  <c:v>-4258.0</c:v>
                </c:pt>
                <c:pt idx="4259">
                  <c:v>-4259.0</c:v>
                </c:pt>
                <c:pt idx="4260">
                  <c:v>-4260.0</c:v>
                </c:pt>
                <c:pt idx="4261">
                  <c:v>-4261.0</c:v>
                </c:pt>
                <c:pt idx="4262">
                  <c:v>-4262.0</c:v>
                </c:pt>
                <c:pt idx="4263">
                  <c:v>-4263.0</c:v>
                </c:pt>
                <c:pt idx="4264">
                  <c:v>-4264.0</c:v>
                </c:pt>
                <c:pt idx="4265">
                  <c:v>-4265.0</c:v>
                </c:pt>
                <c:pt idx="4266">
                  <c:v>-4266.0</c:v>
                </c:pt>
                <c:pt idx="4267">
                  <c:v>-4267.0</c:v>
                </c:pt>
                <c:pt idx="4268">
                  <c:v>-4268.0</c:v>
                </c:pt>
                <c:pt idx="4269">
                  <c:v>-4269.0</c:v>
                </c:pt>
                <c:pt idx="4270">
                  <c:v>-4270.0</c:v>
                </c:pt>
                <c:pt idx="4271">
                  <c:v>-4271.0</c:v>
                </c:pt>
                <c:pt idx="4272">
                  <c:v>-4272.0</c:v>
                </c:pt>
                <c:pt idx="4273">
                  <c:v>-4273.0</c:v>
                </c:pt>
                <c:pt idx="4274">
                  <c:v>-4274.0</c:v>
                </c:pt>
                <c:pt idx="4275">
                  <c:v>-4275.0</c:v>
                </c:pt>
                <c:pt idx="4276">
                  <c:v>-4276.0</c:v>
                </c:pt>
                <c:pt idx="4277">
                  <c:v>-4277.0</c:v>
                </c:pt>
                <c:pt idx="4278">
                  <c:v>-4278.0</c:v>
                </c:pt>
                <c:pt idx="4279">
                  <c:v>-4279.0</c:v>
                </c:pt>
                <c:pt idx="4280">
                  <c:v>-4280.0</c:v>
                </c:pt>
                <c:pt idx="4281">
                  <c:v>-4281.0</c:v>
                </c:pt>
                <c:pt idx="4282">
                  <c:v>-4282.0</c:v>
                </c:pt>
                <c:pt idx="4283">
                  <c:v>-4283.0</c:v>
                </c:pt>
                <c:pt idx="4284">
                  <c:v>-4284.0</c:v>
                </c:pt>
                <c:pt idx="4285">
                  <c:v>-4285.0</c:v>
                </c:pt>
                <c:pt idx="4286">
                  <c:v>-4286.0</c:v>
                </c:pt>
                <c:pt idx="4287">
                  <c:v>-4287.0</c:v>
                </c:pt>
                <c:pt idx="4288">
                  <c:v>-4288.0</c:v>
                </c:pt>
                <c:pt idx="4289">
                  <c:v>-4289.0</c:v>
                </c:pt>
                <c:pt idx="4290">
                  <c:v>-4290.0</c:v>
                </c:pt>
                <c:pt idx="4291">
                  <c:v>-4291.0</c:v>
                </c:pt>
                <c:pt idx="4292">
                  <c:v>-4292.0</c:v>
                </c:pt>
                <c:pt idx="4293">
                  <c:v>-4293.0</c:v>
                </c:pt>
                <c:pt idx="4294">
                  <c:v>-4294.0</c:v>
                </c:pt>
                <c:pt idx="4295">
                  <c:v>-4295.0</c:v>
                </c:pt>
                <c:pt idx="4296">
                  <c:v>-4296.0</c:v>
                </c:pt>
                <c:pt idx="4297">
                  <c:v>-4297.0</c:v>
                </c:pt>
                <c:pt idx="4298">
                  <c:v>-4298.0</c:v>
                </c:pt>
                <c:pt idx="4299">
                  <c:v>-4299.0</c:v>
                </c:pt>
                <c:pt idx="4300">
                  <c:v>-4300.0</c:v>
                </c:pt>
                <c:pt idx="4301">
                  <c:v>-4301.0</c:v>
                </c:pt>
                <c:pt idx="4302">
                  <c:v>-4302.0</c:v>
                </c:pt>
                <c:pt idx="4303">
                  <c:v>-4303.0</c:v>
                </c:pt>
                <c:pt idx="4304">
                  <c:v>-4304.0</c:v>
                </c:pt>
                <c:pt idx="4305">
                  <c:v>-4305.0</c:v>
                </c:pt>
                <c:pt idx="4306">
                  <c:v>-4306.0</c:v>
                </c:pt>
                <c:pt idx="4307">
                  <c:v>-4307.0</c:v>
                </c:pt>
                <c:pt idx="4308">
                  <c:v>-4308.0</c:v>
                </c:pt>
                <c:pt idx="4309">
                  <c:v>-4309.0</c:v>
                </c:pt>
                <c:pt idx="4310">
                  <c:v>-4310.0</c:v>
                </c:pt>
                <c:pt idx="4311">
                  <c:v>-4311.0</c:v>
                </c:pt>
                <c:pt idx="4312">
                  <c:v>-4312.0</c:v>
                </c:pt>
                <c:pt idx="4313">
                  <c:v>-4313.0</c:v>
                </c:pt>
                <c:pt idx="4314">
                  <c:v>-4314.0</c:v>
                </c:pt>
                <c:pt idx="4315">
                  <c:v>-4315.0</c:v>
                </c:pt>
                <c:pt idx="4316">
                  <c:v>-4316.0</c:v>
                </c:pt>
                <c:pt idx="4317">
                  <c:v>-4317.0</c:v>
                </c:pt>
                <c:pt idx="4318">
                  <c:v>-4318.0</c:v>
                </c:pt>
                <c:pt idx="4319">
                  <c:v>-4319.0</c:v>
                </c:pt>
                <c:pt idx="4320">
                  <c:v>-4320.0</c:v>
                </c:pt>
                <c:pt idx="4321">
                  <c:v>-4321.0</c:v>
                </c:pt>
                <c:pt idx="4322">
                  <c:v>-4322.0</c:v>
                </c:pt>
                <c:pt idx="4323">
                  <c:v>-4323.0</c:v>
                </c:pt>
                <c:pt idx="4324">
                  <c:v>-4324.0</c:v>
                </c:pt>
                <c:pt idx="4325">
                  <c:v>-4325.0</c:v>
                </c:pt>
                <c:pt idx="4326">
                  <c:v>-4326.0</c:v>
                </c:pt>
                <c:pt idx="4327">
                  <c:v>-4327.0</c:v>
                </c:pt>
                <c:pt idx="4328">
                  <c:v>-4328.0</c:v>
                </c:pt>
                <c:pt idx="4329">
                  <c:v>-4329.0</c:v>
                </c:pt>
                <c:pt idx="4330">
                  <c:v>-4330.0</c:v>
                </c:pt>
                <c:pt idx="4331">
                  <c:v>-4331.0</c:v>
                </c:pt>
                <c:pt idx="4332">
                  <c:v>-4332.0</c:v>
                </c:pt>
                <c:pt idx="4333">
                  <c:v>-4333.0</c:v>
                </c:pt>
                <c:pt idx="4334">
                  <c:v>-4334.0</c:v>
                </c:pt>
                <c:pt idx="4335">
                  <c:v>-4335.0</c:v>
                </c:pt>
                <c:pt idx="4336">
                  <c:v>-4336.0</c:v>
                </c:pt>
                <c:pt idx="4337">
                  <c:v>-4337.0</c:v>
                </c:pt>
                <c:pt idx="4338">
                  <c:v>-4338.0</c:v>
                </c:pt>
                <c:pt idx="4339">
                  <c:v>-4339.0</c:v>
                </c:pt>
                <c:pt idx="4340">
                  <c:v>-4340.0</c:v>
                </c:pt>
                <c:pt idx="4341">
                  <c:v>-4341.0</c:v>
                </c:pt>
                <c:pt idx="4342">
                  <c:v>-4342.0</c:v>
                </c:pt>
                <c:pt idx="4343">
                  <c:v>-4343.0</c:v>
                </c:pt>
                <c:pt idx="4344">
                  <c:v>-4344.0</c:v>
                </c:pt>
                <c:pt idx="4345">
                  <c:v>-4345.0</c:v>
                </c:pt>
                <c:pt idx="4346">
                  <c:v>-4346.0</c:v>
                </c:pt>
                <c:pt idx="4347">
                  <c:v>-4347.0</c:v>
                </c:pt>
                <c:pt idx="4348">
                  <c:v>-4348.0</c:v>
                </c:pt>
                <c:pt idx="4349">
                  <c:v>-4349.0</c:v>
                </c:pt>
                <c:pt idx="4350">
                  <c:v>-4350.0</c:v>
                </c:pt>
                <c:pt idx="4351">
                  <c:v>-4351.0</c:v>
                </c:pt>
                <c:pt idx="4352">
                  <c:v>-4352.0</c:v>
                </c:pt>
                <c:pt idx="4353">
                  <c:v>-4353.0</c:v>
                </c:pt>
                <c:pt idx="4354">
                  <c:v>-4354.0</c:v>
                </c:pt>
                <c:pt idx="4355">
                  <c:v>-4355.0</c:v>
                </c:pt>
                <c:pt idx="4356">
                  <c:v>-4356.0</c:v>
                </c:pt>
                <c:pt idx="4357">
                  <c:v>-4357.0</c:v>
                </c:pt>
                <c:pt idx="4358">
                  <c:v>-4358.0</c:v>
                </c:pt>
                <c:pt idx="4359">
                  <c:v>-4359.0</c:v>
                </c:pt>
                <c:pt idx="4360">
                  <c:v>-4360.0</c:v>
                </c:pt>
                <c:pt idx="4361">
                  <c:v>-4361.0</c:v>
                </c:pt>
                <c:pt idx="4362">
                  <c:v>-4362.0</c:v>
                </c:pt>
                <c:pt idx="4363">
                  <c:v>-4363.0</c:v>
                </c:pt>
                <c:pt idx="4364">
                  <c:v>-4364.0</c:v>
                </c:pt>
                <c:pt idx="4365">
                  <c:v>-4365.0</c:v>
                </c:pt>
                <c:pt idx="4366">
                  <c:v>-4366.0</c:v>
                </c:pt>
                <c:pt idx="4367">
                  <c:v>-4367.0</c:v>
                </c:pt>
                <c:pt idx="4368">
                  <c:v>-4368.0</c:v>
                </c:pt>
                <c:pt idx="4369">
                  <c:v>-4369.0</c:v>
                </c:pt>
                <c:pt idx="4370">
                  <c:v>-4370.0</c:v>
                </c:pt>
                <c:pt idx="4371">
                  <c:v>-4371.0</c:v>
                </c:pt>
                <c:pt idx="4372">
                  <c:v>-4372.0</c:v>
                </c:pt>
                <c:pt idx="4373">
                  <c:v>-4373.0</c:v>
                </c:pt>
                <c:pt idx="4374">
                  <c:v>-4374.0</c:v>
                </c:pt>
                <c:pt idx="4375">
                  <c:v>-4375.0</c:v>
                </c:pt>
                <c:pt idx="4376">
                  <c:v>-4376.0</c:v>
                </c:pt>
                <c:pt idx="4377">
                  <c:v>-4377.0</c:v>
                </c:pt>
                <c:pt idx="4378">
                  <c:v>-4378.0</c:v>
                </c:pt>
                <c:pt idx="4379">
                  <c:v>-4379.0</c:v>
                </c:pt>
                <c:pt idx="4380">
                  <c:v>-4380.0</c:v>
                </c:pt>
                <c:pt idx="4381">
                  <c:v>-4381.0</c:v>
                </c:pt>
                <c:pt idx="4382">
                  <c:v>-4382.0</c:v>
                </c:pt>
                <c:pt idx="4383">
                  <c:v>-4383.0</c:v>
                </c:pt>
                <c:pt idx="4384">
                  <c:v>-4384.0</c:v>
                </c:pt>
                <c:pt idx="4385">
                  <c:v>-4385.0</c:v>
                </c:pt>
                <c:pt idx="4386">
                  <c:v>-4386.0</c:v>
                </c:pt>
                <c:pt idx="4387">
                  <c:v>-4387.0</c:v>
                </c:pt>
                <c:pt idx="4388">
                  <c:v>-4388.0</c:v>
                </c:pt>
                <c:pt idx="4389">
                  <c:v>-4389.0</c:v>
                </c:pt>
                <c:pt idx="4390">
                  <c:v>-4390.0</c:v>
                </c:pt>
                <c:pt idx="4391">
                  <c:v>-4391.0</c:v>
                </c:pt>
                <c:pt idx="4392">
                  <c:v>-4392.0</c:v>
                </c:pt>
                <c:pt idx="4393">
                  <c:v>-4393.0</c:v>
                </c:pt>
                <c:pt idx="4394">
                  <c:v>-4394.0</c:v>
                </c:pt>
                <c:pt idx="4395">
                  <c:v>-4395.0</c:v>
                </c:pt>
                <c:pt idx="4396">
                  <c:v>-4396.0</c:v>
                </c:pt>
                <c:pt idx="4397">
                  <c:v>-4397.0</c:v>
                </c:pt>
                <c:pt idx="4398">
                  <c:v>-4398.0</c:v>
                </c:pt>
                <c:pt idx="4399">
                  <c:v>-4399.0</c:v>
                </c:pt>
                <c:pt idx="4400">
                  <c:v>-4400.0</c:v>
                </c:pt>
                <c:pt idx="4401">
                  <c:v>-4401.0</c:v>
                </c:pt>
                <c:pt idx="4402">
                  <c:v>-4402.0</c:v>
                </c:pt>
                <c:pt idx="4403">
                  <c:v>-4403.0</c:v>
                </c:pt>
                <c:pt idx="4404">
                  <c:v>-4404.0</c:v>
                </c:pt>
                <c:pt idx="4405">
                  <c:v>-4405.0</c:v>
                </c:pt>
                <c:pt idx="4406">
                  <c:v>-4406.0</c:v>
                </c:pt>
                <c:pt idx="4407">
                  <c:v>-4407.0</c:v>
                </c:pt>
                <c:pt idx="4408">
                  <c:v>-4408.0</c:v>
                </c:pt>
                <c:pt idx="4409">
                  <c:v>-4409.0</c:v>
                </c:pt>
                <c:pt idx="4410">
                  <c:v>-4410.0</c:v>
                </c:pt>
                <c:pt idx="4411">
                  <c:v>-4411.0</c:v>
                </c:pt>
                <c:pt idx="4412">
                  <c:v>-4412.0</c:v>
                </c:pt>
                <c:pt idx="4413">
                  <c:v>-4413.0</c:v>
                </c:pt>
                <c:pt idx="4414">
                  <c:v>-4414.0</c:v>
                </c:pt>
                <c:pt idx="4415">
                  <c:v>-4415.0</c:v>
                </c:pt>
                <c:pt idx="4416">
                  <c:v>-4416.0</c:v>
                </c:pt>
                <c:pt idx="4417">
                  <c:v>-4417.0</c:v>
                </c:pt>
                <c:pt idx="4418">
                  <c:v>-4418.0</c:v>
                </c:pt>
                <c:pt idx="4419">
                  <c:v>-4419.0</c:v>
                </c:pt>
                <c:pt idx="4420">
                  <c:v>-4420.0</c:v>
                </c:pt>
                <c:pt idx="4421">
                  <c:v>-4421.0</c:v>
                </c:pt>
                <c:pt idx="4422">
                  <c:v>-4422.0</c:v>
                </c:pt>
                <c:pt idx="4423">
                  <c:v>-4423.0</c:v>
                </c:pt>
                <c:pt idx="4424">
                  <c:v>-4424.0</c:v>
                </c:pt>
                <c:pt idx="4425">
                  <c:v>-4425.0</c:v>
                </c:pt>
                <c:pt idx="4426">
                  <c:v>-4426.0</c:v>
                </c:pt>
                <c:pt idx="4427">
                  <c:v>-4427.0</c:v>
                </c:pt>
                <c:pt idx="4428">
                  <c:v>-4428.0</c:v>
                </c:pt>
                <c:pt idx="4429">
                  <c:v>-4429.0</c:v>
                </c:pt>
                <c:pt idx="4430">
                  <c:v>-4430.0</c:v>
                </c:pt>
                <c:pt idx="4431">
                  <c:v>-4431.0</c:v>
                </c:pt>
                <c:pt idx="4432">
                  <c:v>-4432.0</c:v>
                </c:pt>
                <c:pt idx="4433">
                  <c:v>-4433.0</c:v>
                </c:pt>
                <c:pt idx="4434">
                  <c:v>-4434.0</c:v>
                </c:pt>
                <c:pt idx="4435">
                  <c:v>-4435.0</c:v>
                </c:pt>
                <c:pt idx="4436">
                  <c:v>-4436.0</c:v>
                </c:pt>
                <c:pt idx="4437">
                  <c:v>-4437.0</c:v>
                </c:pt>
                <c:pt idx="4438">
                  <c:v>-4438.0</c:v>
                </c:pt>
                <c:pt idx="4439">
                  <c:v>-4439.0</c:v>
                </c:pt>
                <c:pt idx="4440">
                  <c:v>-4440.0</c:v>
                </c:pt>
                <c:pt idx="4441">
                  <c:v>-4441.0</c:v>
                </c:pt>
                <c:pt idx="4442">
                  <c:v>-4442.0</c:v>
                </c:pt>
                <c:pt idx="4443">
                  <c:v>-4443.0</c:v>
                </c:pt>
                <c:pt idx="4444">
                  <c:v>-4444.0</c:v>
                </c:pt>
                <c:pt idx="4445">
                  <c:v>-4445.0</c:v>
                </c:pt>
                <c:pt idx="4446">
                  <c:v>-4446.0</c:v>
                </c:pt>
                <c:pt idx="4447">
                  <c:v>-4447.0</c:v>
                </c:pt>
                <c:pt idx="4448">
                  <c:v>-4448.0</c:v>
                </c:pt>
                <c:pt idx="4449">
                  <c:v>-4449.0</c:v>
                </c:pt>
                <c:pt idx="4450">
                  <c:v>-4450.0</c:v>
                </c:pt>
                <c:pt idx="4451">
                  <c:v>-4451.0</c:v>
                </c:pt>
                <c:pt idx="4452">
                  <c:v>-4452.0</c:v>
                </c:pt>
                <c:pt idx="4453">
                  <c:v>-4453.0</c:v>
                </c:pt>
                <c:pt idx="4454">
                  <c:v>-4454.0</c:v>
                </c:pt>
                <c:pt idx="4455">
                  <c:v>-4455.0</c:v>
                </c:pt>
                <c:pt idx="4456">
                  <c:v>-4456.0</c:v>
                </c:pt>
                <c:pt idx="4457">
                  <c:v>-4457.0</c:v>
                </c:pt>
                <c:pt idx="4458">
                  <c:v>-4458.0</c:v>
                </c:pt>
                <c:pt idx="4459">
                  <c:v>-4459.0</c:v>
                </c:pt>
                <c:pt idx="4460">
                  <c:v>-4460.0</c:v>
                </c:pt>
                <c:pt idx="4461">
                  <c:v>-4461.0</c:v>
                </c:pt>
                <c:pt idx="4462">
                  <c:v>-4462.0</c:v>
                </c:pt>
                <c:pt idx="4463">
                  <c:v>-4463.0</c:v>
                </c:pt>
                <c:pt idx="4464">
                  <c:v>-4464.0</c:v>
                </c:pt>
                <c:pt idx="4465">
                  <c:v>-4465.0</c:v>
                </c:pt>
                <c:pt idx="4466">
                  <c:v>-4466.0</c:v>
                </c:pt>
                <c:pt idx="4467">
                  <c:v>-4467.0</c:v>
                </c:pt>
                <c:pt idx="4468">
                  <c:v>-4468.0</c:v>
                </c:pt>
                <c:pt idx="4469">
                  <c:v>-4469.0</c:v>
                </c:pt>
                <c:pt idx="4470">
                  <c:v>-4470.0</c:v>
                </c:pt>
                <c:pt idx="4471">
                  <c:v>-4471.0</c:v>
                </c:pt>
                <c:pt idx="4472">
                  <c:v>-4472.0</c:v>
                </c:pt>
                <c:pt idx="4473">
                  <c:v>-4473.0</c:v>
                </c:pt>
                <c:pt idx="4474">
                  <c:v>-4474.0</c:v>
                </c:pt>
                <c:pt idx="4475">
                  <c:v>-4475.0</c:v>
                </c:pt>
                <c:pt idx="4476">
                  <c:v>-4476.0</c:v>
                </c:pt>
                <c:pt idx="4477">
                  <c:v>-4477.0</c:v>
                </c:pt>
                <c:pt idx="4478">
                  <c:v>-4478.0</c:v>
                </c:pt>
                <c:pt idx="4479">
                  <c:v>-4479.0</c:v>
                </c:pt>
                <c:pt idx="4480">
                  <c:v>-4480.0</c:v>
                </c:pt>
                <c:pt idx="4481">
                  <c:v>-4481.0</c:v>
                </c:pt>
                <c:pt idx="4482">
                  <c:v>-4482.0</c:v>
                </c:pt>
                <c:pt idx="4483">
                  <c:v>-4483.0</c:v>
                </c:pt>
                <c:pt idx="4484">
                  <c:v>-4484.0</c:v>
                </c:pt>
                <c:pt idx="4485">
                  <c:v>-4485.0</c:v>
                </c:pt>
                <c:pt idx="4486">
                  <c:v>-4486.0</c:v>
                </c:pt>
                <c:pt idx="4487">
                  <c:v>-4487.0</c:v>
                </c:pt>
                <c:pt idx="4488">
                  <c:v>-4488.0</c:v>
                </c:pt>
                <c:pt idx="4489">
                  <c:v>-4489.0</c:v>
                </c:pt>
                <c:pt idx="4490">
                  <c:v>-4490.0</c:v>
                </c:pt>
                <c:pt idx="4491">
                  <c:v>-4491.0</c:v>
                </c:pt>
                <c:pt idx="4492">
                  <c:v>-4492.0</c:v>
                </c:pt>
                <c:pt idx="4493">
                  <c:v>-4493.0</c:v>
                </c:pt>
                <c:pt idx="4494">
                  <c:v>-4494.0</c:v>
                </c:pt>
                <c:pt idx="4495">
                  <c:v>-4495.0</c:v>
                </c:pt>
                <c:pt idx="4496">
                  <c:v>-4496.0</c:v>
                </c:pt>
                <c:pt idx="4497">
                  <c:v>-4497.0</c:v>
                </c:pt>
                <c:pt idx="4498">
                  <c:v>-4498.0</c:v>
                </c:pt>
                <c:pt idx="4499">
                  <c:v>-4499.0</c:v>
                </c:pt>
                <c:pt idx="4500">
                  <c:v>-4500.0</c:v>
                </c:pt>
                <c:pt idx="4501">
                  <c:v>-4501.0</c:v>
                </c:pt>
                <c:pt idx="4502">
                  <c:v>-4502.0</c:v>
                </c:pt>
                <c:pt idx="4503">
                  <c:v>-4503.0</c:v>
                </c:pt>
                <c:pt idx="4504">
                  <c:v>-4504.0</c:v>
                </c:pt>
                <c:pt idx="4505">
                  <c:v>-4505.0</c:v>
                </c:pt>
                <c:pt idx="4506">
                  <c:v>-4506.0</c:v>
                </c:pt>
                <c:pt idx="4507">
                  <c:v>-4507.0</c:v>
                </c:pt>
                <c:pt idx="4508">
                  <c:v>-4508.0</c:v>
                </c:pt>
                <c:pt idx="4509">
                  <c:v>-4509.0</c:v>
                </c:pt>
                <c:pt idx="4510">
                  <c:v>-4510.0</c:v>
                </c:pt>
                <c:pt idx="4511">
                  <c:v>-4511.0</c:v>
                </c:pt>
                <c:pt idx="4512">
                  <c:v>-4512.0</c:v>
                </c:pt>
                <c:pt idx="4513">
                  <c:v>-4513.0</c:v>
                </c:pt>
                <c:pt idx="4514">
                  <c:v>-4514.0</c:v>
                </c:pt>
                <c:pt idx="4515">
                  <c:v>-4515.0</c:v>
                </c:pt>
                <c:pt idx="4516">
                  <c:v>-4516.0</c:v>
                </c:pt>
                <c:pt idx="4517">
                  <c:v>-4517.0</c:v>
                </c:pt>
                <c:pt idx="4518">
                  <c:v>-4518.0</c:v>
                </c:pt>
                <c:pt idx="4519">
                  <c:v>-4519.0</c:v>
                </c:pt>
                <c:pt idx="4520">
                  <c:v>-4520.0</c:v>
                </c:pt>
                <c:pt idx="4521">
                  <c:v>-4521.0</c:v>
                </c:pt>
                <c:pt idx="4522">
                  <c:v>-4522.0</c:v>
                </c:pt>
                <c:pt idx="4523">
                  <c:v>-4523.0</c:v>
                </c:pt>
                <c:pt idx="4524">
                  <c:v>-4524.0</c:v>
                </c:pt>
                <c:pt idx="4525">
                  <c:v>-4525.0</c:v>
                </c:pt>
                <c:pt idx="4526">
                  <c:v>-4526.0</c:v>
                </c:pt>
                <c:pt idx="4527">
                  <c:v>-4527.0</c:v>
                </c:pt>
                <c:pt idx="4528">
                  <c:v>-4528.0</c:v>
                </c:pt>
                <c:pt idx="4529">
                  <c:v>-4529.0</c:v>
                </c:pt>
                <c:pt idx="4530">
                  <c:v>-4530.0</c:v>
                </c:pt>
                <c:pt idx="4531">
                  <c:v>-4531.0</c:v>
                </c:pt>
                <c:pt idx="4532">
                  <c:v>-4532.0</c:v>
                </c:pt>
                <c:pt idx="4533">
                  <c:v>-4533.0</c:v>
                </c:pt>
                <c:pt idx="4534">
                  <c:v>-4534.0</c:v>
                </c:pt>
                <c:pt idx="4535">
                  <c:v>-4535.0</c:v>
                </c:pt>
                <c:pt idx="4536">
                  <c:v>-4536.0</c:v>
                </c:pt>
                <c:pt idx="4537">
                  <c:v>-4537.0</c:v>
                </c:pt>
                <c:pt idx="4538">
                  <c:v>-4538.0</c:v>
                </c:pt>
                <c:pt idx="4539">
                  <c:v>-4539.0</c:v>
                </c:pt>
                <c:pt idx="4540">
                  <c:v>-4540.0</c:v>
                </c:pt>
                <c:pt idx="4541">
                  <c:v>-4541.0</c:v>
                </c:pt>
                <c:pt idx="4542">
                  <c:v>-4542.0</c:v>
                </c:pt>
                <c:pt idx="4543">
                  <c:v>-4543.0</c:v>
                </c:pt>
                <c:pt idx="4544">
                  <c:v>-4544.0</c:v>
                </c:pt>
                <c:pt idx="4545">
                  <c:v>-4545.0</c:v>
                </c:pt>
                <c:pt idx="4546">
                  <c:v>-4546.0</c:v>
                </c:pt>
                <c:pt idx="4547">
                  <c:v>-4547.0</c:v>
                </c:pt>
                <c:pt idx="4548">
                  <c:v>-4548.0</c:v>
                </c:pt>
                <c:pt idx="4549">
                  <c:v>-4549.0</c:v>
                </c:pt>
                <c:pt idx="4550">
                  <c:v>-4550.0</c:v>
                </c:pt>
                <c:pt idx="4551">
                  <c:v>-4551.0</c:v>
                </c:pt>
                <c:pt idx="4552">
                  <c:v>-4552.0</c:v>
                </c:pt>
                <c:pt idx="4553">
                  <c:v>-4553.0</c:v>
                </c:pt>
                <c:pt idx="4554">
                  <c:v>-4554.0</c:v>
                </c:pt>
                <c:pt idx="4555">
                  <c:v>-4555.0</c:v>
                </c:pt>
                <c:pt idx="4556">
                  <c:v>-4556.0</c:v>
                </c:pt>
                <c:pt idx="4557">
                  <c:v>-4557.0</c:v>
                </c:pt>
                <c:pt idx="4558">
                  <c:v>-4558.0</c:v>
                </c:pt>
                <c:pt idx="4559">
                  <c:v>-4559.0</c:v>
                </c:pt>
                <c:pt idx="4560">
                  <c:v>-4560.0</c:v>
                </c:pt>
                <c:pt idx="4561">
                  <c:v>-4561.0</c:v>
                </c:pt>
                <c:pt idx="4562">
                  <c:v>-4562.0</c:v>
                </c:pt>
                <c:pt idx="4563">
                  <c:v>-4563.0</c:v>
                </c:pt>
                <c:pt idx="4564">
                  <c:v>-4564.0</c:v>
                </c:pt>
                <c:pt idx="4565">
                  <c:v>-4565.0</c:v>
                </c:pt>
                <c:pt idx="4566">
                  <c:v>-4566.0</c:v>
                </c:pt>
                <c:pt idx="4567">
                  <c:v>-4567.0</c:v>
                </c:pt>
                <c:pt idx="4568">
                  <c:v>-4568.0</c:v>
                </c:pt>
                <c:pt idx="4569">
                  <c:v>-4569.0</c:v>
                </c:pt>
                <c:pt idx="4570">
                  <c:v>-4570.0</c:v>
                </c:pt>
                <c:pt idx="4571">
                  <c:v>-4571.0</c:v>
                </c:pt>
                <c:pt idx="4572">
                  <c:v>-4572.0</c:v>
                </c:pt>
                <c:pt idx="4573">
                  <c:v>-4573.0</c:v>
                </c:pt>
                <c:pt idx="4574">
                  <c:v>-4574.0</c:v>
                </c:pt>
                <c:pt idx="4575">
                  <c:v>-4575.0</c:v>
                </c:pt>
                <c:pt idx="4576">
                  <c:v>-4576.0</c:v>
                </c:pt>
                <c:pt idx="4577">
                  <c:v>-4577.0</c:v>
                </c:pt>
                <c:pt idx="4578">
                  <c:v>-4578.0</c:v>
                </c:pt>
                <c:pt idx="4579">
                  <c:v>-4579.0</c:v>
                </c:pt>
                <c:pt idx="4580">
                  <c:v>-4580.0</c:v>
                </c:pt>
                <c:pt idx="4581">
                  <c:v>-4581.0</c:v>
                </c:pt>
                <c:pt idx="4582">
                  <c:v>-4582.0</c:v>
                </c:pt>
                <c:pt idx="4583">
                  <c:v>-4583.0</c:v>
                </c:pt>
                <c:pt idx="4584">
                  <c:v>-4584.0</c:v>
                </c:pt>
                <c:pt idx="4585">
                  <c:v>-4585.0</c:v>
                </c:pt>
                <c:pt idx="4586">
                  <c:v>-4586.0</c:v>
                </c:pt>
                <c:pt idx="4587">
                  <c:v>-4587.0</c:v>
                </c:pt>
                <c:pt idx="4588">
                  <c:v>-4588.0</c:v>
                </c:pt>
                <c:pt idx="4589">
                  <c:v>-4589.0</c:v>
                </c:pt>
                <c:pt idx="4590">
                  <c:v>-4590.0</c:v>
                </c:pt>
                <c:pt idx="4591">
                  <c:v>-4591.0</c:v>
                </c:pt>
                <c:pt idx="4592">
                  <c:v>-4592.0</c:v>
                </c:pt>
                <c:pt idx="4593">
                  <c:v>-4593.0</c:v>
                </c:pt>
                <c:pt idx="4594">
                  <c:v>-4594.0</c:v>
                </c:pt>
                <c:pt idx="4595">
                  <c:v>-4595.0</c:v>
                </c:pt>
                <c:pt idx="4596">
                  <c:v>-4596.0</c:v>
                </c:pt>
                <c:pt idx="4597">
                  <c:v>-4597.0</c:v>
                </c:pt>
                <c:pt idx="4598">
                  <c:v>-4598.0</c:v>
                </c:pt>
                <c:pt idx="4599">
                  <c:v>-4599.0</c:v>
                </c:pt>
                <c:pt idx="4600">
                  <c:v>-4600.0</c:v>
                </c:pt>
                <c:pt idx="4601">
                  <c:v>-4601.0</c:v>
                </c:pt>
                <c:pt idx="4602">
                  <c:v>-4602.0</c:v>
                </c:pt>
                <c:pt idx="4603">
                  <c:v>-4603.0</c:v>
                </c:pt>
                <c:pt idx="4604">
                  <c:v>-4604.0</c:v>
                </c:pt>
                <c:pt idx="4605">
                  <c:v>-4605.0</c:v>
                </c:pt>
                <c:pt idx="4606">
                  <c:v>-4606.0</c:v>
                </c:pt>
                <c:pt idx="4607">
                  <c:v>-4607.0</c:v>
                </c:pt>
                <c:pt idx="4608">
                  <c:v>-4608.0</c:v>
                </c:pt>
                <c:pt idx="4609">
                  <c:v>-4609.0</c:v>
                </c:pt>
                <c:pt idx="4610">
                  <c:v>-4610.0</c:v>
                </c:pt>
                <c:pt idx="4611">
                  <c:v>-4611.0</c:v>
                </c:pt>
                <c:pt idx="4612">
                  <c:v>-4612.0</c:v>
                </c:pt>
                <c:pt idx="4613">
                  <c:v>-4613.0</c:v>
                </c:pt>
                <c:pt idx="4614">
                  <c:v>-4614.0</c:v>
                </c:pt>
                <c:pt idx="4615">
                  <c:v>-4615.0</c:v>
                </c:pt>
                <c:pt idx="4616">
                  <c:v>-4616.0</c:v>
                </c:pt>
                <c:pt idx="4617">
                  <c:v>-4617.0</c:v>
                </c:pt>
                <c:pt idx="4618">
                  <c:v>-4618.0</c:v>
                </c:pt>
                <c:pt idx="4619">
                  <c:v>-4619.0</c:v>
                </c:pt>
                <c:pt idx="4620">
                  <c:v>-4620.0</c:v>
                </c:pt>
                <c:pt idx="4621">
                  <c:v>-4621.0</c:v>
                </c:pt>
                <c:pt idx="4622">
                  <c:v>-4622.0</c:v>
                </c:pt>
                <c:pt idx="4623">
                  <c:v>-4623.0</c:v>
                </c:pt>
                <c:pt idx="4624">
                  <c:v>-4624.0</c:v>
                </c:pt>
                <c:pt idx="4625">
                  <c:v>-4625.0</c:v>
                </c:pt>
                <c:pt idx="4626">
                  <c:v>-4626.0</c:v>
                </c:pt>
                <c:pt idx="4627">
                  <c:v>-4627.0</c:v>
                </c:pt>
                <c:pt idx="4628">
                  <c:v>-4628.0</c:v>
                </c:pt>
                <c:pt idx="4629">
                  <c:v>-4629.0</c:v>
                </c:pt>
                <c:pt idx="4630">
                  <c:v>-4630.0</c:v>
                </c:pt>
                <c:pt idx="4631">
                  <c:v>-4631.0</c:v>
                </c:pt>
                <c:pt idx="4632">
                  <c:v>-4632.0</c:v>
                </c:pt>
                <c:pt idx="4633">
                  <c:v>-4633.0</c:v>
                </c:pt>
                <c:pt idx="4634">
                  <c:v>-4634.0</c:v>
                </c:pt>
                <c:pt idx="4635">
                  <c:v>-4635.0</c:v>
                </c:pt>
                <c:pt idx="4636">
                  <c:v>-4636.0</c:v>
                </c:pt>
                <c:pt idx="4637">
                  <c:v>-4637.0</c:v>
                </c:pt>
                <c:pt idx="4638">
                  <c:v>-4638.0</c:v>
                </c:pt>
                <c:pt idx="4639">
                  <c:v>-4639.0</c:v>
                </c:pt>
                <c:pt idx="4640">
                  <c:v>-4640.0</c:v>
                </c:pt>
                <c:pt idx="4641">
                  <c:v>-4641.0</c:v>
                </c:pt>
                <c:pt idx="4642">
                  <c:v>-4642.0</c:v>
                </c:pt>
                <c:pt idx="4643">
                  <c:v>-4643.0</c:v>
                </c:pt>
                <c:pt idx="4644">
                  <c:v>-4644.0</c:v>
                </c:pt>
                <c:pt idx="4645">
                  <c:v>-4645.0</c:v>
                </c:pt>
                <c:pt idx="4646">
                  <c:v>-4646.0</c:v>
                </c:pt>
                <c:pt idx="4647">
                  <c:v>-4647.0</c:v>
                </c:pt>
                <c:pt idx="4648">
                  <c:v>-4648.0</c:v>
                </c:pt>
                <c:pt idx="4649">
                  <c:v>-4649.0</c:v>
                </c:pt>
                <c:pt idx="4650">
                  <c:v>-4650.0</c:v>
                </c:pt>
                <c:pt idx="4651">
                  <c:v>-4651.0</c:v>
                </c:pt>
                <c:pt idx="4652">
                  <c:v>-4652.0</c:v>
                </c:pt>
                <c:pt idx="4653">
                  <c:v>-4653.0</c:v>
                </c:pt>
                <c:pt idx="4654">
                  <c:v>-4654.0</c:v>
                </c:pt>
                <c:pt idx="4655">
                  <c:v>-4655.0</c:v>
                </c:pt>
                <c:pt idx="4656">
                  <c:v>-4656.0</c:v>
                </c:pt>
                <c:pt idx="4657">
                  <c:v>-4657.0</c:v>
                </c:pt>
                <c:pt idx="4658">
                  <c:v>-4658.0</c:v>
                </c:pt>
                <c:pt idx="4659">
                  <c:v>-4659.0</c:v>
                </c:pt>
                <c:pt idx="4660">
                  <c:v>-4660.0</c:v>
                </c:pt>
                <c:pt idx="4661">
                  <c:v>-4661.0</c:v>
                </c:pt>
                <c:pt idx="4662">
                  <c:v>-4662.0</c:v>
                </c:pt>
                <c:pt idx="4663">
                  <c:v>-4663.0</c:v>
                </c:pt>
                <c:pt idx="4664">
                  <c:v>-4664.0</c:v>
                </c:pt>
                <c:pt idx="4665">
                  <c:v>-4665.0</c:v>
                </c:pt>
                <c:pt idx="4666">
                  <c:v>-4666.0</c:v>
                </c:pt>
                <c:pt idx="4667">
                  <c:v>-4667.0</c:v>
                </c:pt>
                <c:pt idx="4668">
                  <c:v>-4668.0</c:v>
                </c:pt>
                <c:pt idx="4669">
                  <c:v>-4669.0</c:v>
                </c:pt>
                <c:pt idx="4670">
                  <c:v>-4670.0</c:v>
                </c:pt>
                <c:pt idx="4671">
                  <c:v>-4671.0</c:v>
                </c:pt>
                <c:pt idx="4672">
                  <c:v>-4672.0</c:v>
                </c:pt>
                <c:pt idx="4673">
                  <c:v>-4673.0</c:v>
                </c:pt>
                <c:pt idx="4674">
                  <c:v>-4674.0</c:v>
                </c:pt>
                <c:pt idx="4675">
                  <c:v>-4675.0</c:v>
                </c:pt>
                <c:pt idx="4676">
                  <c:v>-4676.0</c:v>
                </c:pt>
                <c:pt idx="4677">
                  <c:v>-4677.0</c:v>
                </c:pt>
                <c:pt idx="4678">
                  <c:v>-4678.0</c:v>
                </c:pt>
                <c:pt idx="4679">
                  <c:v>-4679.0</c:v>
                </c:pt>
                <c:pt idx="4680">
                  <c:v>-4680.0</c:v>
                </c:pt>
                <c:pt idx="4681">
                  <c:v>-4681.0</c:v>
                </c:pt>
                <c:pt idx="4682">
                  <c:v>-4682.0</c:v>
                </c:pt>
                <c:pt idx="4683">
                  <c:v>-4683.0</c:v>
                </c:pt>
                <c:pt idx="4684">
                  <c:v>-4684.0</c:v>
                </c:pt>
                <c:pt idx="4685">
                  <c:v>-4685.0</c:v>
                </c:pt>
                <c:pt idx="4686">
                  <c:v>-4686.0</c:v>
                </c:pt>
                <c:pt idx="4687">
                  <c:v>-4687.0</c:v>
                </c:pt>
                <c:pt idx="4688">
                  <c:v>-4688.0</c:v>
                </c:pt>
                <c:pt idx="4689">
                  <c:v>-4689.0</c:v>
                </c:pt>
                <c:pt idx="4690">
                  <c:v>-4690.0</c:v>
                </c:pt>
                <c:pt idx="4691">
                  <c:v>-4691.0</c:v>
                </c:pt>
                <c:pt idx="4692">
                  <c:v>-4692.0</c:v>
                </c:pt>
                <c:pt idx="4693">
                  <c:v>-4693.0</c:v>
                </c:pt>
                <c:pt idx="4694">
                  <c:v>-4694.0</c:v>
                </c:pt>
                <c:pt idx="4695">
                  <c:v>-4695.0</c:v>
                </c:pt>
                <c:pt idx="4696">
                  <c:v>-4696.0</c:v>
                </c:pt>
                <c:pt idx="4697">
                  <c:v>-4697.0</c:v>
                </c:pt>
                <c:pt idx="4698">
                  <c:v>-4698.0</c:v>
                </c:pt>
                <c:pt idx="4699">
                  <c:v>-4699.0</c:v>
                </c:pt>
                <c:pt idx="4700">
                  <c:v>-4700.0</c:v>
                </c:pt>
                <c:pt idx="4701">
                  <c:v>-4701.0</c:v>
                </c:pt>
                <c:pt idx="4702">
                  <c:v>-4702.0</c:v>
                </c:pt>
                <c:pt idx="4703">
                  <c:v>-4703.0</c:v>
                </c:pt>
                <c:pt idx="4704">
                  <c:v>-4704.0</c:v>
                </c:pt>
                <c:pt idx="4705">
                  <c:v>-4705.0</c:v>
                </c:pt>
                <c:pt idx="4706">
                  <c:v>-4706.0</c:v>
                </c:pt>
                <c:pt idx="4707">
                  <c:v>-4707.0</c:v>
                </c:pt>
                <c:pt idx="4708">
                  <c:v>-4708.0</c:v>
                </c:pt>
                <c:pt idx="4709">
                  <c:v>-4709.0</c:v>
                </c:pt>
                <c:pt idx="4710">
                  <c:v>-4710.0</c:v>
                </c:pt>
                <c:pt idx="4711">
                  <c:v>-4711.0</c:v>
                </c:pt>
                <c:pt idx="4712">
                  <c:v>-4712.0</c:v>
                </c:pt>
                <c:pt idx="4713">
                  <c:v>-4713.0</c:v>
                </c:pt>
                <c:pt idx="4714">
                  <c:v>-4714.0</c:v>
                </c:pt>
                <c:pt idx="4715">
                  <c:v>-4715.0</c:v>
                </c:pt>
                <c:pt idx="4716">
                  <c:v>-4716.0</c:v>
                </c:pt>
                <c:pt idx="4717">
                  <c:v>-4717.0</c:v>
                </c:pt>
                <c:pt idx="4718">
                  <c:v>-4718.0</c:v>
                </c:pt>
                <c:pt idx="4719">
                  <c:v>-4719.0</c:v>
                </c:pt>
                <c:pt idx="4720">
                  <c:v>-4720.0</c:v>
                </c:pt>
                <c:pt idx="4721">
                  <c:v>-4721.0</c:v>
                </c:pt>
                <c:pt idx="4722">
                  <c:v>-4722.0</c:v>
                </c:pt>
                <c:pt idx="4723">
                  <c:v>-4723.0</c:v>
                </c:pt>
                <c:pt idx="4724">
                  <c:v>-4724.0</c:v>
                </c:pt>
                <c:pt idx="4725">
                  <c:v>-4725.0</c:v>
                </c:pt>
                <c:pt idx="4726">
                  <c:v>-4726.0</c:v>
                </c:pt>
                <c:pt idx="4727">
                  <c:v>-4727.0</c:v>
                </c:pt>
                <c:pt idx="4728">
                  <c:v>-4728.0</c:v>
                </c:pt>
                <c:pt idx="4729">
                  <c:v>-4729.0</c:v>
                </c:pt>
                <c:pt idx="4730">
                  <c:v>-4730.0</c:v>
                </c:pt>
                <c:pt idx="4731">
                  <c:v>-4731.0</c:v>
                </c:pt>
                <c:pt idx="4732">
                  <c:v>-4732.0</c:v>
                </c:pt>
                <c:pt idx="4733">
                  <c:v>-4733.0</c:v>
                </c:pt>
                <c:pt idx="4734">
                  <c:v>-4734.0</c:v>
                </c:pt>
                <c:pt idx="4735">
                  <c:v>-4735.0</c:v>
                </c:pt>
                <c:pt idx="4736">
                  <c:v>-4736.0</c:v>
                </c:pt>
                <c:pt idx="4737">
                  <c:v>-4737.0</c:v>
                </c:pt>
                <c:pt idx="4738">
                  <c:v>-4738.0</c:v>
                </c:pt>
                <c:pt idx="4739">
                  <c:v>-4739.0</c:v>
                </c:pt>
                <c:pt idx="4740">
                  <c:v>-4740.0</c:v>
                </c:pt>
                <c:pt idx="4741">
                  <c:v>-4741.0</c:v>
                </c:pt>
                <c:pt idx="4742">
                  <c:v>-4742.0</c:v>
                </c:pt>
                <c:pt idx="4743">
                  <c:v>-4743.0</c:v>
                </c:pt>
                <c:pt idx="4744">
                  <c:v>-4744.0</c:v>
                </c:pt>
                <c:pt idx="4745">
                  <c:v>-4745.0</c:v>
                </c:pt>
                <c:pt idx="4746">
                  <c:v>-4746.0</c:v>
                </c:pt>
                <c:pt idx="4747">
                  <c:v>-4747.0</c:v>
                </c:pt>
                <c:pt idx="4748">
                  <c:v>-4748.0</c:v>
                </c:pt>
                <c:pt idx="4749">
                  <c:v>-4749.0</c:v>
                </c:pt>
                <c:pt idx="4750">
                  <c:v>-4750.0</c:v>
                </c:pt>
                <c:pt idx="4751">
                  <c:v>-4751.0</c:v>
                </c:pt>
                <c:pt idx="4752">
                  <c:v>-4752.0</c:v>
                </c:pt>
                <c:pt idx="4753">
                  <c:v>-4753.0</c:v>
                </c:pt>
                <c:pt idx="4754">
                  <c:v>-4754.0</c:v>
                </c:pt>
                <c:pt idx="4755">
                  <c:v>-4755.0</c:v>
                </c:pt>
                <c:pt idx="4756">
                  <c:v>-4756.0</c:v>
                </c:pt>
                <c:pt idx="4757">
                  <c:v>-4757.0</c:v>
                </c:pt>
                <c:pt idx="4758">
                  <c:v>-4758.0</c:v>
                </c:pt>
                <c:pt idx="4759">
                  <c:v>-4759.0</c:v>
                </c:pt>
                <c:pt idx="4760">
                  <c:v>-4760.0</c:v>
                </c:pt>
                <c:pt idx="4761">
                  <c:v>-4761.0</c:v>
                </c:pt>
                <c:pt idx="4762">
                  <c:v>-4762.0</c:v>
                </c:pt>
                <c:pt idx="4763">
                  <c:v>-4763.0</c:v>
                </c:pt>
                <c:pt idx="4764">
                  <c:v>-4764.0</c:v>
                </c:pt>
                <c:pt idx="4765">
                  <c:v>-4765.0</c:v>
                </c:pt>
                <c:pt idx="4766">
                  <c:v>-4766.0</c:v>
                </c:pt>
                <c:pt idx="4767">
                  <c:v>-4767.0</c:v>
                </c:pt>
                <c:pt idx="4768">
                  <c:v>-4768.0</c:v>
                </c:pt>
                <c:pt idx="4769">
                  <c:v>-4769.0</c:v>
                </c:pt>
                <c:pt idx="4770">
                  <c:v>-4770.0</c:v>
                </c:pt>
                <c:pt idx="4771">
                  <c:v>-4771.0</c:v>
                </c:pt>
                <c:pt idx="4772">
                  <c:v>-4772.0</c:v>
                </c:pt>
                <c:pt idx="4773">
                  <c:v>-4773.0</c:v>
                </c:pt>
                <c:pt idx="4774">
                  <c:v>-4774.0</c:v>
                </c:pt>
                <c:pt idx="4775">
                  <c:v>-4775.0</c:v>
                </c:pt>
                <c:pt idx="4776">
                  <c:v>-4776.0</c:v>
                </c:pt>
                <c:pt idx="4777">
                  <c:v>-4777.0</c:v>
                </c:pt>
                <c:pt idx="4778">
                  <c:v>-4778.0</c:v>
                </c:pt>
                <c:pt idx="4779">
                  <c:v>-4779.0</c:v>
                </c:pt>
                <c:pt idx="4780">
                  <c:v>-4780.0</c:v>
                </c:pt>
                <c:pt idx="4781">
                  <c:v>-4781.0</c:v>
                </c:pt>
                <c:pt idx="4782">
                  <c:v>-4782.0</c:v>
                </c:pt>
                <c:pt idx="4783">
                  <c:v>-4783.0</c:v>
                </c:pt>
                <c:pt idx="4784">
                  <c:v>-4784.0</c:v>
                </c:pt>
                <c:pt idx="4785">
                  <c:v>-4785.0</c:v>
                </c:pt>
                <c:pt idx="4786">
                  <c:v>-4786.0</c:v>
                </c:pt>
                <c:pt idx="4787">
                  <c:v>-4787.0</c:v>
                </c:pt>
                <c:pt idx="4788">
                  <c:v>-4788.0</c:v>
                </c:pt>
                <c:pt idx="4789">
                  <c:v>-4789.0</c:v>
                </c:pt>
                <c:pt idx="4790">
                  <c:v>-4790.0</c:v>
                </c:pt>
                <c:pt idx="4791">
                  <c:v>-4791.0</c:v>
                </c:pt>
                <c:pt idx="4792">
                  <c:v>-4792.0</c:v>
                </c:pt>
                <c:pt idx="4793">
                  <c:v>-4793.0</c:v>
                </c:pt>
                <c:pt idx="4794">
                  <c:v>-4794.0</c:v>
                </c:pt>
                <c:pt idx="4795">
                  <c:v>-4795.0</c:v>
                </c:pt>
                <c:pt idx="4796">
                  <c:v>-4796.0</c:v>
                </c:pt>
                <c:pt idx="4797">
                  <c:v>-4797.0</c:v>
                </c:pt>
                <c:pt idx="4798">
                  <c:v>-4798.0</c:v>
                </c:pt>
                <c:pt idx="4799">
                  <c:v>-4799.0</c:v>
                </c:pt>
                <c:pt idx="4800">
                  <c:v>-4800.0</c:v>
                </c:pt>
                <c:pt idx="4801">
                  <c:v>-4801.0</c:v>
                </c:pt>
                <c:pt idx="4802">
                  <c:v>-4802.0</c:v>
                </c:pt>
                <c:pt idx="4803">
                  <c:v>-4803.0</c:v>
                </c:pt>
                <c:pt idx="4804">
                  <c:v>-4804.0</c:v>
                </c:pt>
                <c:pt idx="4805">
                  <c:v>-4805.0</c:v>
                </c:pt>
                <c:pt idx="4806">
                  <c:v>-4806.0</c:v>
                </c:pt>
                <c:pt idx="4807">
                  <c:v>-4807.0</c:v>
                </c:pt>
                <c:pt idx="4808">
                  <c:v>-4808.0</c:v>
                </c:pt>
                <c:pt idx="4809">
                  <c:v>-4809.0</c:v>
                </c:pt>
                <c:pt idx="4810">
                  <c:v>-4810.0</c:v>
                </c:pt>
                <c:pt idx="4811">
                  <c:v>-4811.0</c:v>
                </c:pt>
                <c:pt idx="4812">
                  <c:v>-4812.0</c:v>
                </c:pt>
                <c:pt idx="4813">
                  <c:v>-4813.0</c:v>
                </c:pt>
                <c:pt idx="4814">
                  <c:v>-4814.0</c:v>
                </c:pt>
                <c:pt idx="4815">
                  <c:v>-4815.0</c:v>
                </c:pt>
                <c:pt idx="4816">
                  <c:v>-4816.0</c:v>
                </c:pt>
                <c:pt idx="4817">
                  <c:v>-4817.0</c:v>
                </c:pt>
                <c:pt idx="4818">
                  <c:v>-4818.0</c:v>
                </c:pt>
                <c:pt idx="4819">
                  <c:v>-4819.0</c:v>
                </c:pt>
                <c:pt idx="4820">
                  <c:v>-4820.0</c:v>
                </c:pt>
                <c:pt idx="4821">
                  <c:v>-4821.0</c:v>
                </c:pt>
                <c:pt idx="4822">
                  <c:v>-4822.0</c:v>
                </c:pt>
                <c:pt idx="4823">
                  <c:v>-4823.0</c:v>
                </c:pt>
                <c:pt idx="4824">
                  <c:v>-4824.0</c:v>
                </c:pt>
                <c:pt idx="4825">
                  <c:v>-4825.0</c:v>
                </c:pt>
                <c:pt idx="4826">
                  <c:v>-4826.0</c:v>
                </c:pt>
                <c:pt idx="4827">
                  <c:v>-4827.0</c:v>
                </c:pt>
                <c:pt idx="4828">
                  <c:v>-4828.0</c:v>
                </c:pt>
                <c:pt idx="4829">
                  <c:v>-4829.0</c:v>
                </c:pt>
                <c:pt idx="4830">
                  <c:v>-4830.0</c:v>
                </c:pt>
                <c:pt idx="4831">
                  <c:v>-4831.0</c:v>
                </c:pt>
                <c:pt idx="4832">
                  <c:v>-4832.0</c:v>
                </c:pt>
                <c:pt idx="4833">
                  <c:v>-4833.0</c:v>
                </c:pt>
                <c:pt idx="4834">
                  <c:v>-4834.0</c:v>
                </c:pt>
                <c:pt idx="4835">
                  <c:v>-4835.0</c:v>
                </c:pt>
                <c:pt idx="4836">
                  <c:v>-4836.0</c:v>
                </c:pt>
                <c:pt idx="4837">
                  <c:v>-4837.0</c:v>
                </c:pt>
                <c:pt idx="4838">
                  <c:v>-4838.0</c:v>
                </c:pt>
                <c:pt idx="4839">
                  <c:v>-4839.0</c:v>
                </c:pt>
                <c:pt idx="4840">
                  <c:v>-4840.0</c:v>
                </c:pt>
                <c:pt idx="4841">
                  <c:v>-4841.0</c:v>
                </c:pt>
                <c:pt idx="4842">
                  <c:v>-4842.0</c:v>
                </c:pt>
                <c:pt idx="4843">
                  <c:v>-4843.0</c:v>
                </c:pt>
                <c:pt idx="4844">
                  <c:v>-4844.0</c:v>
                </c:pt>
                <c:pt idx="4845">
                  <c:v>-4845.0</c:v>
                </c:pt>
                <c:pt idx="4846">
                  <c:v>-4846.0</c:v>
                </c:pt>
                <c:pt idx="4847">
                  <c:v>-4847.0</c:v>
                </c:pt>
                <c:pt idx="4848">
                  <c:v>-4848.0</c:v>
                </c:pt>
                <c:pt idx="4849">
                  <c:v>-4849.0</c:v>
                </c:pt>
                <c:pt idx="4850">
                  <c:v>-4850.0</c:v>
                </c:pt>
                <c:pt idx="4851">
                  <c:v>-4851.0</c:v>
                </c:pt>
                <c:pt idx="4852">
                  <c:v>-4852.0</c:v>
                </c:pt>
                <c:pt idx="4853">
                  <c:v>-4853.0</c:v>
                </c:pt>
                <c:pt idx="4854">
                  <c:v>-4854.0</c:v>
                </c:pt>
                <c:pt idx="4855">
                  <c:v>-4855.0</c:v>
                </c:pt>
                <c:pt idx="4856">
                  <c:v>-4856.0</c:v>
                </c:pt>
                <c:pt idx="4857">
                  <c:v>-4857.0</c:v>
                </c:pt>
                <c:pt idx="4858">
                  <c:v>-4858.0</c:v>
                </c:pt>
                <c:pt idx="4859">
                  <c:v>-4859.0</c:v>
                </c:pt>
                <c:pt idx="4860">
                  <c:v>-4860.0</c:v>
                </c:pt>
                <c:pt idx="4861">
                  <c:v>-4861.0</c:v>
                </c:pt>
                <c:pt idx="4862">
                  <c:v>-4862.0</c:v>
                </c:pt>
                <c:pt idx="4863">
                  <c:v>-4863.0</c:v>
                </c:pt>
                <c:pt idx="4864">
                  <c:v>-4864.0</c:v>
                </c:pt>
                <c:pt idx="4865">
                  <c:v>-4865.0</c:v>
                </c:pt>
                <c:pt idx="4866">
                  <c:v>-4866.0</c:v>
                </c:pt>
                <c:pt idx="4867">
                  <c:v>-4867.0</c:v>
                </c:pt>
                <c:pt idx="4868">
                  <c:v>-4868.0</c:v>
                </c:pt>
                <c:pt idx="4869">
                  <c:v>-4869.0</c:v>
                </c:pt>
                <c:pt idx="4870">
                  <c:v>-4870.0</c:v>
                </c:pt>
                <c:pt idx="4871">
                  <c:v>-4871.0</c:v>
                </c:pt>
                <c:pt idx="4872">
                  <c:v>-4872.0</c:v>
                </c:pt>
                <c:pt idx="4873">
                  <c:v>-4873.0</c:v>
                </c:pt>
                <c:pt idx="4874">
                  <c:v>-4874.0</c:v>
                </c:pt>
                <c:pt idx="4875">
                  <c:v>-4875.0</c:v>
                </c:pt>
                <c:pt idx="4876">
                  <c:v>-4876.0</c:v>
                </c:pt>
                <c:pt idx="4877">
                  <c:v>-4877.0</c:v>
                </c:pt>
                <c:pt idx="4878">
                  <c:v>-4878.0</c:v>
                </c:pt>
                <c:pt idx="4879">
                  <c:v>-4879.0</c:v>
                </c:pt>
                <c:pt idx="4880">
                  <c:v>-4880.0</c:v>
                </c:pt>
                <c:pt idx="4881">
                  <c:v>-4881.0</c:v>
                </c:pt>
                <c:pt idx="4882">
                  <c:v>-4882.0</c:v>
                </c:pt>
                <c:pt idx="4883">
                  <c:v>-4883.0</c:v>
                </c:pt>
                <c:pt idx="4884">
                  <c:v>-4884.0</c:v>
                </c:pt>
                <c:pt idx="4885">
                  <c:v>-4885.0</c:v>
                </c:pt>
                <c:pt idx="4886">
                  <c:v>-4886.0</c:v>
                </c:pt>
                <c:pt idx="4887">
                  <c:v>-4887.0</c:v>
                </c:pt>
                <c:pt idx="4888">
                  <c:v>-4888.0</c:v>
                </c:pt>
                <c:pt idx="4889">
                  <c:v>-4889.0</c:v>
                </c:pt>
                <c:pt idx="4890">
                  <c:v>-4890.0</c:v>
                </c:pt>
                <c:pt idx="4891">
                  <c:v>-4891.0</c:v>
                </c:pt>
                <c:pt idx="4892">
                  <c:v>-4892.0</c:v>
                </c:pt>
                <c:pt idx="4893">
                  <c:v>-4893.0</c:v>
                </c:pt>
                <c:pt idx="4894">
                  <c:v>-4894.0</c:v>
                </c:pt>
                <c:pt idx="4895">
                  <c:v>-4895.0</c:v>
                </c:pt>
                <c:pt idx="4896">
                  <c:v>-4896.0</c:v>
                </c:pt>
                <c:pt idx="4897">
                  <c:v>-4897.0</c:v>
                </c:pt>
                <c:pt idx="4898">
                  <c:v>-4898.0</c:v>
                </c:pt>
                <c:pt idx="4899">
                  <c:v>-4899.0</c:v>
                </c:pt>
                <c:pt idx="4900">
                  <c:v>-4900.0</c:v>
                </c:pt>
                <c:pt idx="4901">
                  <c:v>-4901.0</c:v>
                </c:pt>
                <c:pt idx="4902">
                  <c:v>-4902.0</c:v>
                </c:pt>
                <c:pt idx="4903">
                  <c:v>-4903.0</c:v>
                </c:pt>
                <c:pt idx="4904">
                  <c:v>-4904.0</c:v>
                </c:pt>
                <c:pt idx="4905">
                  <c:v>-4905.0</c:v>
                </c:pt>
                <c:pt idx="4906">
                  <c:v>-4906.0</c:v>
                </c:pt>
                <c:pt idx="4907">
                  <c:v>-4907.0</c:v>
                </c:pt>
                <c:pt idx="4908">
                  <c:v>-4908.0</c:v>
                </c:pt>
                <c:pt idx="4909">
                  <c:v>-4909.0</c:v>
                </c:pt>
                <c:pt idx="4910">
                  <c:v>-4910.0</c:v>
                </c:pt>
                <c:pt idx="4911">
                  <c:v>-4911.0</c:v>
                </c:pt>
                <c:pt idx="4912">
                  <c:v>-4912.0</c:v>
                </c:pt>
                <c:pt idx="4913">
                  <c:v>-4913.0</c:v>
                </c:pt>
                <c:pt idx="4914">
                  <c:v>-4914.0</c:v>
                </c:pt>
                <c:pt idx="4915">
                  <c:v>-4915.0</c:v>
                </c:pt>
                <c:pt idx="4916">
                  <c:v>-4916.0</c:v>
                </c:pt>
                <c:pt idx="4917">
                  <c:v>-4917.0</c:v>
                </c:pt>
                <c:pt idx="4918">
                  <c:v>-4918.0</c:v>
                </c:pt>
                <c:pt idx="4919">
                  <c:v>-4919.0</c:v>
                </c:pt>
                <c:pt idx="4920">
                  <c:v>-4920.0</c:v>
                </c:pt>
                <c:pt idx="4921">
                  <c:v>-4921.0</c:v>
                </c:pt>
                <c:pt idx="4922">
                  <c:v>-4922.0</c:v>
                </c:pt>
                <c:pt idx="4923">
                  <c:v>-4923.0</c:v>
                </c:pt>
                <c:pt idx="4924">
                  <c:v>-4924.0</c:v>
                </c:pt>
                <c:pt idx="4925">
                  <c:v>-4925.0</c:v>
                </c:pt>
                <c:pt idx="4926">
                  <c:v>-4926.0</c:v>
                </c:pt>
                <c:pt idx="4927">
                  <c:v>-4927.0</c:v>
                </c:pt>
                <c:pt idx="4928">
                  <c:v>-4928.0</c:v>
                </c:pt>
                <c:pt idx="4929">
                  <c:v>-4929.0</c:v>
                </c:pt>
                <c:pt idx="4930">
                  <c:v>-4930.0</c:v>
                </c:pt>
                <c:pt idx="4931">
                  <c:v>-4931.0</c:v>
                </c:pt>
                <c:pt idx="4932">
                  <c:v>-4932.0</c:v>
                </c:pt>
                <c:pt idx="4933">
                  <c:v>-4933.0</c:v>
                </c:pt>
                <c:pt idx="4934">
                  <c:v>-4934.0</c:v>
                </c:pt>
                <c:pt idx="4935">
                  <c:v>-4935.0</c:v>
                </c:pt>
                <c:pt idx="4936">
                  <c:v>-4936.0</c:v>
                </c:pt>
                <c:pt idx="4937">
                  <c:v>-4937.0</c:v>
                </c:pt>
                <c:pt idx="4938">
                  <c:v>-4938.0</c:v>
                </c:pt>
                <c:pt idx="4939">
                  <c:v>-4939.0</c:v>
                </c:pt>
                <c:pt idx="4940">
                  <c:v>-4940.0</c:v>
                </c:pt>
                <c:pt idx="4941">
                  <c:v>-4941.0</c:v>
                </c:pt>
                <c:pt idx="4942">
                  <c:v>-4942.0</c:v>
                </c:pt>
                <c:pt idx="4943">
                  <c:v>-4943.0</c:v>
                </c:pt>
                <c:pt idx="4944">
                  <c:v>-4944.0</c:v>
                </c:pt>
                <c:pt idx="4945">
                  <c:v>-4945.0</c:v>
                </c:pt>
                <c:pt idx="4946">
                  <c:v>-4946.0</c:v>
                </c:pt>
                <c:pt idx="4947">
                  <c:v>-4947.0</c:v>
                </c:pt>
                <c:pt idx="4948">
                  <c:v>-4948.0</c:v>
                </c:pt>
                <c:pt idx="4949">
                  <c:v>-4949.0</c:v>
                </c:pt>
                <c:pt idx="4950">
                  <c:v>-4950.0</c:v>
                </c:pt>
                <c:pt idx="4951">
                  <c:v>-4951.0</c:v>
                </c:pt>
                <c:pt idx="4952">
                  <c:v>-4952.0</c:v>
                </c:pt>
                <c:pt idx="4953">
                  <c:v>-4953.0</c:v>
                </c:pt>
                <c:pt idx="4954">
                  <c:v>-4954.0</c:v>
                </c:pt>
                <c:pt idx="4955">
                  <c:v>-4955.0</c:v>
                </c:pt>
                <c:pt idx="4956">
                  <c:v>-4956.0</c:v>
                </c:pt>
                <c:pt idx="4957">
                  <c:v>-4957.0</c:v>
                </c:pt>
                <c:pt idx="4958">
                  <c:v>-4958.0</c:v>
                </c:pt>
                <c:pt idx="4959">
                  <c:v>-4959.0</c:v>
                </c:pt>
                <c:pt idx="4960">
                  <c:v>-4960.0</c:v>
                </c:pt>
                <c:pt idx="4961">
                  <c:v>-4961.0</c:v>
                </c:pt>
                <c:pt idx="4962">
                  <c:v>-4962.0</c:v>
                </c:pt>
                <c:pt idx="4963">
                  <c:v>-4963.0</c:v>
                </c:pt>
                <c:pt idx="4964">
                  <c:v>-4964.0</c:v>
                </c:pt>
                <c:pt idx="4965">
                  <c:v>-4965.0</c:v>
                </c:pt>
                <c:pt idx="4966">
                  <c:v>-4966.0</c:v>
                </c:pt>
                <c:pt idx="4967">
                  <c:v>-4967.0</c:v>
                </c:pt>
                <c:pt idx="4968">
                  <c:v>-4968.0</c:v>
                </c:pt>
                <c:pt idx="4969">
                  <c:v>-4969.0</c:v>
                </c:pt>
                <c:pt idx="4970">
                  <c:v>-4970.0</c:v>
                </c:pt>
                <c:pt idx="4971">
                  <c:v>-4971.0</c:v>
                </c:pt>
                <c:pt idx="4972">
                  <c:v>-4972.0</c:v>
                </c:pt>
                <c:pt idx="4973">
                  <c:v>-4973.0</c:v>
                </c:pt>
                <c:pt idx="4974">
                  <c:v>-4974.0</c:v>
                </c:pt>
                <c:pt idx="4975">
                  <c:v>-4975.0</c:v>
                </c:pt>
                <c:pt idx="4976">
                  <c:v>-4976.0</c:v>
                </c:pt>
                <c:pt idx="4977">
                  <c:v>-4977.0</c:v>
                </c:pt>
                <c:pt idx="4978">
                  <c:v>-4978.0</c:v>
                </c:pt>
                <c:pt idx="4979">
                  <c:v>-4979.0</c:v>
                </c:pt>
                <c:pt idx="4980">
                  <c:v>-4980.0</c:v>
                </c:pt>
                <c:pt idx="4981">
                  <c:v>-4981.0</c:v>
                </c:pt>
                <c:pt idx="4982">
                  <c:v>-4982.0</c:v>
                </c:pt>
                <c:pt idx="4983">
                  <c:v>-4983.0</c:v>
                </c:pt>
                <c:pt idx="4984">
                  <c:v>-4984.0</c:v>
                </c:pt>
                <c:pt idx="4985">
                  <c:v>-4985.0</c:v>
                </c:pt>
                <c:pt idx="4986">
                  <c:v>-4986.0</c:v>
                </c:pt>
                <c:pt idx="4987">
                  <c:v>-4987.0</c:v>
                </c:pt>
                <c:pt idx="4988">
                  <c:v>-4988.0</c:v>
                </c:pt>
                <c:pt idx="4989">
                  <c:v>-4989.0</c:v>
                </c:pt>
                <c:pt idx="4990">
                  <c:v>-4990.0</c:v>
                </c:pt>
                <c:pt idx="4991">
                  <c:v>-4991.0</c:v>
                </c:pt>
                <c:pt idx="4992">
                  <c:v>-4992.0</c:v>
                </c:pt>
                <c:pt idx="4993">
                  <c:v>-4993.0</c:v>
                </c:pt>
                <c:pt idx="4994">
                  <c:v>-4994.0</c:v>
                </c:pt>
                <c:pt idx="4995">
                  <c:v>-4995.0</c:v>
                </c:pt>
                <c:pt idx="4996">
                  <c:v>-4996.0</c:v>
                </c:pt>
                <c:pt idx="4997">
                  <c:v>-4997.0</c:v>
                </c:pt>
                <c:pt idx="4998">
                  <c:v>-4998.0</c:v>
                </c:pt>
                <c:pt idx="4999">
                  <c:v>-4999.0</c:v>
                </c:pt>
                <c:pt idx="5000">
                  <c:v>-5000.0</c:v>
                </c:pt>
              </c:numCache>
            </c:numRef>
          </c:xVal>
          <c:yVal>
            <c:numRef>
              <c:f>Sheet1!$B$2:$B$5002</c:f>
              <c:numCache>
                <c:formatCode>General</c:formatCode>
                <c:ptCount val="5001"/>
                <c:pt idx="0">
                  <c:v>749.949999999889</c:v>
                </c:pt>
                <c:pt idx="1">
                  <c:v>749.999777792584</c:v>
                </c:pt>
                <c:pt idx="2">
                  <c:v>749.9982226961325</c:v>
                </c:pt>
                <c:pt idx="3">
                  <c:v>749.9940035980015</c:v>
                </c:pt>
                <c:pt idx="4">
                  <c:v>749.9857929342025</c:v>
                </c:pt>
                <c:pt idx="5">
                  <c:v>749.9722684533779</c:v>
                </c:pt>
                <c:pt idx="6">
                  <c:v>749.9521149684379</c:v>
                </c:pt>
                <c:pt idx="7">
                  <c:v>749.9240260917524</c:v>
                </c:pt>
                <c:pt idx="8">
                  <c:v>749.886705949978</c:v>
                </c:pt>
                <c:pt idx="9">
                  <c:v>749.838870874535</c:v>
                </c:pt>
                <c:pt idx="10">
                  <c:v>749.7792510639775</c:v>
                </c:pt>
                <c:pt idx="11">
                  <c:v>749.706592214487</c:v>
                </c:pt>
                <c:pt idx="12">
                  <c:v>749.6196571148994</c:v>
                </c:pt>
                <c:pt idx="13">
                  <c:v>749.5172272028574</c:v>
                </c:pt>
                <c:pt idx="14">
                  <c:v>749.398104078563</c:v>
                </c:pt>
                <c:pt idx="15">
                  <c:v>749.261110973225</c:v>
                </c:pt>
                <c:pt idx="16">
                  <c:v>749.105094168969</c:v>
                </c:pt>
                <c:pt idx="17">
                  <c:v>748.92892436743</c:v>
                </c:pt>
                <c:pt idx="18">
                  <c:v>748.731498004375</c:v>
                </c:pt>
                <c:pt idx="19">
                  <c:v>748.511738507876</c:v>
                </c:pt>
                <c:pt idx="20">
                  <c:v>748.268597497678</c:v>
                </c:pt>
                <c:pt idx="21">
                  <c:v>748.001055923886</c:v>
                </c:pt>
                <c:pt idx="22">
                  <c:v>747.7081251427434</c:v>
                </c:pt>
                <c:pt idx="23">
                  <c:v>747.3888479282035</c:v>
                </c:pt>
                <c:pt idx="24">
                  <c:v>747.0422994175324</c:v>
                </c:pt>
                <c:pt idx="25">
                  <c:v>746.6675879900029</c:v>
                </c:pt>
                <c:pt idx="26">
                  <c:v>746.2638560772785</c:v>
                </c:pt>
                <c:pt idx="27">
                  <c:v>745.8302809049874</c:v>
                </c:pt>
                <c:pt idx="28">
                  <c:v>745.3660751647924</c:v>
                </c:pt>
                <c:pt idx="29">
                  <c:v>744.8704876164365</c:v>
                </c:pt>
                <c:pt idx="30">
                  <c:v>744.3428036197429</c:v>
                </c:pt>
                <c:pt idx="31">
                  <c:v>743.782345596543</c:v>
                </c:pt>
                <c:pt idx="32">
                  <c:v>743.188473422641</c:v>
                </c:pt>
                <c:pt idx="33">
                  <c:v>742.5605847504394</c:v>
                </c:pt>
                <c:pt idx="34">
                  <c:v>741.898115262648</c:v>
                </c:pt>
                <c:pt idx="35">
                  <c:v>741.2005388578635</c:v>
                </c:pt>
                <c:pt idx="36">
                  <c:v>740.467367769116</c:v>
                </c:pt>
                <c:pt idx="37">
                  <c:v>739.6981526164005</c:v>
                </c:pt>
                <c:pt idx="38">
                  <c:v>738.8924823944074</c:v>
                </c:pt>
                <c:pt idx="39">
                  <c:v>738.049984397158</c:v>
                </c:pt>
                <c:pt idx="40">
                  <c:v>737.1703240806715</c:v>
                </c:pt>
                <c:pt idx="41">
                  <c:v>736.253204865835</c:v>
                </c:pt>
                <c:pt idx="42">
                  <c:v>735.298367882973</c:v>
                </c:pt>
                <c:pt idx="43">
                  <c:v>734.305591660188</c:v>
                </c:pt>
                <c:pt idx="44">
                  <c:v>733.2746917574685</c:v>
                </c:pt>
                <c:pt idx="45">
                  <c:v>732.205520348714</c:v>
                </c:pt>
                <c:pt idx="46">
                  <c:v>731.097965753875</c:v>
                </c:pt>
                <c:pt idx="47">
                  <c:v>729.9519519234474</c:v>
                </c:pt>
                <c:pt idx="48">
                  <c:v>728.767437877739</c:v>
                </c:pt>
                <c:pt idx="49">
                  <c:v>727.5444171032024</c:v>
                </c:pt>
                <c:pt idx="50">
                  <c:v>726.2829169083785</c:v>
                </c:pt>
                <c:pt idx="51">
                  <c:v>724.982997741766</c:v>
                </c:pt>
                <c:pt idx="52">
                  <c:v>723.644752474279</c:v>
                </c:pt>
                <c:pt idx="53">
                  <c:v>722.268305648619</c:v>
                </c:pt>
                <c:pt idx="54">
                  <c:v>720.853812698137</c:v>
                </c:pt>
                <c:pt idx="55">
                  <c:v>719.401459137811</c:v>
                </c:pt>
                <c:pt idx="56">
                  <c:v>717.9114597295129</c:v>
                </c:pt>
                <c:pt idx="57">
                  <c:v>716.384057624366</c:v>
                </c:pt>
                <c:pt idx="58">
                  <c:v>714.81952348441</c:v>
                </c:pt>
                <c:pt idx="59">
                  <c:v>713.218154586192</c:v>
                </c:pt>
                <c:pt idx="60">
                  <c:v>711.580273908192</c:v>
                </c:pt>
                <c:pt idx="61">
                  <c:v>709.9062292051804</c:v>
                </c:pt>
                <c:pt idx="62">
                  <c:v>708.1963920710045</c:v>
                </c:pt>
                <c:pt idx="63">
                  <c:v>706.4511569923974</c:v>
                </c:pt>
                <c:pt idx="64">
                  <c:v>704.6709403960085</c:v>
                </c:pt>
                <c:pt idx="65">
                  <c:v>702.8561796904806</c:v>
                </c:pt>
                <c:pt idx="66">
                  <c:v>701.0073323059394</c:v>
                </c:pt>
                <c:pt idx="67">
                  <c:v>699.124874732453</c:v>
                </c:pt>
                <c:pt idx="68">
                  <c:v>697.209301559701</c:v>
                </c:pt>
                <c:pt idx="69">
                  <c:v>695.261124519307</c:v>
                </c:pt>
                <c:pt idx="70">
                  <c:v>693.280871531989</c:v>
                </c:pt>
                <c:pt idx="71">
                  <c:v>691.2690857605075</c:v>
                </c:pt>
                <c:pt idx="72">
                  <c:v>689.2263246707615</c:v>
                </c:pt>
                <c:pt idx="73">
                  <c:v>687.1531591017579</c:v>
                </c:pt>
                <c:pt idx="74">
                  <c:v>685.0501723463785</c:v>
                </c:pt>
                <c:pt idx="75">
                  <c:v>682.9179592439224</c:v>
                </c:pt>
                <c:pt idx="76">
                  <c:v>680.7571252858438</c:v>
                </c:pt>
                <c:pt idx="77">
                  <c:v>678.5682857357024</c:v>
                </c:pt>
                <c:pt idx="78">
                  <c:v>676.352064764313</c:v>
                </c:pt>
                <c:pt idx="79">
                  <c:v>674.109094601406</c:v>
                </c:pt>
                <c:pt idx="80">
                  <c:v>671.8400147041464</c:v>
                </c:pt>
                <c:pt idx="81">
                  <c:v>669.5454709438935</c:v>
                </c:pt>
                <c:pt idx="82">
                  <c:v>667.2261148114814</c:v>
                </c:pt>
                <c:pt idx="83">
                  <c:v>664.8826026419879</c:v>
                </c:pt>
                <c:pt idx="84">
                  <c:v>662.5155948593675</c:v>
                </c:pt>
                <c:pt idx="85">
                  <c:v>660.1257552416035</c:v>
                </c:pt>
                <c:pt idx="86">
                  <c:v>657.713750206772</c:v>
                </c:pt>
                <c:pt idx="87">
                  <c:v>655.280248120326</c:v>
                </c:pt>
                <c:pt idx="88">
                  <c:v>652.8259186241534</c:v>
                </c:pt>
                <c:pt idx="89">
                  <c:v>650.351431987272</c:v>
                </c:pt>
                <c:pt idx="90">
                  <c:v>647.8574584787274</c:v>
                </c:pt>
                <c:pt idx="91">
                  <c:v>645.3446677626479</c:v>
                </c:pt>
                <c:pt idx="92">
                  <c:v>642.8137283155129</c:v>
                </c:pt>
                <c:pt idx="93">
                  <c:v>640.265306865795</c:v>
                </c:pt>
                <c:pt idx="94">
                  <c:v>637.700067855823</c:v>
                </c:pt>
                <c:pt idx="95">
                  <c:v>635.1186729258935</c:v>
                </c:pt>
                <c:pt idx="96">
                  <c:v>632.521780420467</c:v>
                </c:pt>
                <c:pt idx="97">
                  <c:v>629.9100449163635</c:v>
                </c:pt>
                <c:pt idx="98">
                  <c:v>627.2841167726585</c:v>
                </c:pt>
                <c:pt idx="99">
                  <c:v>624.644641702222</c:v>
                </c:pt>
                <c:pt idx="100">
                  <c:v>621.9922603644674</c:v>
                </c:pt>
                <c:pt idx="101">
                  <c:v>619.3276079791675</c:v>
                </c:pt>
                <c:pt idx="102">
                  <c:v>616.651313960928</c:v>
                </c:pt>
                <c:pt idx="103">
                  <c:v>613.964001574049</c:v>
                </c:pt>
                <c:pt idx="104">
                  <c:v>611.26628760735</c:v>
                </c:pt>
                <c:pt idx="105">
                  <c:v>608.558782068631</c:v>
                </c:pt>
                <c:pt idx="106">
                  <c:v>605.8420878982538</c:v>
                </c:pt>
                <c:pt idx="107">
                  <c:v>603.1168007017434</c:v>
                </c:pt>
                <c:pt idx="108">
                  <c:v>600.383508500338</c:v>
                </c:pt>
                <c:pt idx="109">
                  <c:v>597.6427914998434</c:v>
                </c:pt>
                <c:pt idx="110">
                  <c:v>594.895221876679</c:v>
                </c:pt>
                <c:pt idx="111">
                  <c:v>592.141363580976</c:v>
                </c:pt>
                <c:pt idx="112">
                  <c:v>589.381772156169</c:v>
                </c:pt>
                <c:pt idx="113">
                  <c:v>586.6169945745275</c:v>
                </c:pt>
                <c:pt idx="114">
                  <c:v>583.8475690883525</c:v>
                </c:pt>
                <c:pt idx="115">
                  <c:v>581.074025096073</c:v>
                </c:pt>
                <c:pt idx="116">
                  <c:v>578.2968830228335</c:v>
                </c:pt>
                <c:pt idx="117">
                  <c:v>575.5166542153054</c:v>
                </c:pt>
                <c:pt idx="118">
                  <c:v>572.7338408499</c:v>
                </c:pt>
                <c:pt idx="119">
                  <c:v>569.948935854036</c:v>
                </c:pt>
                <c:pt idx="120">
                  <c:v>567.1624228400374</c:v>
                </c:pt>
                <c:pt idx="121">
                  <c:v>564.374776051061</c:v>
                </c:pt>
                <c:pt idx="122">
                  <c:v>561.586460318554</c:v>
                </c:pt>
                <c:pt idx="123">
                  <c:v>558.797931031008</c:v>
                </c:pt>
                <c:pt idx="124">
                  <c:v>556.009634113118</c:v>
                </c:pt>
                <c:pt idx="125">
                  <c:v>553.2220060153029</c:v>
                </c:pt>
                <c:pt idx="126">
                  <c:v>550.435473712841</c:v>
                </c:pt>
                <c:pt idx="127">
                  <c:v>547.6504547143184</c:v>
                </c:pt>
                <c:pt idx="128">
                  <c:v>544.867357078887</c:v>
                </c:pt>
                <c:pt idx="129">
                  <c:v>542.086579441912</c:v>
                </c:pt>
                <c:pt idx="130">
                  <c:v>539.308511048599</c:v>
                </c:pt>
                <c:pt idx="131">
                  <c:v>536.533531795157</c:v>
                </c:pt>
                <c:pt idx="132">
                  <c:v>533.7620122771285</c:v>
                </c:pt>
                <c:pt idx="133">
                  <c:v>530.9943138444379</c:v>
                </c:pt>
                <c:pt idx="134">
                  <c:v>528.2307886628735</c:v>
                </c:pt>
                <c:pt idx="135">
                  <c:v>525.4717797814384</c:v>
                </c:pt>
                <c:pt idx="136">
                  <c:v>522.7176212055174</c:v>
                </c:pt>
                <c:pt idx="137">
                  <c:v>519.9686379751131</c:v>
                </c:pt>
                <c:pt idx="138">
                  <c:v>517.22514624816</c:v>
                </c:pt>
                <c:pt idx="139">
                  <c:v>514.487453388337</c:v>
                </c:pt>
                <c:pt idx="140">
                  <c:v>511.7558580572892</c:v>
                </c:pt>
                <c:pt idx="141">
                  <c:v>509.0306503106719</c:v>
                </c:pt>
                <c:pt idx="142">
                  <c:v>506.312111697906</c:v>
                </c:pt>
                <c:pt idx="143">
                  <c:v>503.600515365378</c:v>
                </c:pt>
                <c:pt idx="144">
                  <c:v>500.8961261626469</c:v>
                </c:pt>
                <c:pt idx="145">
                  <c:v>498.199200751548</c:v>
                </c:pt>
                <c:pt idx="146">
                  <c:v>495.509987717787</c:v>
                </c:pt>
                <c:pt idx="147">
                  <c:v>492.828727684947</c:v>
                </c:pt>
                <c:pt idx="148">
                  <c:v>490.155653430512</c:v>
                </c:pt>
                <c:pt idx="149">
                  <c:v>487.490990003767</c:v>
                </c:pt>
                <c:pt idx="150">
                  <c:v>484.834954845336</c:v>
                </c:pt>
                <c:pt idx="151">
                  <c:v>482.1877579081316</c:v>
                </c:pt>
                <c:pt idx="152">
                  <c:v>479.5496017795604</c:v>
                </c:pt>
                <c:pt idx="153">
                  <c:v>476.920681804685</c:v>
                </c:pt>
                <c:pt idx="154">
                  <c:v>474.301186210367</c:v>
                </c:pt>
                <c:pt idx="155">
                  <c:v>471.691296229949</c:v>
                </c:pt>
                <c:pt idx="156">
                  <c:v>469.0911862285369</c:v>
                </c:pt>
                <c:pt idx="157">
                  <c:v>466.501023828621</c:v>
                </c:pt>
                <c:pt idx="158">
                  <c:v>463.920970035855</c:v>
                </c:pt>
                <c:pt idx="159">
                  <c:v>461.3511793649769</c:v>
                </c:pt>
                <c:pt idx="160">
                  <c:v>458.7917999655899</c:v>
                </c:pt>
                <c:pt idx="161">
                  <c:v>456.2429737478246</c:v>
                </c:pt>
                <c:pt idx="162">
                  <c:v>453.70483650755</c:v>
                </c:pt>
                <c:pt idx="163">
                  <c:v>451.177518051332</c:v>
                </c:pt>
                <c:pt idx="164">
                  <c:v>448.6611423207241</c:v>
                </c:pt>
                <c:pt idx="165">
                  <c:v>446.155827515979</c:v>
                </c:pt>
                <c:pt idx="166">
                  <c:v>443.6616862190193</c:v>
                </c:pt>
                <c:pt idx="167">
                  <c:v>441.178825515601</c:v>
                </c:pt>
                <c:pt idx="168">
                  <c:v>438.707347116571</c:v>
                </c:pt>
                <c:pt idx="169">
                  <c:v>436.2473474781569</c:v>
                </c:pt>
                <c:pt idx="170">
                  <c:v>433.798917921206</c:v>
                </c:pt>
                <c:pt idx="171">
                  <c:v>431.362144749359</c:v>
                </c:pt>
                <c:pt idx="172">
                  <c:v>428.9371093659266</c:v>
                </c:pt>
                <c:pt idx="173">
                  <c:v>426.5238883897258</c:v>
                </c:pt>
                <c:pt idx="174">
                  <c:v>424.122553769463</c:v>
                </c:pt>
                <c:pt idx="175">
                  <c:v>421.7331728969236</c:v>
                </c:pt>
                <c:pt idx="176">
                  <c:v>419.3558087186939</c:v>
                </c:pt>
                <c:pt idx="177">
                  <c:v>416.990519846525</c:v>
                </c:pt>
                <c:pt idx="178">
                  <c:v>414.637360666278</c:v>
                </c:pt>
                <c:pt idx="179">
                  <c:v>412.296381445275</c:v>
                </c:pt>
                <c:pt idx="180">
                  <c:v>409.967628438354</c:v>
                </c:pt>
                <c:pt idx="181">
                  <c:v>407.6511439921289</c:v>
                </c:pt>
                <c:pt idx="182">
                  <c:v>405.346966647952</c:v>
                </c:pt>
                <c:pt idx="183">
                  <c:v>403.0551312431356</c:v>
                </c:pt>
                <c:pt idx="184">
                  <c:v>400.775669010657</c:v>
                </c:pt>
                <c:pt idx="185">
                  <c:v>398.508607677247</c:v>
                </c:pt>
                <c:pt idx="186">
                  <c:v>396.253971559869</c:v>
                </c:pt>
                <c:pt idx="187">
                  <c:v>394.0117816605776</c:v>
                </c:pt>
                <c:pt idx="188">
                  <c:v>391.78205575975</c:v>
                </c:pt>
                <c:pt idx="189">
                  <c:v>389.5648085076829</c:v>
                </c:pt>
                <c:pt idx="190">
                  <c:v>387.3600515145623</c:v>
                </c:pt>
                <c:pt idx="191">
                  <c:v>385.167793438793</c:v>
                </c:pt>
                <c:pt idx="192">
                  <c:v>382.988040073703</c:v>
                </c:pt>
                <c:pt idx="193">
                  <c:v>380.8207944326086</c:v>
                </c:pt>
                <c:pt idx="194">
                  <c:v>378.6660568322699</c:v>
                </c:pt>
                <c:pt idx="195">
                  <c:v>376.523824974707</c:v>
                </c:pt>
                <c:pt idx="196">
                  <c:v>374.394094027425</c:v>
                </c:pt>
                <c:pt idx="197">
                  <c:v>372.2768567020282</c:v>
                </c:pt>
                <c:pt idx="198">
                  <c:v>370.172103331245</c:v>
                </c:pt>
                <c:pt idx="199">
                  <c:v>368.0798219443673</c:v>
                </c:pt>
                <c:pt idx="200">
                  <c:v>365.9999983411143</c:v>
                </c:pt>
                <c:pt idx="201">
                  <c:v>363.932616164002</c:v>
                </c:pt>
                <c:pt idx="202">
                  <c:v>361.87765696904</c:v>
                </c:pt>
                <c:pt idx="203">
                  <c:v>359.835100295055</c:v>
                </c:pt>
                <c:pt idx="204">
                  <c:v>357.8049237314</c:v>
                </c:pt>
                <c:pt idx="205">
                  <c:v>355.7871029842069</c:v>
                </c:pt>
                <c:pt idx="206">
                  <c:v>353.7816119411682</c:v>
                </c:pt>
                <c:pt idx="207">
                  <c:v>351.788422734855</c:v>
                </c:pt>
                <c:pt idx="208">
                  <c:v>349.807505804537</c:v>
                </c:pt>
                <c:pt idx="209">
                  <c:v>347.8388299567006</c:v>
                </c:pt>
                <c:pt idx="210">
                  <c:v>345.882362424064</c:v>
                </c:pt>
                <c:pt idx="211">
                  <c:v>343.9380689232236</c:v>
                </c:pt>
                <c:pt idx="212">
                  <c:v>342.0059137109869</c:v>
                </c:pt>
                <c:pt idx="213">
                  <c:v>340.085859639288</c:v>
                </c:pt>
                <c:pt idx="214">
                  <c:v>338.1778682088423</c:v>
                </c:pt>
                <c:pt idx="215">
                  <c:v>336.281899621461</c:v>
                </c:pt>
                <c:pt idx="216">
                  <c:v>334.3979128310989</c:v>
                </c:pt>
                <c:pt idx="217">
                  <c:v>332.5258655936308</c:v>
                </c:pt>
                <c:pt idx="218">
                  <c:v>330.665714515387</c:v>
                </c:pt>
                <c:pt idx="219">
                  <c:v>328.817415100486</c:v>
                </c:pt>
                <c:pt idx="220">
                  <c:v>326.9809217969346</c:v>
                </c:pt>
                <c:pt idx="221">
                  <c:v>325.1561880415866</c:v>
                </c:pt>
                <c:pt idx="222">
                  <c:v>323.343166303919</c:v>
                </c:pt>
                <c:pt idx="223">
                  <c:v>321.541808128671</c:v>
                </c:pt>
                <c:pt idx="224">
                  <c:v>319.752064177394</c:v>
                </c:pt>
                <c:pt idx="225">
                  <c:v>317.9738842688769</c:v>
                </c:pt>
                <c:pt idx="226">
                  <c:v>316.2072174185092</c:v>
                </c:pt>
                <c:pt idx="227">
                  <c:v>314.452011876617</c:v>
                </c:pt>
                <c:pt idx="228">
                  <c:v>312.7082151656816</c:v>
                </c:pt>
                <c:pt idx="229">
                  <c:v>310.9757741166886</c:v>
                </c:pt>
                <c:pt idx="230">
                  <c:v>309.254634904329</c:v>
                </c:pt>
                <c:pt idx="231">
                  <c:v>307.5447430813451</c:v>
                </c:pt>
                <c:pt idx="232">
                  <c:v>305.8460436118598</c:v>
                </c:pt>
                <c:pt idx="233">
                  <c:v>304.1584809038203</c:v>
                </c:pt>
                <c:pt idx="234">
                  <c:v>302.4819988404686</c:v>
                </c:pt>
                <c:pt idx="235">
                  <c:v>300.816540811004</c:v>
                </c:pt>
                <c:pt idx="236">
                  <c:v>299.162049740268</c:v>
                </c:pt>
                <c:pt idx="237">
                  <c:v>297.518468117666</c:v>
                </c:pt>
                <c:pt idx="238">
                  <c:v>295.8857380251986</c:v>
                </c:pt>
                <c:pt idx="239">
                  <c:v>294.263801164699</c:v>
                </c:pt>
                <c:pt idx="240">
                  <c:v>292.6525988842573</c:v>
                </c:pt>
                <c:pt idx="241">
                  <c:v>291.0520722038644</c:v>
                </c:pt>
                <c:pt idx="242">
                  <c:v>289.462161840301</c:v>
                </c:pt>
                <c:pt idx="243">
                  <c:v>287.8828082312739</c:v>
                </c:pt>
                <c:pt idx="244">
                  <c:v>286.3139515588119</c:v>
                </c:pt>
                <c:pt idx="245">
                  <c:v>284.7555317719696</c:v>
                </c:pt>
                <c:pt idx="246">
                  <c:v>283.207488608814</c:v>
                </c:pt>
                <c:pt idx="247">
                  <c:v>281.669761617752</c:v>
                </c:pt>
                <c:pt idx="248">
                  <c:v>280.1422901781493</c:v>
                </c:pt>
                <c:pt idx="249">
                  <c:v>278.625013520395</c:v>
                </c:pt>
                <c:pt idx="250">
                  <c:v>277.117870745218</c:v>
                </c:pt>
                <c:pt idx="251">
                  <c:v>275.620800842458</c:v>
                </c:pt>
                <c:pt idx="252">
                  <c:v>274.133742709222</c:v>
                </c:pt>
                <c:pt idx="253">
                  <c:v>272.656635167442</c:v>
                </c:pt>
                <c:pt idx="254">
                  <c:v>271.189416980869</c:v>
                </c:pt>
                <c:pt idx="255">
                  <c:v>269.7320268714972</c:v>
                </c:pt>
                <c:pt idx="256">
                  <c:v>268.2844035354643</c:v>
                </c:pt>
                <c:pt idx="257">
                  <c:v>266.84648565838</c:v>
                </c:pt>
                <c:pt idx="258">
                  <c:v>265.4182119301903</c:v>
                </c:pt>
                <c:pt idx="259">
                  <c:v>263.999521059517</c:v>
                </c:pt>
                <c:pt idx="260">
                  <c:v>262.5903517874369</c:v>
                </c:pt>
                <c:pt idx="261">
                  <c:v>261.190642900914</c:v>
                </c:pt>
                <c:pt idx="262">
                  <c:v>259.8003332456536</c:v>
                </c:pt>
                <c:pt idx="263">
                  <c:v>258.4193617385549</c:v>
                </c:pt>
                <c:pt idx="264">
                  <c:v>257.047667379694</c:v>
                </c:pt>
                <c:pt idx="265">
                  <c:v>255.6851892638969</c:v>
                </c:pt>
                <c:pt idx="266">
                  <c:v>254.331866591885</c:v>
                </c:pt>
                <c:pt idx="267">
                  <c:v>252.9876386810048</c:v>
                </c:pt>
                <c:pt idx="268">
                  <c:v>251.6524449755625</c:v>
                </c:pt>
                <c:pt idx="269">
                  <c:v>250.3262250567826</c:v>
                </c:pt>
                <c:pt idx="270">
                  <c:v>249.0089186523721</c:v>
                </c:pt>
                <c:pt idx="271">
                  <c:v>247.70046564573</c:v>
                </c:pt>
                <c:pt idx="272">
                  <c:v>246.4008060848</c:v>
                </c:pt>
                <c:pt idx="273">
                  <c:v>245.1098801905547</c:v>
                </c:pt>
                <c:pt idx="274">
                  <c:v>243.8276283651971</c:v>
                </c:pt>
                <c:pt idx="275">
                  <c:v>242.5539911999419</c:v>
                </c:pt>
                <c:pt idx="276">
                  <c:v>241.2889094825966</c:v>
                </c:pt>
                <c:pt idx="277">
                  <c:v>240.032324204704</c:v>
                </c:pt>
                <c:pt idx="278">
                  <c:v>238.784176568506</c:v>
                </c:pt>
                <c:pt idx="279">
                  <c:v>237.544407993513</c:v>
                </c:pt>
                <c:pt idx="280">
                  <c:v>236.3129601228553</c:v>
                </c:pt>
                <c:pt idx="281">
                  <c:v>235.0897748293237</c:v>
                </c:pt>
                <c:pt idx="282">
                  <c:v>233.8747942211496</c:v>
                </c:pt>
                <c:pt idx="283">
                  <c:v>232.667960647553</c:v>
                </c:pt>
                <c:pt idx="284">
                  <c:v>231.469216703957</c:v>
                </c:pt>
                <c:pt idx="285">
                  <c:v>230.2785052370599</c:v>
                </c:pt>
                <c:pt idx="286">
                  <c:v>229.095769349602</c:v>
                </c:pt>
                <c:pt idx="287">
                  <c:v>227.9209524049</c:v>
                </c:pt>
                <c:pt idx="288">
                  <c:v>226.7539980311967</c:v>
                </c:pt>
                <c:pt idx="289">
                  <c:v>225.594850125749</c:v>
                </c:pt>
                <c:pt idx="290">
                  <c:v>224.443452858741</c:v>
                </c:pt>
                <c:pt idx="291">
                  <c:v>223.2997506769471</c:v>
                </c:pt>
                <c:pt idx="292">
                  <c:v>222.163688307262</c:v>
                </c:pt>
                <c:pt idx="293">
                  <c:v>221.035210759945</c:v>
                </c:pt>
                <c:pt idx="294">
                  <c:v>219.914263331774</c:v>
                </c:pt>
                <c:pt idx="295">
                  <c:v>218.800791608952</c:v>
                </c:pt>
                <c:pt idx="296">
                  <c:v>217.6947414698565</c:v>
                </c:pt>
                <c:pt idx="297">
                  <c:v>216.5960590876363</c:v>
                </c:pt>
                <c:pt idx="298">
                  <c:v>215.504690932588</c:v>
                </c:pt>
                <c:pt idx="299">
                  <c:v>214.4205837744568</c:v>
                </c:pt>
                <c:pt idx="300">
                  <c:v>213.3436846845057</c:v>
                </c:pt>
                <c:pt idx="301">
                  <c:v>212.273941037471</c:v>
                </c:pt>
                <c:pt idx="302">
                  <c:v>211.211300513353</c:v>
                </c:pt>
                <c:pt idx="303">
                  <c:v>210.1557110991</c:v>
                </c:pt>
                <c:pt idx="304">
                  <c:v>209.107121090115</c:v>
                </c:pt>
                <c:pt idx="305">
                  <c:v>208.065479091654</c:v>
                </c:pt>
                <c:pt idx="306">
                  <c:v>207.030734020088</c:v>
                </c:pt>
                <c:pt idx="307">
                  <c:v>206.0028351040457</c:v>
                </c:pt>
                <c:pt idx="308">
                  <c:v>204.9817318854403</c:v>
                </c:pt>
                <c:pt idx="309">
                  <c:v>203.9673742203494</c:v>
                </c:pt>
                <c:pt idx="310">
                  <c:v>202.9597122798559</c:v>
                </c:pt>
                <c:pt idx="311">
                  <c:v>201.9586965506946</c:v>
                </c:pt>
                <c:pt idx="312">
                  <c:v>200.964277835825</c:v>
                </c:pt>
                <c:pt idx="313">
                  <c:v>199.97640725496</c:v>
                </c:pt>
                <c:pt idx="314">
                  <c:v>198.995036244905</c:v>
                </c:pt>
                <c:pt idx="315">
                  <c:v>198.020116559865</c:v>
                </c:pt>
                <c:pt idx="316">
                  <c:v>197.051600271635</c:v>
                </c:pt>
                <c:pt idx="317">
                  <c:v>196.089439769719</c:v>
                </c:pt>
                <c:pt idx="318">
                  <c:v>195.1335877613433</c:v>
                </c:pt>
                <c:pt idx="319">
                  <c:v>194.183997271427</c:v>
                </c:pt>
                <c:pt idx="320">
                  <c:v>193.240621642404</c:v>
                </c:pt>
                <c:pt idx="321">
                  <c:v>192.30341453405</c:v>
                </c:pt>
                <c:pt idx="322">
                  <c:v>191.3723299231906</c:v>
                </c:pt>
                <c:pt idx="323">
                  <c:v>190.44732210333</c:v>
                </c:pt>
                <c:pt idx="324">
                  <c:v>189.528345684259</c:v>
                </c:pt>
                <c:pt idx="325">
                  <c:v>188.6153555915375</c:v>
                </c:pt>
                <c:pt idx="326">
                  <c:v>187.708307065982</c:v>
                </c:pt>
                <c:pt idx="327">
                  <c:v>186.807155663005</c:v>
                </c:pt>
                <c:pt idx="328">
                  <c:v>185.911857251993</c:v>
                </c:pt>
                <c:pt idx="329">
                  <c:v>185.022368015567</c:v>
                </c:pt>
                <c:pt idx="330">
                  <c:v>184.138644448792</c:v>
                </c:pt>
                <c:pt idx="331">
                  <c:v>183.260643358372</c:v>
                </c:pt>
                <c:pt idx="332">
                  <c:v>182.3883218617567</c:v>
                </c:pt>
                <c:pt idx="333">
                  <c:v>181.5216373862131</c:v>
                </c:pt>
                <c:pt idx="334">
                  <c:v>180.660547667862</c:v>
                </c:pt>
                <c:pt idx="335">
                  <c:v>179.8050107506706</c:v>
                </c:pt>
                <c:pt idx="336">
                  <c:v>178.95498498537</c:v>
                </c:pt>
                <c:pt idx="337">
                  <c:v>178.110429028392</c:v>
                </c:pt>
                <c:pt idx="338">
                  <c:v>177.271301840707</c:v>
                </c:pt>
                <c:pt idx="339">
                  <c:v>176.437562686669</c:v>
                </c:pt>
                <c:pt idx="340">
                  <c:v>175.6091711328</c:v>
                </c:pt>
                <c:pt idx="341">
                  <c:v>174.786087046557</c:v>
                </c:pt>
                <c:pt idx="342">
                  <c:v>173.968270595058</c:v>
                </c:pt>
                <c:pt idx="343">
                  <c:v>173.1556822437772</c:v>
                </c:pt>
                <c:pt idx="344">
                  <c:v>172.3482827552266</c:v>
                </c:pt>
                <c:pt idx="345">
                  <c:v>171.546033187571</c:v>
                </c:pt>
                <c:pt idx="346">
                  <c:v>170.7488948932773</c:v>
                </c:pt>
                <c:pt idx="347">
                  <c:v>169.9568295176904</c:v>
                </c:pt>
                <c:pt idx="348">
                  <c:v>169.169798997577</c:v>
                </c:pt>
                <c:pt idx="349">
                  <c:v>168.38776555972</c:v>
                </c:pt>
                <c:pt idx="350">
                  <c:v>167.6106917193966</c:v>
                </c:pt>
                <c:pt idx="351">
                  <c:v>166.8385402789153</c:v>
                </c:pt>
                <c:pt idx="352">
                  <c:v>166.0712743260663</c:v>
                </c:pt>
                <c:pt idx="353">
                  <c:v>165.3088572326275</c:v>
                </c:pt>
                <c:pt idx="354">
                  <c:v>164.551252652778</c:v>
                </c:pt>
                <c:pt idx="355">
                  <c:v>163.798424521564</c:v>
                </c:pt>
                <c:pt idx="356">
                  <c:v>163.050337053301</c:v>
                </c:pt>
                <c:pt idx="357">
                  <c:v>162.3069547399694</c:v>
                </c:pt>
                <c:pt idx="358">
                  <c:v>161.5682423496481</c:v>
                </c:pt>
                <c:pt idx="359">
                  <c:v>160.8341649248439</c:v>
                </c:pt>
                <c:pt idx="360">
                  <c:v>160.1046877809067</c:v>
                </c:pt>
                <c:pt idx="361">
                  <c:v>159.3797765043544</c:v>
                </c:pt>
                <c:pt idx="362">
                  <c:v>158.659396951248</c:v>
                </c:pt>
                <c:pt idx="363">
                  <c:v>157.9435152455148</c:v>
                </c:pt>
                <c:pt idx="364">
                  <c:v>157.232097777306</c:v>
                </c:pt>
                <c:pt idx="365">
                  <c:v>156.525111201292</c:v>
                </c:pt>
                <c:pt idx="366">
                  <c:v>155.822522435008</c:v>
                </c:pt>
                <c:pt idx="367">
                  <c:v>155.124298657157</c:v>
                </c:pt>
                <c:pt idx="368">
                  <c:v>154.4304073059265</c:v>
                </c:pt>
                <c:pt idx="369">
                  <c:v>153.74081607727</c:v>
                </c:pt>
                <c:pt idx="370">
                  <c:v>153.055492923249</c:v>
                </c:pt>
                <c:pt idx="371">
                  <c:v>152.3744060502962</c:v>
                </c:pt>
                <c:pt idx="372">
                  <c:v>151.697523917509</c:v>
                </c:pt>
                <c:pt idx="373">
                  <c:v>151.0248152349744</c:v>
                </c:pt>
                <c:pt idx="374">
                  <c:v>150.3562489620335</c:v>
                </c:pt>
                <c:pt idx="375">
                  <c:v>149.69179430556</c:v>
                </c:pt>
                <c:pt idx="376">
                  <c:v>149.031420718292</c:v>
                </c:pt>
                <c:pt idx="377">
                  <c:v>148.3750978970756</c:v>
                </c:pt>
                <c:pt idx="378">
                  <c:v>147.7227957811803</c:v>
                </c:pt>
                <c:pt idx="379">
                  <c:v>147.074484550591</c:v>
                </c:pt>
                <c:pt idx="380">
                  <c:v>146.430134624276</c:v>
                </c:pt>
                <c:pt idx="381">
                  <c:v>145.789716658503</c:v>
                </c:pt>
                <c:pt idx="382">
                  <c:v>145.153201545123</c:v>
                </c:pt>
                <c:pt idx="383">
                  <c:v>144.5205604098699</c:v>
                </c:pt>
                <c:pt idx="384">
                  <c:v>143.891764610659</c:v>
                </c:pt>
                <c:pt idx="385">
                  <c:v>143.2667857358917</c:v>
                </c:pt>
                <c:pt idx="386">
                  <c:v>142.645595602764</c:v>
                </c:pt>
                <c:pt idx="387">
                  <c:v>142.0281662555721</c:v>
                </c:pt>
                <c:pt idx="388">
                  <c:v>141.414469964022</c:v>
                </c:pt>
                <c:pt idx="389">
                  <c:v>140.8044792215604</c:v>
                </c:pt>
                <c:pt idx="390">
                  <c:v>140.1981667436957</c:v>
                </c:pt>
                <c:pt idx="391">
                  <c:v>139.5955054663055</c:v>
                </c:pt>
                <c:pt idx="392">
                  <c:v>138.99646854401</c:v>
                </c:pt>
                <c:pt idx="393">
                  <c:v>138.4010293484688</c:v>
                </c:pt>
                <c:pt idx="394">
                  <c:v>137.8091614667444</c:v>
                </c:pt>
                <c:pt idx="395">
                  <c:v>137.220838699666</c:v>
                </c:pt>
                <c:pt idx="396">
                  <c:v>136.6360350601544</c:v>
                </c:pt>
                <c:pt idx="397">
                  <c:v>136.054724771616</c:v>
                </c:pt>
                <c:pt idx="398">
                  <c:v>135.4768822662853</c:v>
                </c:pt>
                <c:pt idx="399">
                  <c:v>134.9024821836278</c:v>
                </c:pt>
                <c:pt idx="400">
                  <c:v>134.3314993686966</c:v>
                </c:pt>
                <c:pt idx="401">
                  <c:v>133.763908870535</c:v>
                </c:pt>
                <c:pt idx="402">
                  <c:v>133.1996859405899</c:v>
                </c:pt>
                <c:pt idx="403">
                  <c:v>132.638806031085</c:v>
                </c:pt>
                <c:pt idx="404">
                  <c:v>132.081244793455</c:v>
                </c:pt>
                <c:pt idx="405">
                  <c:v>131.526978076758</c:v>
                </c:pt>
                <c:pt idx="406">
                  <c:v>130.9759819261051</c:v>
                </c:pt>
                <c:pt idx="407">
                  <c:v>130.4282325811047</c:v>
                </c:pt>
                <c:pt idx="408">
                  <c:v>129.883706474282</c:v>
                </c:pt>
                <c:pt idx="409">
                  <c:v>129.3423802295614</c:v>
                </c:pt>
                <c:pt idx="410">
                  <c:v>128.804230660715</c:v>
                </c:pt>
                <c:pt idx="411">
                  <c:v>128.2692347698163</c:v>
                </c:pt>
                <c:pt idx="412">
                  <c:v>127.7373697457564</c:v>
                </c:pt>
                <c:pt idx="413">
                  <c:v>127.20861296268</c:v>
                </c:pt>
                <c:pt idx="414">
                  <c:v>126.6829419785225</c:v>
                </c:pt>
                <c:pt idx="415">
                  <c:v>126.1603345334965</c:v>
                </c:pt>
                <c:pt idx="416">
                  <c:v>125.640768548606</c:v>
                </c:pt>
                <c:pt idx="417">
                  <c:v>125.124222124162</c:v>
                </c:pt>
                <c:pt idx="418">
                  <c:v>124.610673538329</c:v>
                </c:pt>
                <c:pt idx="419">
                  <c:v>124.100101245651</c:v>
                </c:pt>
                <c:pt idx="420">
                  <c:v>123.5924838756039</c:v>
                </c:pt>
                <c:pt idx="421">
                  <c:v>123.087800231157</c:v>
                </c:pt>
                <c:pt idx="422">
                  <c:v>122.5860292873391</c:v>
                </c:pt>
                <c:pt idx="423">
                  <c:v>122.0871501898087</c:v>
                </c:pt>
                <c:pt idx="424">
                  <c:v>121.5911422534499</c:v>
                </c:pt>
                <c:pt idx="425">
                  <c:v>121.0979849609638</c:v>
                </c:pt>
                <c:pt idx="426">
                  <c:v>120.6076579614673</c:v>
                </c:pt>
                <c:pt idx="427">
                  <c:v>120.120141069114</c:v>
                </c:pt>
                <c:pt idx="428">
                  <c:v>119.635414261719</c:v>
                </c:pt>
                <c:pt idx="429">
                  <c:v>119.153457679382</c:v>
                </c:pt>
                <c:pt idx="430">
                  <c:v>118.674251623141</c:v>
                </c:pt>
                <c:pt idx="431">
                  <c:v>118.1977765536151</c:v>
                </c:pt>
                <c:pt idx="432">
                  <c:v>117.7240130896741</c:v>
                </c:pt>
                <c:pt idx="433">
                  <c:v>117.2529420070936</c:v>
                </c:pt>
                <c:pt idx="434">
                  <c:v>116.784544237263</c:v>
                </c:pt>
                <c:pt idx="435">
                  <c:v>116.318800865843</c:v>
                </c:pt>
                <c:pt idx="436">
                  <c:v>115.8556931314835</c:v>
                </c:pt>
                <c:pt idx="437">
                  <c:v>115.395202424536</c:v>
                </c:pt>
                <c:pt idx="438">
                  <c:v>114.9373102857537</c:v>
                </c:pt>
                <c:pt idx="439">
                  <c:v>114.4819984050328</c:v>
                </c:pt>
                <c:pt idx="440">
                  <c:v>114.0292486201478</c:v>
                </c:pt>
                <c:pt idx="441">
                  <c:v>113.5790429154926</c:v>
                </c:pt>
                <c:pt idx="442">
                  <c:v>113.1313634208488</c:v>
                </c:pt>
                <c:pt idx="443">
                  <c:v>112.6861924101252</c:v>
                </c:pt>
                <c:pt idx="444">
                  <c:v>112.243512300166</c:v>
                </c:pt>
                <c:pt idx="445">
                  <c:v>111.803305649506</c:v>
                </c:pt>
                <c:pt idx="446">
                  <c:v>111.3655551571792</c:v>
                </c:pt>
                <c:pt idx="447">
                  <c:v>110.9302436615212</c:v>
                </c:pt>
                <c:pt idx="448">
                  <c:v>110.49735413897</c:v>
                </c:pt>
                <c:pt idx="449">
                  <c:v>110.066869702901</c:v>
                </c:pt>
                <c:pt idx="450">
                  <c:v>109.6387736024486</c:v>
                </c:pt>
                <c:pt idx="451">
                  <c:v>109.213049221351</c:v>
                </c:pt>
                <c:pt idx="452">
                  <c:v>108.789680076786</c:v>
                </c:pt>
                <c:pt idx="453">
                  <c:v>108.3686498182541</c:v>
                </c:pt>
                <c:pt idx="454">
                  <c:v>107.94994222642</c:v>
                </c:pt>
                <c:pt idx="455">
                  <c:v>107.5335412119999</c:v>
                </c:pt>
                <c:pt idx="456">
                  <c:v>107.1194308146458</c:v>
                </c:pt>
                <c:pt idx="457">
                  <c:v>106.7075952018448</c:v>
                </c:pt>
                <c:pt idx="458">
                  <c:v>106.298018667806</c:v>
                </c:pt>
                <c:pt idx="459">
                  <c:v>105.890685632391</c:v>
                </c:pt>
                <c:pt idx="460">
                  <c:v>105.485580640025</c:v>
                </c:pt>
                <c:pt idx="461">
                  <c:v>105.0826883586233</c:v>
                </c:pt>
                <c:pt idx="462">
                  <c:v>104.681993578542</c:v>
                </c:pt>
                <c:pt idx="463">
                  <c:v>104.2834812115083</c:v>
                </c:pt>
                <c:pt idx="464">
                  <c:v>103.887136289591</c:v>
                </c:pt>
                <c:pt idx="465">
                  <c:v>103.4929439641581</c:v>
                </c:pt>
                <c:pt idx="466">
                  <c:v>103.100889504845</c:v>
                </c:pt>
                <c:pt idx="467">
                  <c:v>102.710958298551</c:v>
                </c:pt>
                <c:pt idx="468">
                  <c:v>102.3231358484132</c:v>
                </c:pt>
                <c:pt idx="469">
                  <c:v>101.937407772815</c:v>
                </c:pt>
                <c:pt idx="470">
                  <c:v>101.553759804387</c:v>
                </c:pt>
                <c:pt idx="471">
                  <c:v>101.1721777890257</c:v>
                </c:pt>
                <c:pt idx="472">
                  <c:v>100.7926476849228</c:v>
                </c:pt>
                <c:pt idx="473">
                  <c:v>100.4151555615795</c:v>
                </c:pt>
                <c:pt idx="474">
                  <c:v>100.039687598865</c:v>
                </c:pt>
                <c:pt idx="475">
                  <c:v>99.66623008605625</c:v>
                </c:pt>
                <c:pt idx="476">
                  <c:v>99.2947694208962</c:v>
                </c:pt>
                <c:pt idx="477">
                  <c:v>98.92529210865203</c:v>
                </c:pt>
                <c:pt idx="478">
                  <c:v>98.5577847612017</c:v>
                </c:pt>
                <c:pt idx="479">
                  <c:v>98.19223409609778</c:v>
                </c:pt>
                <c:pt idx="480">
                  <c:v>97.82862693566665</c:v>
                </c:pt>
                <c:pt idx="481">
                  <c:v>97.4669502061004</c:v>
                </c:pt>
                <c:pt idx="482">
                  <c:v>97.10719093656019</c:v>
                </c:pt>
                <c:pt idx="483">
                  <c:v>96.74933625829458</c:v>
                </c:pt>
                <c:pt idx="484">
                  <c:v>96.3933734037451</c:v>
                </c:pt>
                <c:pt idx="485">
                  <c:v>96.0392897056867</c:v>
                </c:pt>
                <c:pt idx="486">
                  <c:v>95.68707259635377</c:v>
                </c:pt>
                <c:pt idx="487">
                  <c:v>95.33670960659308</c:v>
                </c:pt>
                <c:pt idx="488">
                  <c:v>94.98818836499345</c:v>
                </c:pt>
                <c:pt idx="489">
                  <c:v>94.64149659706308</c:v>
                </c:pt>
                <c:pt idx="490">
                  <c:v>94.2966221243827</c:v>
                </c:pt>
                <c:pt idx="491">
                  <c:v>93.95355286378043</c:v>
                </c:pt>
                <c:pt idx="492">
                  <c:v>93.6122768265097</c:v>
                </c:pt>
                <c:pt idx="493">
                  <c:v>93.27278211743629</c:v>
                </c:pt>
                <c:pt idx="494">
                  <c:v>92.935056934236</c:v>
                </c:pt>
                <c:pt idx="495">
                  <c:v>92.59908956657648</c:v>
                </c:pt>
                <c:pt idx="496">
                  <c:v>92.26486839535</c:v>
                </c:pt>
                <c:pt idx="497">
                  <c:v>91.93238189187115</c:v>
                </c:pt>
                <c:pt idx="498">
                  <c:v>91.60161861710438</c:v>
                </c:pt>
                <c:pt idx="499">
                  <c:v>91.27256722088903</c:v>
                </c:pt>
                <c:pt idx="500">
                  <c:v>90.9452164411799</c:v>
                </c:pt>
                <c:pt idx="501">
                  <c:v>90.6195551032754</c:v>
                </c:pt>
                <c:pt idx="502">
                  <c:v>90.29557211908551</c:v>
                </c:pt>
                <c:pt idx="503">
                  <c:v>89.9732564863787</c:v>
                </c:pt>
                <c:pt idx="504">
                  <c:v>89.65259728802805</c:v>
                </c:pt>
                <c:pt idx="505">
                  <c:v>89.3335836913091</c:v>
                </c:pt>
                <c:pt idx="506">
                  <c:v>89.0162049471495</c:v>
                </c:pt>
                <c:pt idx="507">
                  <c:v>88.7004503894228</c:v>
                </c:pt>
                <c:pt idx="508">
                  <c:v>88.3863094342372</c:v>
                </c:pt>
                <c:pt idx="509">
                  <c:v>88.07377157921945</c:v>
                </c:pt>
                <c:pt idx="510">
                  <c:v>87.76282640283088</c:v>
                </c:pt>
                <c:pt idx="511">
                  <c:v>87.4534635636538</c:v>
                </c:pt>
                <c:pt idx="512">
                  <c:v>87.14567279972303</c:v>
                </c:pt>
                <c:pt idx="513">
                  <c:v>86.8394439278357</c:v>
                </c:pt>
                <c:pt idx="514">
                  <c:v>86.5347668428776</c:v>
                </c:pt>
                <c:pt idx="515">
                  <c:v>86.23163151715363</c:v>
                </c:pt>
                <c:pt idx="516">
                  <c:v>85.9300279997314</c:v>
                </c:pt>
                <c:pt idx="517">
                  <c:v>85.62994641577208</c:v>
                </c:pt>
                <c:pt idx="518">
                  <c:v>85.3313769658907</c:v>
                </c:pt>
                <c:pt idx="519">
                  <c:v>85.0343099255057</c:v>
                </c:pt>
                <c:pt idx="520">
                  <c:v>84.7387356442013</c:v>
                </c:pt>
                <c:pt idx="521">
                  <c:v>84.4446445450938</c:v>
                </c:pt>
                <c:pt idx="522">
                  <c:v>84.15202712419763</c:v>
                </c:pt>
                <c:pt idx="523">
                  <c:v>83.8608739498188</c:v>
                </c:pt>
                <c:pt idx="524">
                  <c:v>83.5711756619203</c:v>
                </c:pt>
                <c:pt idx="525">
                  <c:v>83.28292297152133</c:v>
                </c:pt>
                <c:pt idx="526">
                  <c:v>82.9961066600913</c:v>
                </c:pt>
                <c:pt idx="527">
                  <c:v>82.71071757894178</c:v>
                </c:pt>
                <c:pt idx="528">
                  <c:v>82.4267466486457</c:v>
                </c:pt>
                <c:pt idx="529">
                  <c:v>82.14418485843403</c:v>
                </c:pt>
                <c:pt idx="530">
                  <c:v>81.86302326562322</c:v>
                </c:pt>
                <c:pt idx="531">
                  <c:v>81.5832529950258</c:v>
                </c:pt>
                <c:pt idx="532">
                  <c:v>81.3048652383855</c:v>
                </c:pt>
                <c:pt idx="533">
                  <c:v>81.02785125380558</c:v>
                </c:pt>
                <c:pt idx="534">
                  <c:v>80.75220236518435</c:v>
                </c:pt>
                <c:pt idx="535">
                  <c:v>80.47790996166102</c:v>
                </c:pt>
                <c:pt idx="536">
                  <c:v>80.2049654970582</c:v>
                </c:pt>
                <c:pt idx="537">
                  <c:v>79.9333604893377</c:v>
                </c:pt>
                <c:pt idx="538">
                  <c:v>79.66308652004983</c:v>
                </c:pt>
                <c:pt idx="539">
                  <c:v>79.3941352338129</c:v>
                </c:pt>
                <c:pt idx="540">
                  <c:v>79.12649833775373</c:v>
                </c:pt>
                <c:pt idx="541">
                  <c:v>78.86016760101122</c:v>
                </c:pt>
                <c:pt idx="542">
                  <c:v>78.59513485417425</c:v>
                </c:pt>
                <c:pt idx="543">
                  <c:v>78.33139198879938</c:v>
                </c:pt>
                <c:pt idx="544">
                  <c:v>78.06893095687343</c:v>
                </c:pt>
                <c:pt idx="545">
                  <c:v>77.80774377031532</c:v>
                </c:pt>
                <c:pt idx="546">
                  <c:v>77.54782250046348</c:v>
                </c:pt>
                <c:pt idx="547">
                  <c:v>77.28915927758088</c:v>
                </c:pt>
                <c:pt idx="548">
                  <c:v>77.03174629035668</c:v>
                </c:pt>
                <c:pt idx="549">
                  <c:v>76.77557578541598</c:v>
                </c:pt>
                <c:pt idx="550">
                  <c:v>76.5206400668321</c:v>
                </c:pt>
                <c:pt idx="551">
                  <c:v>76.2669314956438</c:v>
                </c:pt>
                <c:pt idx="552">
                  <c:v>76.0144424893794</c:v>
                </c:pt>
                <c:pt idx="553">
                  <c:v>75.7631655215768</c:v>
                </c:pt>
                <c:pt idx="554">
                  <c:v>75.5130931213244</c:v>
                </c:pt>
                <c:pt idx="555">
                  <c:v>75.26421787278548</c:v>
                </c:pt>
                <c:pt idx="556">
                  <c:v>75.01653241474348</c:v>
                </c:pt>
                <c:pt idx="557">
                  <c:v>74.77002944014162</c:v>
                </c:pt>
                <c:pt idx="558">
                  <c:v>74.5247016956322</c:v>
                </c:pt>
                <c:pt idx="559">
                  <c:v>74.28054198112752</c:v>
                </c:pt>
                <c:pt idx="560">
                  <c:v>74.037543149354</c:v>
                </c:pt>
                <c:pt idx="561">
                  <c:v>73.79569810541385</c:v>
                </c:pt>
                <c:pt idx="562">
                  <c:v>73.5549998063467</c:v>
                </c:pt>
                <c:pt idx="563">
                  <c:v>73.3154412606973</c:v>
                </c:pt>
                <c:pt idx="564">
                  <c:v>73.0770155280871</c:v>
                </c:pt>
                <c:pt idx="565">
                  <c:v>72.83971571878779</c:v>
                </c:pt>
                <c:pt idx="566">
                  <c:v>72.60353499330678</c:v>
                </c:pt>
                <c:pt idx="567">
                  <c:v>72.3684665619576</c:v>
                </c:pt>
                <c:pt idx="568">
                  <c:v>72.1345036844585</c:v>
                </c:pt>
                <c:pt idx="569">
                  <c:v>71.9016396695182</c:v>
                </c:pt>
                <c:pt idx="570">
                  <c:v>71.66986787442157</c:v>
                </c:pt>
                <c:pt idx="571">
                  <c:v>71.439181704652</c:v>
                </c:pt>
                <c:pt idx="572">
                  <c:v>71.20957461345813</c:v>
                </c:pt>
                <c:pt idx="573">
                  <c:v>70.98104010148873</c:v>
                </c:pt>
                <c:pt idx="574">
                  <c:v>70.75357171638093</c:v>
                </c:pt>
                <c:pt idx="575">
                  <c:v>70.5271630523886</c:v>
                </c:pt>
                <c:pt idx="576">
                  <c:v>70.3018077499803</c:v>
                </c:pt>
                <c:pt idx="577">
                  <c:v>70.0774994954736</c:v>
                </c:pt>
                <c:pt idx="578">
                  <c:v>69.85423202064868</c:v>
                </c:pt>
                <c:pt idx="579">
                  <c:v>69.6319991023781</c:v>
                </c:pt>
                <c:pt idx="580">
                  <c:v>69.4107945622529</c:v>
                </c:pt>
                <c:pt idx="581">
                  <c:v>69.190612266218</c:v>
                </c:pt>
                <c:pt idx="582">
                  <c:v>68.9714461242052</c:v>
                </c:pt>
                <c:pt idx="583">
                  <c:v>68.7532900897745</c:v>
                </c:pt>
                <c:pt idx="584">
                  <c:v>68.53613815975351</c:v>
                </c:pt>
                <c:pt idx="585">
                  <c:v>68.31998437389133</c:v>
                </c:pt>
                <c:pt idx="586">
                  <c:v>68.1048228144907</c:v>
                </c:pt>
                <c:pt idx="587">
                  <c:v>67.89064760608133</c:v>
                </c:pt>
                <c:pt idx="588">
                  <c:v>67.67745291505167</c:v>
                </c:pt>
                <c:pt idx="589">
                  <c:v>67.4652329493299</c:v>
                </c:pt>
                <c:pt idx="590">
                  <c:v>67.25398195802538</c:v>
                </c:pt>
                <c:pt idx="591">
                  <c:v>67.04369423110672</c:v>
                </c:pt>
                <c:pt idx="592">
                  <c:v>66.8343640990615</c:v>
                </c:pt>
                <c:pt idx="593">
                  <c:v>66.62598593256735</c:v>
                </c:pt>
                <c:pt idx="594">
                  <c:v>66.4185541421744</c:v>
                </c:pt>
                <c:pt idx="595">
                  <c:v>66.2120631779611</c:v>
                </c:pt>
                <c:pt idx="596">
                  <c:v>66.0065075292331</c:v>
                </c:pt>
                <c:pt idx="597">
                  <c:v>65.80188172419538</c:v>
                </c:pt>
                <c:pt idx="598">
                  <c:v>65.59818032963908</c:v>
                </c:pt>
                <c:pt idx="599">
                  <c:v>65.39539795062714</c:v>
                </c:pt>
                <c:pt idx="600">
                  <c:v>65.1935292301918</c:v>
                </c:pt>
                <c:pt idx="601">
                  <c:v>64.9925688490132</c:v>
                </c:pt>
                <c:pt idx="602">
                  <c:v>64.7925115251301</c:v>
                </c:pt>
                <c:pt idx="603">
                  <c:v>64.5933520136286</c:v>
                </c:pt>
                <c:pt idx="604">
                  <c:v>64.39508510635262</c:v>
                </c:pt>
                <c:pt idx="605">
                  <c:v>64.1977056315972</c:v>
                </c:pt>
                <c:pt idx="606">
                  <c:v>64.001208453818</c:v>
                </c:pt>
                <c:pt idx="607">
                  <c:v>63.80558847334536</c:v>
                </c:pt>
                <c:pt idx="608">
                  <c:v>63.61084062609324</c:v>
                </c:pt>
                <c:pt idx="609">
                  <c:v>63.4169598832718</c:v>
                </c:pt>
                <c:pt idx="610">
                  <c:v>63.2239412511041</c:v>
                </c:pt>
                <c:pt idx="611">
                  <c:v>63.0317797705481</c:v>
                </c:pt>
                <c:pt idx="612">
                  <c:v>62.84047051701599</c:v>
                </c:pt>
                <c:pt idx="613">
                  <c:v>62.6500086001013</c:v>
                </c:pt>
                <c:pt idx="614">
                  <c:v>62.46038916330004</c:v>
                </c:pt>
                <c:pt idx="615">
                  <c:v>62.27160738374607</c:v>
                </c:pt>
                <c:pt idx="616">
                  <c:v>62.08365847194084</c:v>
                </c:pt>
                <c:pt idx="617">
                  <c:v>61.89653767148204</c:v>
                </c:pt>
                <c:pt idx="618">
                  <c:v>61.7102402588084</c:v>
                </c:pt>
                <c:pt idx="619">
                  <c:v>61.5247615429313</c:v>
                </c:pt>
                <c:pt idx="620">
                  <c:v>61.3400968651797</c:v>
                </c:pt>
                <c:pt idx="621">
                  <c:v>61.15624159894099</c:v>
                </c:pt>
                <c:pt idx="622">
                  <c:v>60.9731911494084</c:v>
                </c:pt>
                <c:pt idx="623">
                  <c:v>60.7909409533262</c:v>
                </c:pt>
                <c:pt idx="624">
                  <c:v>60.60948647874174</c:v>
                </c:pt>
                <c:pt idx="625">
                  <c:v>60.4288232247584</c:v>
                </c:pt>
                <c:pt idx="626">
                  <c:v>60.2489467212843</c:v>
                </c:pt>
                <c:pt idx="627">
                  <c:v>60.06985252879591</c:v>
                </c:pt>
                <c:pt idx="628">
                  <c:v>59.8915362380923</c:v>
                </c:pt>
                <c:pt idx="629">
                  <c:v>59.7139934700573</c:v>
                </c:pt>
                <c:pt idx="630">
                  <c:v>59.5372198754217</c:v>
                </c:pt>
                <c:pt idx="631">
                  <c:v>59.3612111345285</c:v>
                </c:pt>
                <c:pt idx="632">
                  <c:v>59.1859629570994</c:v>
                </c:pt>
                <c:pt idx="633">
                  <c:v>59.01147108200394</c:v>
                </c:pt>
                <c:pt idx="634">
                  <c:v>58.837731277032</c:v>
                </c:pt>
                <c:pt idx="635">
                  <c:v>58.66473933866536</c:v>
                </c:pt>
                <c:pt idx="636">
                  <c:v>58.4924910918498</c:v>
                </c:pt>
                <c:pt idx="637">
                  <c:v>58.32098238977881</c:v>
                </c:pt>
                <c:pt idx="638">
                  <c:v>58.15020911366611</c:v>
                </c:pt>
                <c:pt idx="639">
                  <c:v>57.98016717253314</c:v>
                </c:pt>
                <c:pt idx="640">
                  <c:v>57.81085250298339</c:v>
                </c:pt>
                <c:pt idx="641">
                  <c:v>57.64226106899304</c:v>
                </c:pt>
                <c:pt idx="642">
                  <c:v>57.47438886169594</c:v>
                </c:pt>
                <c:pt idx="643">
                  <c:v>57.3072318991747</c:v>
                </c:pt>
                <c:pt idx="644">
                  <c:v>57.14078622624309</c:v>
                </c:pt>
                <c:pt idx="645">
                  <c:v>56.97504791424684</c:v>
                </c:pt>
                <c:pt idx="646">
                  <c:v>56.8100130608538</c:v>
                </c:pt>
                <c:pt idx="647">
                  <c:v>56.64567778984789</c:v>
                </c:pt>
                <c:pt idx="648">
                  <c:v>56.48203825093001</c:v>
                </c:pt>
                <c:pt idx="649">
                  <c:v>56.31909061951379</c:v>
                </c:pt>
                <c:pt idx="650">
                  <c:v>56.15683109652991</c:v>
                </c:pt>
                <c:pt idx="651">
                  <c:v>55.99525590822641</c:v>
                </c:pt>
                <c:pt idx="652">
                  <c:v>55.8343613059733</c:v>
                </c:pt>
                <c:pt idx="653">
                  <c:v>55.6741435660692</c:v>
                </c:pt>
                <c:pt idx="654">
                  <c:v>55.5145989895488</c:v>
                </c:pt>
                <c:pt idx="655">
                  <c:v>55.355723901992</c:v>
                </c:pt>
                <c:pt idx="656">
                  <c:v>55.19751465333614</c:v>
                </c:pt>
                <c:pt idx="657">
                  <c:v>55.03996761768597</c:v>
                </c:pt>
                <c:pt idx="658">
                  <c:v>54.883079193132</c:v>
                </c:pt>
                <c:pt idx="659">
                  <c:v>54.726845801562</c:v>
                </c:pt>
                <c:pt idx="660">
                  <c:v>54.57126388847981</c:v>
                </c:pt>
                <c:pt idx="661">
                  <c:v>54.4163299228272</c:v>
                </c:pt>
                <c:pt idx="662">
                  <c:v>54.26204039680138</c:v>
                </c:pt>
                <c:pt idx="663">
                  <c:v>54.10839182567601</c:v>
                </c:pt>
                <c:pt idx="664">
                  <c:v>53.9553807476298</c:v>
                </c:pt>
                <c:pt idx="665">
                  <c:v>53.80300372356619</c:v>
                </c:pt>
                <c:pt idx="666">
                  <c:v>53.6512573369449</c:v>
                </c:pt>
                <c:pt idx="667">
                  <c:v>53.5001381936044</c:v>
                </c:pt>
                <c:pt idx="668">
                  <c:v>53.34964292159604</c:v>
                </c:pt>
                <c:pt idx="669">
                  <c:v>53.1997681710154</c:v>
                </c:pt>
                <c:pt idx="670">
                  <c:v>53.0505106138303</c:v>
                </c:pt>
                <c:pt idx="671">
                  <c:v>52.90186694371784</c:v>
                </c:pt>
                <c:pt idx="672">
                  <c:v>52.7538338759036</c:v>
                </c:pt>
                <c:pt idx="673">
                  <c:v>52.60640814698761</c:v>
                </c:pt>
                <c:pt idx="674">
                  <c:v>52.45958651479281</c:v>
                </c:pt>
                <c:pt idx="675">
                  <c:v>52.31336575820201</c:v>
                </c:pt>
                <c:pt idx="676">
                  <c:v>52.16774267699521</c:v>
                </c:pt>
                <c:pt idx="677">
                  <c:v>52.022714091694</c:v>
                </c:pt>
                <c:pt idx="678">
                  <c:v>51.8782768434065</c:v>
                </c:pt>
                <c:pt idx="679">
                  <c:v>51.73442779367004</c:v>
                </c:pt>
                <c:pt idx="680">
                  <c:v>51.5911638243006</c:v>
                </c:pt>
                <c:pt idx="681">
                  <c:v>51.44848183723479</c:v>
                </c:pt>
                <c:pt idx="682">
                  <c:v>51.3063787543844</c:v>
                </c:pt>
                <c:pt idx="683">
                  <c:v>51.164851517482</c:v>
                </c:pt>
                <c:pt idx="684">
                  <c:v>51.023897087938</c:v>
                </c:pt>
                <c:pt idx="685">
                  <c:v>50.8835124466842</c:v>
                </c:pt>
                <c:pt idx="686">
                  <c:v>50.7436945940369</c:v>
                </c:pt>
                <c:pt idx="687">
                  <c:v>50.60444054954689</c:v>
                </c:pt>
                <c:pt idx="688">
                  <c:v>50.46574735185634</c:v>
                </c:pt>
                <c:pt idx="689">
                  <c:v>50.32761205855781</c:v>
                </c:pt>
                <c:pt idx="690">
                  <c:v>50.19003174605153</c:v>
                </c:pt>
                <c:pt idx="691">
                  <c:v>50.05300350940389</c:v>
                </c:pt>
                <c:pt idx="692">
                  <c:v>49.91652446221318</c:v>
                </c:pt>
                <c:pt idx="693">
                  <c:v>49.78059173647051</c:v>
                </c:pt>
                <c:pt idx="694">
                  <c:v>49.6452024824154</c:v>
                </c:pt>
                <c:pt idx="695">
                  <c:v>49.5103538684112</c:v>
                </c:pt>
                <c:pt idx="696">
                  <c:v>49.3760430808053</c:v>
                </c:pt>
                <c:pt idx="697">
                  <c:v>49.242267323796</c:v>
                </c:pt>
                <c:pt idx="698">
                  <c:v>49.10902381930239</c:v>
                </c:pt>
                <c:pt idx="699">
                  <c:v>48.97630980683091</c:v>
                </c:pt>
                <c:pt idx="700">
                  <c:v>48.84412254334599</c:v>
                </c:pt>
                <c:pt idx="701">
                  <c:v>48.71245930314491</c:v>
                </c:pt>
                <c:pt idx="702">
                  <c:v>48.581317377723</c:v>
                </c:pt>
                <c:pt idx="703">
                  <c:v>48.45069407565201</c:v>
                </c:pt>
                <c:pt idx="704">
                  <c:v>48.320586722458</c:v>
                </c:pt>
                <c:pt idx="705">
                  <c:v>48.19099266048461</c:v>
                </c:pt>
                <c:pt idx="706">
                  <c:v>48.06190924878201</c:v>
                </c:pt>
                <c:pt idx="707">
                  <c:v>47.93333386297741</c:v>
                </c:pt>
                <c:pt idx="708">
                  <c:v>47.80526389515639</c:v>
                </c:pt>
                <c:pt idx="709">
                  <c:v>47.67769675374066</c:v>
                </c:pt>
                <c:pt idx="710">
                  <c:v>47.55062986337199</c:v>
                </c:pt>
                <c:pt idx="711">
                  <c:v>47.42406066478704</c:v>
                </c:pt>
                <c:pt idx="712">
                  <c:v>47.2979866147072</c:v>
                </c:pt>
                <c:pt idx="713">
                  <c:v>47.1724051857159</c:v>
                </c:pt>
                <c:pt idx="714">
                  <c:v>47.0473138661477</c:v>
                </c:pt>
                <c:pt idx="715">
                  <c:v>46.92271015997152</c:v>
                </c:pt>
                <c:pt idx="716">
                  <c:v>46.79859158667543</c:v>
                </c:pt>
                <c:pt idx="717">
                  <c:v>46.6749556811569</c:v>
                </c:pt>
                <c:pt idx="718">
                  <c:v>46.55179999360999</c:v>
                </c:pt>
                <c:pt idx="719">
                  <c:v>46.4291220894139</c:v>
                </c:pt>
                <c:pt idx="720">
                  <c:v>46.3069195490207</c:v>
                </c:pt>
                <c:pt idx="721">
                  <c:v>46.185189967851</c:v>
                </c:pt>
                <c:pt idx="722">
                  <c:v>46.06393095618231</c:v>
                </c:pt>
                <c:pt idx="723">
                  <c:v>45.94314013904214</c:v>
                </c:pt>
                <c:pt idx="724">
                  <c:v>45.8228151561035</c:v>
                </c:pt>
                <c:pt idx="725">
                  <c:v>45.70295366157601</c:v>
                </c:pt>
                <c:pt idx="726">
                  <c:v>45.58355332410341</c:v>
                </c:pt>
                <c:pt idx="727">
                  <c:v>45.46461182665991</c:v>
                </c:pt>
                <c:pt idx="728">
                  <c:v>45.3461268664458</c:v>
                </c:pt>
                <c:pt idx="729">
                  <c:v>45.2280961547862</c:v>
                </c:pt>
                <c:pt idx="730">
                  <c:v>45.110517417029</c:v>
                </c:pt>
                <c:pt idx="731">
                  <c:v>44.99338839244511</c:v>
                </c:pt>
                <c:pt idx="732">
                  <c:v>44.87670683412832</c:v>
                </c:pt>
                <c:pt idx="733">
                  <c:v>44.7604705088954</c:v>
                </c:pt>
                <c:pt idx="734">
                  <c:v>44.64467719719</c:v>
                </c:pt>
                <c:pt idx="735">
                  <c:v>44.52932469298601</c:v>
                </c:pt>
                <c:pt idx="736">
                  <c:v>44.41441080368399</c:v>
                </c:pt>
                <c:pt idx="737">
                  <c:v>44.2999333500279</c:v>
                </c:pt>
                <c:pt idx="738">
                  <c:v>44.1858901659954</c:v>
                </c:pt>
                <c:pt idx="739">
                  <c:v>44.0722790987174</c:v>
                </c:pt>
                <c:pt idx="740">
                  <c:v>43.95909800837581</c:v>
                </c:pt>
                <c:pt idx="741">
                  <c:v>43.84634476811249</c:v>
                </c:pt>
                <c:pt idx="742">
                  <c:v>43.7340172639417</c:v>
                </c:pt>
                <c:pt idx="743">
                  <c:v>43.622113394652</c:v>
                </c:pt>
                <c:pt idx="744">
                  <c:v>43.51063107171779</c:v>
                </c:pt>
                <c:pt idx="745">
                  <c:v>43.3995682192187</c:v>
                </c:pt>
                <c:pt idx="746">
                  <c:v>43.2889227737342</c:v>
                </c:pt>
                <c:pt idx="747">
                  <c:v>43.1786926842688</c:v>
                </c:pt>
                <c:pt idx="748">
                  <c:v>43.0688759121588</c:v>
                </c:pt>
                <c:pt idx="749">
                  <c:v>42.95947043098354</c:v>
                </c:pt>
                <c:pt idx="750">
                  <c:v>42.850474226486</c:v>
                </c:pt>
                <c:pt idx="751">
                  <c:v>42.7418852964813</c:v>
                </c:pt>
                <c:pt idx="752">
                  <c:v>42.63370165077229</c:v>
                </c:pt>
                <c:pt idx="753">
                  <c:v>42.5259213110684</c:v>
                </c:pt>
                <c:pt idx="754">
                  <c:v>42.41854231090041</c:v>
                </c:pt>
                <c:pt idx="755">
                  <c:v>42.31156269553599</c:v>
                </c:pt>
                <c:pt idx="756">
                  <c:v>42.20498052190214</c:v>
                </c:pt>
                <c:pt idx="757">
                  <c:v>42.09879385849941</c:v>
                </c:pt>
                <c:pt idx="758">
                  <c:v>41.993000785321</c:v>
                </c:pt>
                <c:pt idx="759">
                  <c:v>41.887599393776</c:v>
                </c:pt>
                <c:pt idx="760">
                  <c:v>41.782587786607</c:v>
                </c:pt>
                <c:pt idx="761">
                  <c:v>41.67796407781179</c:v>
                </c:pt>
                <c:pt idx="762">
                  <c:v>41.57372639256601</c:v>
                </c:pt>
                <c:pt idx="763">
                  <c:v>41.4698728671429</c:v>
                </c:pt>
                <c:pt idx="764">
                  <c:v>41.3664016488394</c:v>
                </c:pt>
                <c:pt idx="765">
                  <c:v>41.26331089589761</c:v>
                </c:pt>
                <c:pt idx="766">
                  <c:v>41.16059877742946</c:v>
                </c:pt>
                <c:pt idx="767">
                  <c:v>41.05826347333984</c:v>
                </c:pt>
                <c:pt idx="768">
                  <c:v>40.95630317425854</c:v>
                </c:pt>
                <c:pt idx="769">
                  <c:v>40.85471608145419</c:v>
                </c:pt>
                <c:pt idx="770">
                  <c:v>40.75350040677259</c:v>
                </c:pt>
                <c:pt idx="771">
                  <c:v>40.6526543725564</c:v>
                </c:pt>
                <c:pt idx="772">
                  <c:v>40.5521762115763</c:v>
                </c:pt>
                <c:pt idx="773">
                  <c:v>40.45206416695709</c:v>
                </c:pt>
                <c:pt idx="774">
                  <c:v>40.35231649210891</c:v>
                </c:pt>
                <c:pt idx="775">
                  <c:v>40.25293145065309</c:v>
                </c:pt>
                <c:pt idx="776">
                  <c:v>40.153907316356</c:v>
                </c:pt>
                <c:pt idx="777">
                  <c:v>40.05524237305591</c:v>
                </c:pt>
                <c:pt idx="778">
                  <c:v>39.956934914596</c:v>
                </c:pt>
                <c:pt idx="779">
                  <c:v>39.8589832447553</c:v>
                </c:pt>
                <c:pt idx="780">
                  <c:v>39.761385677181</c:v>
                </c:pt>
                <c:pt idx="781">
                  <c:v>39.66414053532081</c:v>
                </c:pt>
                <c:pt idx="782">
                  <c:v>39.56724615235539</c:v>
                </c:pt>
                <c:pt idx="783">
                  <c:v>39.4707008711338</c:v>
                </c:pt>
                <c:pt idx="784">
                  <c:v>39.3745030441046</c:v>
                </c:pt>
                <c:pt idx="785">
                  <c:v>39.2786510332542</c:v>
                </c:pt>
                <c:pt idx="786">
                  <c:v>39.18314321003896</c:v>
                </c:pt>
                <c:pt idx="787">
                  <c:v>39.0879779553219</c:v>
                </c:pt>
                <c:pt idx="788">
                  <c:v>38.99315365930991</c:v>
                </c:pt>
                <c:pt idx="789">
                  <c:v>38.8986687214883</c:v>
                </c:pt>
                <c:pt idx="790">
                  <c:v>38.8045215505598</c:v>
                </c:pt>
                <c:pt idx="791">
                  <c:v>38.7107105643804</c:v>
                </c:pt>
                <c:pt idx="792">
                  <c:v>38.6172341899001</c:v>
                </c:pt>
                <c:pt idx="793">
                  <c:v>38.524090863098</c:v>
                </c:pt>
                <c:pt idx="794">
                  <c:v>38.4312790289241</c:v>
                </c:pt>
                <c:pt idx="795">
                  <c:v>38.3387971412381</c:v>
                </c:pt>
                <c:pt idx="796">
                  <c:v>38.246643662748</c:v>
                </c:pt>
                <c:pt idx="797">
                  <c:v>38.15481706495419</c:v>
                </c:pt>
                <c:pt idx="798">
                  <c:v>38.0633158280851</c:v>
                </c:pt>
                <c:pt idx="799">
                  <c:v>37.9721384410404</c:v>
                </c:pt>
                <c:pt idx="800">
                  <c:v>37.88128340133679</c:v>
                </c:pt>
                <c:pt idx="801">
                  <c:v>37.7907492150494</c:v>
                </c:pt>
                <c:pt idx="802">
                  <c:v>37.7005343967444</c:v>
                </c:pt>
                <c:pt idx="803">
                  <c:v>37.61063746943492</c:v>
                </c:pt>
                <c:pt idx="804">
                  <c:v>37.52105696452201</c:v>
                </c:pt>
                <c:pt idx="805">
                  <c:v>37.43179142172929</c:v>
                </c:pt>
                <c:pt idx="806">
                  <c:v>37.34283938906049</c:v>
                </c:pt>
                <c:pt idx="807">
                  <c:v>37.2541994227355</c:v>
                </c:pt>
                <c:pt idx="808">
                  <c:v>37.16587008713881</c:v>
                </c:pt>
                <c:pt idx="809">
                  <c:v>37.07784995476313</c:v>
                </c:pt>
                <c:pt idx="810">
                  <c:v>36.99013760616141</c:v>
                </c:pt>
                <c:pt idx="811">
                  <c:v>36.9027316298829</c:v>
                </c:pt>
                <c:pt idx="812">
                  <c:v>36.81563062243</c:v>
                </c:pt>
                <c:pt idx="813">
                  <c:v>36.72883318820006</c:v>
                </c:pt>
                <c:pt idx="814">
                  <c:v>36.64233793943601</c:v>
                </c:pt>
                <c:pt idx="815">
                  <c:v>36.55614349617091</c:v>
                </c:pt>
                <c:pt idx="816">
                  <c:v>36.4702484861809</c:v>
                </c:pt>
                <c:pt idx="817">
                  <c:v>36.38465154493014</c:v>
                </c:pt>
                <c:pt idx="818">
                  <c:v>36.2993513155242</c:v>
                </c:pt>
                <c:pt idx="819">
                  <c:v>36.214346448652</c:v>
                </c:pt>
                <c:pt idx="820">
                  <c:v>36.12963560254711</c:v>
                </c:pt>
                <c:pt idx="821">
                  <c:v>36.0452174429286</c:v>
                </c:pt>
                <c:pt idx="822">
                  <c:v>35.9610906429563</c:v>
                </c:pt>
                <c:pt idx="823">
                  <c:v>35.87725388318049</c:v>
                </c:pt>
                <c:pt idx="824">
                  <c:v>35.79370585149481</c:v>
                </c:pt>
                <c:pt idx="825">
                  <c:v>35.7104452430862</c:v>
                </c:pt>
                <c:pt idx="826">
                  <c:v>35.6274707603885</c:v>
                </c:pt>
                <c:pt idx="827">
                  <c:v>35.54478111303494</c:v>
                </c:pt>
                <c:pt idx="828">
                  <c:v>35.46237501781091</c:v>
                </c:pt>
                <c:pt idx="829">
                  <c:v>35.38025119860599</c:v>
                </c:pt>
                <c:pt idx="830">
                  <c:v>35.2984083863719</c:v>
                </c:pt>
                <c:pt idx="831">
                  <c:v>35.2168453190677</c:v>
                </c:pt>
                <c:pt idx="832">
                  <c:v>35.1355607416261</c:v>
                </c:pt>
                <c:pt idx="833">
                  <c:v>35.05455340589748</c:v>
                </c:pt>
                <c:pt idx="834">
                  <c:v>34.97382207061209</c:v>
                </c:pt>
                <c:pt idx="835">
                  <c:v>34.8933655013318</c:v>
                </c:pt>
                <c:pt idx="836">
                  <c:v>34.81318247040409</c:v>
                </c:pt>
                <c:pt idx="837">
                  <c:v>34.7332717569235</c:v>
                </c:pt>
                <c:pt idx="838">
                  <c:v>34.6536321466837</c:v>
                </c:pt>
                <c:pt idx="839">
                  <c:v>34.5742624321357</c:v>
                </c:pt>
                <c:pt idx="840">
                  <c:v>34.4951614123449</c:v>
                </c:pt>
                <c:pt idx="841">
                  <c:v>34.4163278929469</c:v>
                </c:pt>
                <c:pt idx="842">
                  <c:v>34.3377606861077</c:v>
                </c:pt>
                <c:pt idx="843">
                  <c:v>34.25945861047936</c:v>
                </c:pt>
                <c:pt idx="844">
                  <c:v>34.18142049115799</c:v>
                </c:pt>
                <c:pt idx="845">
                  <c:v>34.10364515964579</c:v>
                </c:pt>
                <c:pt idx="846">
                  <c:v>34.0261314538057</c:v>
                </c:pt>
                <c:pt idx="847">
                  <c:v>33.9488782178225</c:v>
                </c:pt>
                <c:pt idx="848">
                  <c:v>33.87188430216199</c:v>
                </c:pt>
                <c:pt idx="849">
                  <c:v>33.7951485635326</c:v>
                </c:pt>
                <c:pt idx="850">
                  <c:v>33.71866986484029</c:v>
                </c:pt>
                <c:pt idx="851">
                  <c:v>33.64244707515439</c:v>
                </c:pt>
                <c:pt idx="852">
                  <c:v>33.56647906966599</c:v>
                </c:pt>
                <c:pt idx="853">
                  <c:v>33.49076472964909</c:v>
                </c:pt>
                <c:pt idx="854">
                  <c:v>33.4153029424215</c:v>
                </c:pt>
                <c:pt idx="855">
                  <c:v>33.34009260130232</c:v>
                </c:pt>
                <c:pt idx="856">
                  <c:v>33.26513260558748</c:v>
                </c:pt>
                <c:pt idx="857">
                  <c:v>33.1904218604913</c:v>
                </c:pt>
                <c:pt idx="858">
                  <c:v>33.11595927712701</c:v>
                </c:pt>
                <c:pt idx="859">
                  <c:v>33.0417437724591</c:v>
                </c:pt>
                <c:pt idx="860">
                  <c:v>32.96777426926914</c:v>
                </c:pt>
                <c:pt idx="861">
                  <c:v>32.8940496961201</c:v>
                </c:pt>
                <c:pt idx="862">
                  <c:v>32.8205689873168</c:v>
                </c:pt>
                <c:pt idx="863">
                  <c:v>32.74733108287201</c:v>
                </c:pt>
                <c:pt idx="864">
                  <c:v>32.67433492847028</c:v>
                </c:pt>
                <c:pt idx="865">
                  <c:v>32.6015794754295</c:v>
                </c:pt>
                <c:pt idx="866">
                  <c:v>32.52906368067</c:v>
                </c:pt>
                <c:pt idx="867">
                  <c:v>32.45678650667409</c:v>
                </c:pt>
                <c:pt idx="868">
                  <c:v>32.384746921456</c:v>
                </c:pt>
                <c:pt idx="869">
                  <c:v>32.3129438985233</c:v>
                </c:pt>
                <c:pt idx="870">
                  <c:v>32.24137641684214</c:v>
                </c:pt>
                <c:pt idx="871">
                  <c:v>32.17004346080709</c:v>
                </c:pt>
                <c:pt idx="872">
                  <c:v>32.0989440202033</c:v>
                </c:pt>
                <c:pt idx="873">
                  <c:v>32.02807709017432</c:v>
                </c:pt>
                <c:pt idx="874">
                  <c:v>31.95744167118669</c:v>
                </c:pt>
                <c:pt idx="875">
                  <c:v>31.88703676900053</c:v>
                </c:pt>
                <c:pt idx="876">
                  <c:v>31.8168613946328</c:v>
                </c:pt>
                <c:pt idx="877">
                  <c:v>31.74691456432429</c:v>
                </c:pt>
                <c:pt idx="878">
                  <c:v>31.6771952995112</c:v>
                </c:pt>
                <c:pt idx="879">
                  <c:v>31.60770262678789</c:v>
                </c:pt>
                <c:pt idx="880">
                  <c:v>31.53843557787749</c:v>
                </c:pt>
                <c:pt idx="881">
                  <c:v>31.46939318959969</c:v>
                </c:pt>
                <c:pt idx="882">
                  <c:v>31.40057450383776</c:v>
                </c:pt>
                <c:pt idx="883">
                  <c:v>31.33197856750985</c:v>
                </c:pt>
                <c:pt idx="884">
                  <c:v>31.26360443253287</c:v>
                </c:pt>
                <c:pt idx="885">
                  <c:v>31.19545115579884</c:v>
                </c:pt>
                <c:pt idx="886">
                  <c:v>31.12751779913529</c:v>
                </c:pt>
                <c:pt idx="887">
                  <c:v>31.059803429283</c:v>
                </c:pt>
                <c:pt idx="888">
                  <c:v>30.99230711785919</c:v>
                </c:pt>
                <c:pt idx="889">
                  <c:v>30.92502794133152</c:v>
                </c:pt>
                <c:pt idx="890">
                  <c:v>30.85796498098764</c:v>
                </c:pt>
                <c:pt idx="891">
                  <c:v>30.7911173229016</c:v>
                </c:pt>
                <c:pt idx="892">
                  <c:v>30.72448405791</c:v>
                </c:pt>
                <c:pt idx="893">
                  <c:v>30.6580642815788</c:v>
                </c:pt>
                <c:pt idx="894">
                  <c:v>30.5918570941758</c:v>
                </c:pt>
                <c:pt idx="895">
                  <c:v>30.5258616006414</c:v>
                </c:pt>
                <c:pt idx="896">
                  <c:v>30.46007691055969</c:v>
                </c:pt>
                <c:pt idx="897">
                  <c:v>30.39450213813079</c:v>
                </c:pt>
                <c:pt idx="898">
                  <c:v>30.32913640214108</c:v>
                </c:pt>
                <c:pt idx="899">
                  <c:v>30.26397882593729</c:v>
                </c:pt>
                <c:pt idx="900">
                  <c:v>30.19902853739579</c:v>
                </c:pt>
                <c:pt idx="901">
                  <c:v>30.13428466889864</c:v>
                </c:pt>
                <c:pt idx="902">
                  <c:v>30.06974635730068</c:v>
                </c:pt>
                <c:pt idx="903">
                  <c:v>30.00541274390947</c:v>
                </c:pt>
                <c:pt idx="904">
                  <c:v>29.94128297445167</c:v>
                </c:pt>
                <c:pt idx="905">
                  <c:v>29.87735619904923</c:v>
                </c:pt>
                <c:pt idx="906">
                  <c:v>29.81363157219176</c:v>
                </c:pt>
                <c:pt idx="907">
                  <c:v>29.75010825271159</c:v>
                </c:pt>
                <c:pt idx="908">
                  <c:v>29.68678540375461</c:v>
                </c:pt>
                <c:pt idx="909">
                  <c:v>29.6236621927567</c:v>
                </c:pt>
                <c:pt idx="910">
                  <c:v>29.5607377914162</c:v>
                </c:pt>
                <c:pt idx="911">
                  <c:v>29.49801137566878</c:v>
                </c:pt>
                <c:pt idx="912">
                  <c:v>29.43548212566179</c:v>
                </c:pt>
                <c:pt idx="913">
                  <c:v>29.37314922572859</c:v>
                </c:pt>
                <c:pt idx="914">
                  <c:v>29.3110118643628</c:v>
                </c:pt>
                <c:pt idx="915">
                  <c:v>29.24906923419361</c:v>
                </c:pt>
                <c:pt idx="916">
                  <c:v>29.18732053196272</c:v>
                </c:pt>
                <c:pt idx="917">
                  <c:v>29.12576495849621</c:v>
                </c:pt>
                <c:pt idx="918">
                  <c:v>29.0644017186812</c:v>
                </c:pt>
                <c:pt idx="919">
                  <c:v>29.00323002144329</c:v>
                </c:pt>
                <c:pt idx="920">
                  <c:v>28.94224907971894</c:v>
                </c:pt>
                <c:pt idx="921">
                  <c:v>28.88145811043693</c:v>
                </c:pt>
                <c:pt idx="922">
                  <c:v>28.8208563344861</c:v>
                </c:pt>
                <c:pt idx="923">
                  <c:v>28.76044297669888</c:v>
                </c:pt>
                <c:pt idx="924">
                  <c:v>28.70021726582629</c:v>
                </c:pt>
                <c:pt idx="925">
                  <c:v>28.64017843451053</c:v>
                </c:pt>
                <c:pt idx="926">
                  <c:v>28.5803257192662</c:v>
                </c:pt>
                <c:pt idx="927">
                  <c:v>28.52065836045563</c:v>
                </c:pt>
                <c:pt idx="928">
                  <c:v>28.46117560226538</c:v>
                </c:pt>
                <c:pt idx="929">
                  <c:v>28.4018766926843</c:v>
                </c:pt>
                <c:pt idx="930">
                  <c:v>28.34276088348019</c:v>
                </c:pt>
                <c:pt idx="931">
                  <c:v>28.28382743017819</c:v>
                </c:pt>
                <c:pt idx="932">
                  <c:v>28.2250755920376</c:v>
                </c:pt>
                <c:pt idx="933">
                  <c:v>28.16650463202969</c:v>
                </c:pt>
                <c:pt idx="934">
                  <c:v>28.108113816817</c:v>
                </c:pt>
                <c:pt idx="935">
                  <c:v>28.04990241672979</c:v>
                </c:pt>
                <c:pt idx="936">
                  <c:v>27.9918697057451</c:v>
                </c:pt>
                <c:pt idx="937">
                  <c:v>27.9340149614657</c:v>
                </c:pt>
                <c:pt idx="938">
                  <c:v>27.87633746509754</c:v>
                </c:pt>
                <c:pt idx="939">
                  <c:v>27.81883650142919</c:v>
                </c:pt>
                <c:pt idx="940">
                  <c:v>27.7615113588106</c:v>
                </c:pt>
                <c:pt idx="941">
                  <c:v>27.70436132913211</c:v>
                </c:pt>
                <c:pt idx="942">
                  <c:v>27.64738570780374</c:v>
                </c:pt>
                <c:pt idx="943">
                  <c:v>27.59058379373316</c:v>
                </c:pt>
                <c:pt idx="944">
                  <c:v>27.53395488930873</c:v>
                </c:pt>
                <c:pt idx="945">
                  <c:v>27.47749830037379</c:v>
                </c:pt>
                <c:pt idx="946">
                  <c:v>27.42121333621069</c:v>
                </c:pt>
                <c:pt idx="947">
                  <c:v>27.36509930951899</c:v>
                </c:pt>
                <c:pt idx="948">
                  <c:v>27.3091555363958</c:v>
                </c:pt>
                <c:pt idx="949">
                  <c:v>27.2533813363148</c:v>
                </c:pt>
                <c:pt idx="950">
                  <c:v>27.1977760321082</c:v>
                </c:pt>
                <c:pt idx="951">
                  <c:v>27.14233894994576</c:v>
                </c:pt>
                <c:pt idx="952">
                  <c:v>27.0870694193168</c:v>
                </c:pt>
                <c:pt idx="953">
                  <c:v>27.03196677300871</c:v>
                </c:pt>
                <c:pt idx="954">
                  <c:v>26.9770303470889</c:v>
                </c:pt>
                <c:pt idx="955">
                  <c:v>26.92225948088689</c:v>
                </c:pt>
                <c:pt idx="956">
                  <c:v>26.86765351697309</c:v>
                </c:pt>
                <c:pt idx="957">
                  <c:v>26.81321180114169</c:v>
                </c:pt>
                <c:pt idx="958">
                  <c:v>26.75893368239079</c:v>
                </c:pt>
                <c:pt idx="959">
                  <c:v>26.7048185129046</c:v>
                </c:pt>
                <c:pt idx="960">
                  <c:v>26.65086564803495</c:v>
                </c:pt>
                <c:pt idx="961">
                  <c:v>26.5970744462812</c:v>
                </c:pt>
                <c:pt idx="962">
                  <c:v>26.54344426927569</c:v>
                </c:pt>
                <c:pt idx="963">
                  <c:v>26.48997448176209</c:v>
                </c:pt>
                <c:pt idx="964">
                  <c:v>26.436664451579</c:v>
                </c:pt>
                <c:pt idx="965">
                  <c:v>26.38351354964209</c:v>
                </c:pt>
                <c:pt idx="966">
                  <c:v>26.330521149926</c:v>
                </c:pt>
                <c:pt idx="967">
                  <c:v>26.2776866294467</c:v>
                </c:pt>
                <c:pt idx="968">
                  <c:v>26.22500936824429</c:v>
                </c:pt>
                <c:pt idx="969">
                  <c:v>26.17248874936589</c:v>
                </c:pt>
                <c:pt idx="970">
                  <c:v>26.120124158847</c:v>
                </c:pt>
                <c:pt idx="971">
                  <c:v>26.0679149856962</c:v>
                </c:pt>
                <c:pt idx="972">
                  <c:v>26.01586062187695</c:v>
                </c:pt>
                <c:pt idx="973">
                  <c:v>25.9639604622899</c:v>
                </c:pt>
                <c:pt idx="974">
                  <c:v>25.91221390475879</c:v>
                </c:pt>
                <c:pt idx="975">
                  <c:v>25.8606203500108</c:v>
                </c:pt>
                <c:pt idx="976">
                  <c:v>25.80917920166106</c:v>
                </c:pt>
                <c:pt idx="977">
                  <c:v>25.7578898661977</c:v>
                </c:pt>
                <c:pt idx="978">
                  <c:v>25.70675175296189</c:v>
                </c:pt>
                <c:pt idx="979">
                  <c:v>25.65576427413502</c:v>
                </c:pt>
                <c:pt idx="980">
                  <c:v>25.60492684472159</c:v>
                </c:pt>
                <c:pt idx="981">
                  <c:v>25.55423888253098</c:v>
                </c:pt>
                <c:pt idx="982">
                  <c:v>25.50369980816478</c:v>
                </c:pt>
                <c:pt idx="983">
                  <c:v>25.45330904500029</c:v>
                </c:pt>
                <c:pt idx="984">
                  <c:v>25.40306601917089</c:v>
                </c:pt>
                <c:pt idx="985">
                  <c:v>25.35297015955573</c:v>
                </c:pt>
                <c:pt idx="986">
                  <c:v>25.30302089776107</c:v>
                </c:pt>
                <c:pt idx="987">
                  <c:v>25.2532176681067</c:v>
                </c:pt>
                <c:pt idx="988">
                  <c:v>25.20355990760759</c:v>
                </c:pt>
                <c:pt idx="989">
                  <c:v>25.15404705596189</c:v>
                </c:pt>
                <c:pt idx="990">
                  <c:v>25.1046785555344</c:v>
                </c:pt>
                <c:pt idx="991">
                  <c:v>25.05545385134099</c:v>
                </c:pt>
                <c:pt idx="992">
                  <c:v>25.00637239103519</c:v>
                </c:pt>
                <c:pt idx="993">
                  <c:v>24.9574336248915</c:v>
                </c:pt>
                <c:pt idx="994">
                  <c:v>24.90863700579158</c:v>
                </c:pt>
                <c:pt idx="995">
                  <c:v>24.85998198921133</c:v>
                </c:pt>
                <c:pt idx="996">
                  <c:v>24.8114680332011</c:v>
                </c:pt>
                <c:pt idx="997">
                  <c:v>24.76309459837762</c:v>
                </c:pt>
                <c:pt idx="998">
                  <c:v>24.71486114790594</c:v>
                </c:pt>
                <c:pt idx="999">
                  <c:v>24.666767147485</c:v>
                </c:pt>
                <c:pt idx="1000">
                  <c:v>24.6188120653354</c:v>
                </c:pt>
                <c:pt idx="1001">
                  <c:v>24.5709953721836</c:v>
                </c:pt>
                <c:pt idx="1002">
                  <c:v>24.52331654124859</c:v>
                </c:pt>
                <c:pt idx="1003">
                  <c:v>24.475775048228</c:v>
                </c:pt>
                <c:pt idx="1004">
                  <c:v>24.4283703712844</c:v>
                </c:pt>
                <c:pt idx="1005">
                  <c:v>24.381101991031</c:v>
                </c:pt>
                <c:pt idx="1006">
                  <c:v>24.33396939051823</c:v>
                </c:pt>
                <c:pt idx="1007">
                  <c:v>24.28697205522069</c:v>
                </c:pt>
                <c:pt idx="1008">
                  <c:v>24.24010947302278</c:v>
                </c:pt>
                <c:pt idx="1009">
                  <c:v>24.19338113420701</c:v>
                </c:pt>
                <c:pt idx="1010">
                  <c:v>24.14678653143698</c:v>
                </c:pt>
                <c:pt idx="1011">
                  <c:v>24.1003251597498</c:v>
                </c:pt>
                <c:pt idx="1012">
                  <c:v>24.05399651653729</c:v>
                </c:pt>
                <c:pt idx="1013">
                  <c:v>24.00780010153663</c:v>
                </c:pt>
                <c:pt idx="1014">
                  <c:v>23.9617354168156</c:v>
                </c:pt>
                <c:pt idx="1015">
                  <c:v>23.91580196676109</c:v>
                </c:pt>
                <c:pt idx="1016">
                  <c:v>23.86999925806509</c:v>
                </c:pt>
                <c:pt idx="1017">
                  <c:v>23.82432679971179</c:v>
                </c:pt>
                <c:pt idx="1018">
                  <c:v>23.77878410296669</c:v>
                </c:pt>
                <c:pt idx="1019">
                  <c:v>23.73337068136219</c:v>
                </c:pt>
                <c:pt idx="1020">
                  <c:v>23.68808605068569</c:v>
                </c:pt>
                <c:pt idx="1021">
                  <c:v>23.64292972896769</c:v>
                </c:pt>
                <c:pt idx="1022">
                  <c:v>23.5979012364689</c:v>
                </c:pt>
                <c:pt idx="1023">
                  <c:v>23.5530000956681</c:v>
                </c:pt>
                <c:pt idx="1024">
                  <c:v>23.50822583125009</c:v>
                </c:pt>
                <c:pt idx="1025">
                  <c:v>23.46357797009302</c:v>
                </c:pt>
                <c:pt idx="1026">
                  <c:v>23.4190560412588</c:v>
                </c:pt>
                <c:pt idx="1027">
                  <c:v>23.37465957597689</c:v>
                </c:pt>
                <c:pt idx="1028">
                  <c:v>23.33038810763573</c:v>
                </c:pt>
                <c:pt idx="1029">
                  <c:v>23.28624117177018</c:v>
                </c:pt>
                <c:pt idx="1030">
                  <c:v>23.2422183060506</c:v>
                </c:pt>
                <c:pt idx="1031">
                  <c:v>23.19831905026829</c:v>
                </c:pt>
                <c:pt idx="1032">
                  <c:v>23.15454294632686</c:v>
                </c:pt>
                <c:pt idx="1033">
                  <c:v>23.1108895382302</c:v>
                </c:pt>
                <c:pt idx="1034">
                  <c:v>23.06735837207</c:v>
                </c:pt>
                <c:pt idx="1035">
                  <c:v>23.0239489960154</c:v>
                </c:pt>
                <c:pt idx="1036">
                  <c:v>22.98066096030078</c:v>
                </c:pt>
                <c:pt idx="1037">
                  <c:v>22.93749381721589</c:v>
                </c:pt>
                <c:pt idx="1038">
                  <c:v>22.89444712109363</c:v>
                </c:pt>
                <c:pt idx="1039">
                  <c:v>22.85152042829891</c:v>
                </c:pt>
                <c:pt idx="1040">
                  <c:v>22.80871329721788</c:v>
                </c:pt>
                <c:pt idx="1041">
                  <c:v>22.7660252882485</c:v>
                </c:pt>
                <c:pt idx="1042">
                  <c:v>22.723455963787</c:v>
                </c:pt>
                <c:pt idx="1043">
                  <c:v>22.6810048882187</c:v>
                </c:pt>
                <c:pt idx="1044">
                  <c:v>22.6386716279071</c:v>
                </c:pt>
                <c:pt idx="1045">
                  <c:v>22.5964557511829</c:v>
                </c:pt>
                <c:pt idx="1046">
                  <c:v>22.5543568283336</c:v>
                </c:pt>
                <c:pt idx="1047">
                  <c:v>22.5123744315935</c:v>
                </c:pt>
                <c:pt idx="1048">
                  <c:v>22.47050813513219</c:v>
                </c:pt>
                <c:pt idx="1049">
                  <c:v>22.42875751504469</c:v>
                </c:pt>
                <c:pt idx="1050">
                  <c:v>22.38712214934099</c:v>
                </c:pt>
                <c:pt idx="1051">
                  <c:v>22.34560161793638</c:v>
                </c:pt>
                <c:pt idx="1052">
                  <c:v>22.30419550264054</c:v>
                </c:pt>
                <c:pt idx="1053">
                  <c:v>22.26290338714687</c:v>
                </c:pt>
                <c:pt idx="1054">
                  <c:v>22.22172485702449</c:v>
                </c:pt>
                <c:pt idx="1055">
                  <c:v>22.18065949970579</c:v>
                </c:pt>
                <c:pt idx="1056">
                  <c:v>22.1397069044775</c:v>
                </c:pt>
                <c:pt idx="1057">
                  <c:v>22.0988666624716</c:v>
                </c:pt>
                <c:pt idx="1058">
                  <c:v>22.0581383666543</c:v>
                </c:pt>
                <c:pt idx="1059">
                  <c:v>22.01752161181685</c:v>
                </c:pt>
                <c:pt idx="1060">
                  <c:v>21.97701599456499</c:v>
                </c:pt>
                <c:pt idx="1061">
                  <c:v>21.936621113311</c:v>
                </c:pt>
                <c:pt idx="1062">
                  <c:v>21.8963365682625</c:v>
                </c:pt>
                <c:pt idx="1063">
                  <c:v>21.85616196141376</c:v>
                </c:pt>
                <c:pt idx="1064">
                  <c:v>21.81609689653489</c:v>
                </c:pt>
                <c:pt idx="1065">
                  <c:v>21.77614097916458</c:v>
                </c:pt>
                <c:pt idx="1066">
                  <c:v>21.7362938166006</c:v>
                </c:pt>
                <c:pt idx="1067">
                  <c:v>21.69655501788705</c:v>
                </c:pt>
                <c:pt idx="1068">
                  <c:v>21.65692419380907</c:v>
                </c:pt>
                <c:pt idx="1069">
                  <c:v>21.6174009568813</c:v>
                </c:pt>
                <c:pt idx="1070">
                  <c:v>21.57798492134154</c:v>
                </c:pt>
                <c:pt idx="1071">
                  <c:v>21.5386757031374</c:v>
                </c:pt>
                <c:pt idx="1072">
                  <c:v>21.49947291992078</c:v>
                </c:pt>
                <c:pt idx="1073">
                  <c:v>21.46037619103819</c:v>
                </c:pt>
                <c:pt idx="1074">
                  <c:v>21.42138513752009</c:v>
                </c:pt>
                <c:pt idx="1075">
                  <c:v>21.38249938207368</c:v>
                </c:pt>
                <c:pt idx="1076">
                  <c:v>21.34371854907499</c:v>
                </c:pt>
                <c:pt idx="1077">
                  <c:v>21.30504226455702</c:v>
                </c:pt>
                <c:pt idx="1078">
                  <c:v>21.2664701562044</c:v>
                </c:pt>
                <c:pt idx="1079">
                  <c:v>21.22800185334149</c:v>
                </c:pt>
                <c:pt idx="1080">
                  <c:v>21.18963698692724</c:v>
                </c:pt>
                <c:pt idx="1081">
                  <c:v>21.15137518954504</c:v>
                </c:pt>
                <c:pt idx="1082">
                  <c:v>21.1132160953915</c:v>
                </c:pt>
                <c:pt idx="1083">
                  <c:v>21.0751593402734</c:v>
                </c:pt>
                <c:pt idx="1084">
                  <c:v>21.0372045615953</c:v>
                </c:pt>
                <c:pt idx="1085">
                  <c:v>20.9993513983526</c:v>
                </c:pt>
                <c:pt idx="1086">
                  <c:v>20.96159949112272</c:v>
                </c:pt>
                <c:pt idx="1087">
                  <c:v>20.92394848205844</c:v>
                </c:pt>
                <c:pt idx="1088">
                  <c:v>20.88639801487651</c:v>
                </c:pt>
                <c:pt idx="1089">
                  <c:v>20.8489477348528</c:v>
                </c:pt>
                <c:pt idx="1090">
                  <c:v>20.8115972888129</c:v>
                </c:pt>
                <c:pt idx="1091">
                  <c:v>20.77434632512292</c:v>
                </c:pt>
                <c:pt idx="1092">
                  <c:v>20.73719449368485</c:v>
                </c:pt>
                <c:pt idx="1093">
                  <c:v>20.70014144592269</c:v>
                </c:pt>
                <c:pt idx="1094">
                  <c:v>20.66318683478215</c:v>
                </c:pt>
                <c:pt idx="1095">
                  <c:v>20.62633031471719</c:v>
                </c:pt>
                <c:pt idx="1096">
                  <c:v>20.58957154168309</c:v>
                </c:pt>
                <c:pt idx="1097">
                  <c:v>20.55291017313089</c:v>
                </c:pt>
                <c:pt idx="1098">
                  <c:v>20.5163458679977</c:v>
                </c:pt>
                <c:pt idx="1099">
                  <c:v>20.4798782866993</c:v>
                </c:pt>
                <c:pt idx="1100">
                  <c:v>20.44350709112302</c:v>
                </c:pt>
                <c:pt idx="1101">
                  <c:v>20.40723194462169</c:v>
                </c:pt>
                <c:pt idx="1102">
                  <c:v>20.3710525120013</c:v>
                </c:pt>
                <c:pt idx="1103">
                  <c:v>20.33496845951923</c:v>
                </c:pt>
                <c:pt idx="1104">
                  <c:v>20.29897945487189</c:v>
                </c:pt>
                <c:pt idx="1105">
                  <c:v>20.26308516719213</c:v>
                </c:pt>
                <c:pt idx="1106">
                  <c:v>20.2272852670377</c:v>
                </c:pt>
                <c:pt idx="1107">
                  <c:v>20.1915794263863</c:v>
                </c:pt>
                <c:pt idx="1108">
                  <c:v>20.1559673186273</c:v>
                </c:pt>
                <c:pt idx="1109">
                  <c:v>20.12044861855509</c:v>
                </c:pt>
                <c:pt idx="1110">
                  <c:v>20.08502300236107</c:v>
                </c:pt>
                <c:pt idx="1111">
                  <c:v>20.0496901476288</c:v>
                </c:pt>
                <c:pt idx="1112">
                  <c:v>20.01444973332269</c:v>
                </c:pt>
                <c:pt idx="1113">
                  <c:v>19.97930143978579</c:v>
                </c:pt>
                <c:pt idx="1114">
                  <c:v>19.94424494872849</c:v>
                </c:pt>
                <c:pt idx="1115">
                  <c:v>19.90927994322479</c:v>
                </c:pt>
                <c:pt idx="1116">
                  <c:v>19.8744061077045</c:v>
                </c:pt>
                <c:pt idx="1117">
                  <c:v>19.8396231279439</c:v>
                </c:pt>
                <c:pt idx="1118">
                  <c:v>19.804930691063</c:v>
                </c:pt>
                <c:pt idx="1119">
                  <c:v>19.77032848551529</c:v>
                </c:pt>
                <c:pt idx="1120">
                  <c:v>19.73581620108319</c:v>
                </c:pt>
                <c:pt idx="1121">
                  <c:v>19.7013935288704</c:v>
                </c:pt>
                <c:pt idx="1122">
                  <c:v>19.66706016129435</c:v>
                </c:pt>
                <c:pt idx="1123">
                  <c:v>19.63281579208133</c:v>
                </c:pt>
                <c:pt idx="1124">
                  <c:v>19.598660116259</c:v>
                </c:pt>
                <c:pt idx="1125">
                  <c:v>19.56459283014905</c:v>
                </c:pt>
                <c:pt idx="1126">
                  <c:v>19.53061363136282</c:v>
                </c:pt>
                <c:pt idx="1127">
                  <c:v>19.49672221879246</c:v>
                </c:pt>
                <c:pt idx="1128">
                  <c:v>19.46291829260549</c:v>
                </c:pt>
                <c:pt idx="1129">
                  <c:v>19.42920155423779</c:v>
                </c:pt>
                <c:pt idx="1130">
                  <c:v>19.3955717063892</c:v>
                </c:pt>
                <c:pt idx="1131">
                  <c:v>19.3620284530143</c:v>
                </c:pt>
                <c:pt idx="1132">
                  <c:v>19.3285714993183</c:v>
                </c:pt>
                <c:pt idx="1133">
                  <c:v>19.29520055174952</c:v>
                </c:pt>
                <c:pt idx="1134">
                  <c:v>19.26191531799483</c:v>
                </c:pt>
                <c:pt idx="1135">
                  <c:v>19.22871550696955</c:v>
                </c:pt>
                <c:pt idx="1136">
                  <c:v>19.19560082881801</c:v>
                </c:pt>
                <c:pt idx="1137">
                  <c:v>19.16257099489919</c:v>
                </c:pt>
                <c:pt idx="1138">
                  <c:v>19.1296257177871</c:v>
                </c:pt>
                <c:pt idx="1139">
                  <c:v>19.09676471126251</c:v>
                </c:pt>
                <c:pt idx="1140">
                  <c:v>19.0639876903057</c:v>
                </c:pt>
                <c:pt idx="1141">
                  <c:v>19.03129437109254</c:v>
                </c:pt>
                <c:pt idx="1142">
                  <c:v>18.99868447098698</c:v>
                </c:pt>
                <c:pt idx="1143">
                  <c:v>18.96615770853699</c:v>
                </c:pt>
                <c:pt idx="1144">
                  <c:v>18.93371380346547</c:v>
                </c:pt>
                <c:pt idx="1145">
                  <c:v>18.9013524766685</c:v>
                </c:pt>
                <c:pt idx="1146">
                  <c:v>18.8690734502056</c:v>
                </c:pt>
                <c:pt idx="1147">
                  <c:v>18.8368764472971</c:v>
                </c:pt>
                <c:pt idx="1148">
                  <c:v>18.80476119231511</c:v>
                </c:pt>
                <c:pt idx="1149">
                  <c:v>18.7727274107824</c:v>
                </c:pt>
                <c:pt idx="1150">
                  <c:v>18.74077482936152</c:v>
                </c:pt>
                <c:pt idx="1151">
                  <c:v>18.7089031758541</c:v>
                </c:pt>
                <c:pt idx="1152">
                  <c:v>18.67711217918989</c:v>
                </c:pt>
                <c:pt idx="1153">
                  <c:v>18.6454015694268</c:v>
                </c:pt>
                <c:pt idx="1154">
                  <c:v>18.6137710777407</c:v>
                </c:pt>
                <c:pt idx="1155">
                  <c:v>18.58222043642256</c:v>
                </c:pt>
                <c:pt idx="1156">
                  <c:v>18.55074937887249</c:v>
                </c:pt>
                <c:pt idx="1157">
                  <c:v>18.5193576395932</c:v>
                </c:pt>
                <c:pt idx="1158">
                  <c:v>18.48804495418542</c:v>
                </c:pt>
                <c:pt idx="1159">
                  <c:v>18.45681105934399</c:v>
                </c:pt>
                <c:pt idx="1160">
                  <c:v>18.4256556928486</c:v>
                </c:pt>
                <c:pt idx="1161">
                  <c:v>18.39457859356189</c:v>
                </c:pt>
                <c:pt idx="1162">
                  <c:v>18.36357950142287</c:v>
                </c:pt>
                <c:pt idx="1163">
                  <c:v>18.33265815744294</c:v>
                </c:pt>
                <c:pt idx="1164">
                  <c:v>18.30181430369705</c:v>
                </c:pt>
                <c:pt idx="1165">
                  <c:v>18.27104768332267</c:v>
                </c:pt>
                <c:pt idx="1166">
                  <c:v>18.24035804051309</c:v>
                </c:pt>
                <c:pt idx="1167">
                  <c:v>18.20974512051099</c:v>
                </c:pt>
                <c:pt idx="1168">
                  <c:v>18.17920866960495</c:v>
                </c:pt>
                <c:pt idx="1169">
                  <c:v>18.14874843512249</c:v>
                </c:pt>
                <c:pt idx="1170">
                  <c:v>18.11836416542913</c:v>
                </c:pt>
                <c:pt idx="1171">
                  <c:v>18.08805560991729</c:v>
                </c:pt>
                <c:pt idx="1172">
                  <c:v>18.0578225190059</c:v>
                </c:pt>
                <c:pt idx="1173">
                  <c:v>18.0276646441341</c:v>
                </c:pt>
                <c:pt idx="1174">
                  <c:v>17.9975817377557</c:v>
                </c:pt>
                <c:pt idx="1175">
                  <c:v>17.96757355333466</c:v>
                </c:pt>
                <c:pt idx="1176">
                  <c:v>17.93763984534046</c:v>
                </c:pt>
                <c:pt idx="1177">
                  <c:v>17.9077803692433</c:v>
                </c:pt>
                <c:pt idx="1178">
                  <c:v>17.8779948815081</c:v>
                </c:pt>
                <c:pt idx="1179">
                  <c:v>17.84828313959019</c:v>
                </c:pt>
                <c:pt idx="1180">
                  <c:v>17.81864490193209</c:v>
                </c:pt>
                <c:pt idx="1181">
                  <c:v>17.78907992795699</c:v>
                </c:pt>
                <c:pt idx="1182">
                  <c:v>17.75958797806359</c:v>
                </c:pt>
                <c:pt idx="1183">
                  <c:v>17.7301688136243</c:v>
                </c:pt>
                <c:pt idx="1184">
                  <c:v>17.70082219697588</c:v>
                </c:pt>
                <c:pt idx="1185">
                  <c:v>17.6715478914196</c:v>
                </c:pt>
                <c:pt idx="1186">
                  <c:v>17.642345661213</c:v>
                </c:pt>
                <c:pt idx="1187">
                  <c:v>17.61321527156779</c:v>
                </c:pt>
                <c:pt idx="1188">
                  <c:v>17.5841564886437</c:v>
                </c:pt>
                <c:pt idx="1189">
                  <c:v>17.55516907954366</c:v>
                </c:pt>
                <c:pt idx="1190">
                  <c:v>17.52625281231179</c:v>
                </c:pt>
                <c:pt idx="1191">
                  <c:v>17.49740745592489</c:v>
                </c:pt>
                <c:pt idx="1192">
                  <c:v>17.46863278029178</c:v>
                </c:pt>
                <c:pt idx="1193">
                  <c:v>17.4399285562477</c:v>
                </c:pt>
                <c:pt idx="1194">
                  <c:v>17.4112945555469</c:v>
                </c:pt>
                <c:pt idx="1195">
                  <c:v>17.38273055086267</c:v>
                </c:pt>
                <c:pt idx="1196">
                  <c:v>17.354236315782</c:v>
                </c:pt>
                <c:pt idx="1197">
                  <c:v>17.3258116247971</c:v>
                </c:pt>
                <c:pt idx="1198">
                  <c:v>17.2974562533067</c:v>
                </c:pt>
                <c:pt idx="1199">
                  <c:v>17.26916997760819</c:v>
                </c:pt>
                <c:pt idx="1200">
                  <c:v>17.24095257489509</c:v>
                </c:pt>
                <c:pt idx="1201">
                  <c:v>17.2128038232513</c:v>
                </c:pt>
                <c:pt idx="1202">
                  <c:v>17.18472350164776</c:v>
                </c:pt>
                <c:pt idx="1203">
                  <c:v>17.1567113899389</c:v>
                </c:pt>
                <c:pt idx="1204">
                  <c:v>17.12876726885673</c:v>
                </c:pt>
                <c:pt idx="1205">
                  <c:v>17.10089092000774</c:v>
                </c:pt>
                <c:pt idx="1206">
                  <c:v>17.07308212586863</c:v>
                </c:pt>
                <c:pt idx="1207">
                  <c:v>17.04534066978249</c:v>
                </c:pt>
                <c:pt idx="1208">
                  <c:v>17.01766633595379</c:v>
                </c:pt>
                <c:pt idx="1209">
                  <c:v>16.9900589094451</c:v>
                </c:pt>
                <c:pt idx="1210">
                  <c:v>16.96251817617278</c:v>
                </c:pt>
                <c:pt idx="1211">
                  <c:v>16.93504392290365</c:v>
                </c:pt>
                <c:pt idx="1212">
                  <c:v>16.90763593724899</c:v>
                </c:pt>
                <c:pt idx="1213">
                  <c:v>16.8802940076624</c:v>
                </c:pt>
                <c:pt idx="1214">
                  <c:v>16.8530179234351</c:v>
                </c:pt>
                <c:pt idx="1215">
                  <c:v>16.8258074746923</c:v>
                </c:pt>
                <c:pt idx="1216">
                  <c:v>16.79866245238912</c:v>
                </c:pt>
                <c:pt idx="1217">
                  <c:v>16.77158264830707</c:v>
                </c:pt>
                <c:pt idx="1218">
                  <c:v>16.744567855049</c:v>
                </c:pt>
                <c:pt idx="1219">
                  <c:v>16.71761786603589</c:v>
                </c:pt>
                <c:pt idx="1220">
                  <c:v>16.69073247550378</c:v>
                </c:pt>
                <c:pt idx="1221">
                  <c:v>16.66391147849964</c:v>
                </c:pt>
                <c:pt idx="1222">
                  <c:v>16.63715467087554</c:v>
                </c:pt>
                <c:pt idx="1223">
                  <c:v>16.61046184928824</c:v>
                </c:pt>
                <c:pt idx="1224">
                  <c:v>16.58383281119269</c:v>
                </c:pt>
                <c:pt idx="1225">
                  <c:v>16.5572673548399</c:v>
                </c:pt>
                <c:pt idx="1226">
                  <c:v>16.5307652792721</c:v>
                </c:pt>
                <c:pt idx="1227">
                  <c:v>16.50432638432002</c:v>
                </c:pt>
                <c:pt idx="1228">
                  <c:v>16.4779504705994</c:v>
                </c:pt>
                <c:pt idx="1229">
                  <c:v>16.45163733950478</c:v>
                </c:pt>
                <c:pt idx="1230">
                  <c:v>16.42538679320979</c:v>
                </c:pt>
                <c:pt idx="1231">
                  <c:v>16.3991986346605</c:v>
                </c:pt>
                <c:pt idx="1232">
                  <c:v>16.3730726675725</c:v>
                </c:pt>
                <c:pt idx="1233">
                  <c:v>16.3470086964288</c:v>
                </c:pt>
                <c:pt idx="1234">
                  <c:v>16.3210065264741</c:v>
                </c:pt>
                <c:pt idx="1235">
                  <c:v>16.29506596371271</c:v>
                </c:pt>
                <c:pt idx="1236">
                  <c:v>16.26918681490469</c:v>
                </c:pt>
                <c:pt idx="1237">
                  <c:v>16.24336888756206</c:v>
                </c:pt>
                <c:pt idx="1238">
                  <c:v>16.2176119899461</c:v>
                </c:pt>
                <c:pt idx="1239">
                  <c:v>16.19191593106151</c:v>
                </c:pt>
                <c:pt idx="1240">
                  <c:v>16.16628052065663</c:v>
                </c:pt>
                <c:pt idx="1241">
                  <c:v>16.14070556921753</c:v>
                </c:pt>
                <c:pt idx="1242">
                  <c:v>16.11519088796429</c:v>
                </c:pt>
                <c:pt idx="1243">
                  <c:v>16.08973628884958</c:v>
                </c:pt>
                <c:pt idx="1244">
                  <c:v>16.06434158455489</c:v>
                </c:pt>
                <c:pt idx="1245">
                  <c:v>16.03900658848429</c:v>
                </c:pt>
                <c:pt idx="1246">
                  <c:v>16.0137311147644</c:v>
                </c:pt>
                <c:pt idx="1247">
                  <c:v>15.98851497824041</c:v>
                </c:pt>
                <c:pt idx="1248">
                  <c:v>15.9633579944716</c:v>
                </c:pt>
                <c:pt idx="1249">
                  <c:v>15.9382599797291</c:v>
                </c:pt>
                <c:pt idx="1250">
                  <c:v>15.9132207509922</c:v>
                </c:pt>
                <c:pt idx="1251">
                  <c:v>15.8882401259453</c:v>
                </c:pt>
                <c:pt idx="1252">
                  <c:v>15.8633179229743</c:v>
                </c:pt>
                <c:pt idx="1253">
                  <c:v>15.8384539611637</c:v>
                </c:pt>
                <c:pt idx="1254">
                  <c:v>15.8136480602937</c:v>
                </c:pt>
                <c:pt idx="1255">
                  <c:v>15.788900040836</c:v>
                </c:pt>
                <c:pt idx="1256">
                  <c:v>15.764209723952</c:v>
                </c:pt>
                <c:pt idx="1257">
                  <c:v>15.7395769314885</c:v>
                </c:pt>
                <c:pt idx="1258">
                  <c:v>15.71500148597505</c:v>
                </c:pt>
                <c:pt idx="1259">
                  <c:v>15.69048321062082</c:v>
                </c:pt>
                <c:pt idx="1260">
                  <c:v>15.6660219293113</c:v>
                </c:pt>
                <c:pt idx="1261">
                  <c:v>15.6416174666059</c:v>
                </c:pt>
                <c:pt idx="1262">
                  <c:v>15.6172696477338</c:v>
                </c:pt>
                <c:pt idx="1263">
                  <c:v>15.592978298592</c:v>
                </c:pt>
                <c:pt idx="1264">
                  <c:v>15.5687432457409</c:v>
                </c:pt>
                <c:pt idx="1265">
                  <c:v>15.5445643164031</c:v>
                </c:pt>
                <c:pt idx="1266">
                  <c:v>15.5204413384588</c:v>
                </c:pt>
                <c:pt idx="1267">
                  <c:v>15.4963741404439</c:v>
                </c:pt>
                <c:pt idx="1268">
                  <c:v>15.47236255154605</c:v>
                </c:pt>
                <c:pt idx="1269">
                  <c:v>15.4484064016026</c:v>
                </c:pt>
                <c:pt idx="1270">
                  <c:v>15.4245055210969</c:v>
                </c:pt>
                <c:pt idx="1271">
                  <c:v>15.4006597411566</c:v>
                </c:pt>
                <c:pt idx="1272">
                  <c:v>15.37686889354851</c:v>
                </c:pt>
                <c:pt idx="1273">
                  <c:v>15.35313281067857</c:v>
                </c:pt>
                <c:pt idx="1274">
                  <c:v>15.3294513255858</c:v>
                </c:pt>
                <c:pt idx="1275">
                  <c:v>15.30582427194307</c:v>
                </c:pt>
                <c:pt idx="1276">
                  <c:v>15.28225148405034</c:v>
                </c:pt>
                <c:pt idx="1277">
                  <c:v>15.2587327968358</c:v>
                </c:pt>
                <c:pt idx="1278">
                  <c:v>15.2352680458491</c:v>
                </c:pt>
                <c:pt idx="1279">
                  <c:v>15.2118570672618</c:v>
                </c:pt>
                <c:pt idx="1280">
                  <c:v>15.18849969786271</c:v>
                </c:pt>
                <c:pt idx="1281">
                  <c:v>15.1651957750556</c:v>
                </c:pt>
                <c:pt idx="1282">
                  <c:v>15.1419451368569</c:v>
                </c:pt>
                <c:pt idx="1283">
                  <c:v>15.1187476218921</c:v>
                </c:pt>
                <c:pt idx="1284">
                  <c:v>15.0956030693937</c:v>
                </c:pt>
                <c:pt idx="1285">
                  <c:v>15.07251131919834</c:v>
                </c:pt>
                <c:pt idx="1286">
                  <c:v>15.04947221174373</c:v>
                </c:pt>
                <c:pt idx="1287">
                  <c:v>15.02648558806682</c:v>
                </c:pt>
                <c:pt idx="1288">
                  <c:v>15.0035512897994</c:v>
                </c:pt>
                <c:pt idx="1289">
                  <c:v>14.98066915916805</c:v>
                </c:pt>
                <c:pt idx="1290">
                  <c:v>14.95783903898902</c:v>
                </c:pt>
                <c:pt idx="1291">
                  <c:v>14.9350607726667</c:v>
                </c:pt>
                <c:pt idx="1292">
                  <c:v>14.91233420419172</c:v>
                </c:pt>
                <c:pt idx="1293">
                  <c:v>14.88965917813635</c:v>
                </c:pt>
                <c:pt idx="1294">
                  <c:v>14.86703553965358</c:v>
                </c:pt>
                <c:pt idx="1295">
                  <c:v>14.8444631344743</c:v>
                </c:pt>
                <c:pt idx="1296">
                  <c:v>14.8219418089043</c:v>
                </c:pt>
                <c:pt idx="1297">
                  <c:v>14.7994714098218</c:v>
                </c:pt>
                <c:pt idx="1298">
                  <c:v>14.77705178467457</c:v>
                </c:pt>
                <c:pt idx="1299">
                  <c:v>14.754682781479</c:v>
                </c:pt>
                <c:pt idx="1300">
                  <c:v>14.7323642488151</c:v>
                </c:pt>
                <c:pt idx="1301">
                  <c:v>14.71009603582612</c:v>
                </c:pt>
                <c:pt idx="1302">
                  <c:v>14.6878779922151</c:v>
                </c:pt>
                <c:pt idx="1303">
                  <c:v>14.66570996824234</c:v>
                </c:pt>
                <c:pt idx="1304">
                  <c:v>14.6435918147228</c:v>
                </c:pt>
                <c:pt idx="1305">
                  <c:v>14.6215233830249</c:v>
                </c:pt>
                <c:pt idx="1306">
                  <c:v>14.59950452506677</c:v>
                </c:pt>
                <c:pt idx="1307">
                  <c:v>14.5775350933137</c:v>
                </c:pt>
                <c:pt idx="1308">
                  <c:v>14.5556149407768</c:v>
                </c:pt>
                <c:pt idx="1309">
                  <c:v>14.5337439210101</c:v>
                </c:pt>
                <c:pt idx="1310">
                  <c:v>14.5119218881078</c:v>
                </c:pt>
                <c:pt idx="1311">
                  <c:v>14.49014869670222</c:v>
                </c:pt>
                <c:pt idx="1312">
                  <c:v>14.4684242019611</c:v>
                </c:pt>
                <c:pt idx="1313">
                  <c:v>14.44674825958674</c:v>
                </c:pt>
                <c:pt idx="1314">
                  <c:v>14.4251207258109</c:v>
                </c:pt>
                <c:pt idx="1315">
                  <c:v>14.4035414573953</c:v>
                </c:pt>
                <c:pt idx="1316">
                  <c:v>14.38201031162746</c:v>
                </c:pt>
                <c:pt idx="1317">
                  <c:v>14.3605271463187</c:v>
                </c:pt>
                <c:pt idx="1318">
                  <c:v>14.33909181980274</c:v>
                </c:pt>
                <c:pt idx="1319">
                  <c:v>14.3177041909325</c:v>
                </c:pt>
                <c:pt idx="1320">
                  <c:v>14.2963641190782</c:v>
                </c:pt>
                <c:pt idx="1321">
                  <c:v>14.2750714641251</c:v>
                </c:pt>
                <c:pt idx="1322">
                  <c:v>14.2538260864709</c:v>
                </c:pt>
                <c:pt idx="1323">
                  <c:v>14.232627847024</c:v>
                </c:pt>
                <c:pt idx="1324">
                  <c:v>14.2114766072012</c:v>
                </c:pt>
                <c:pt idx="1325">
                  <c:v>14.1903722289251</c:v>
                </c:pt>
                <c:pt idx="1326">
                  <c:v>14.16931457462203</c:v>
                </c:pt>
                <c:pt idx="1327">
                  <c:v>14.1483035072204</c:v>
                </c:pt>
                <c:pt idx="1328">
                  <c:v>14.1273388901477</c:v>
                </c:pt>
                <c:pt idx="1329">
                  <c:v>14.10642058732902</c:v>
                </c:pt>
                <c:pt idx="1330">
                  <c:v>14.08554846318422</c:v>
                </c:pt>
                <c:pt idx="1331">
                  <c:v>14.0647223826268</c:v>
                </c:pt>
                <c:pt idx="1332">
                  <c:v>14.04394221106031</c:v>
                </c:pt>
                <c:pt idx="1333">
                  <c:v>14.0232078143774</c:v>
                </c:pt>
                <c:pt idx="1334">
                  <c:v>14.00251905895783</c:v>
                </c:pt>
                <c:pt idx="1335">
                  <c:v>13.9818758116647</c:v>
                </c:pt>
                <c:pt idx="1336">
                  <c:v>13.96127793984492</c:v>
                </c:pt>
                <c:pt idx="1337">
                  <c:v>13.9407253113244</c:v>
                </c:pt>
                <c:pt idx="1338">
                  <c:v>13.9202177944084</c:v>
                </c:pt>
                <c:pt idx="1339">
                  <c:v>13.89975525787806</c:v>
                </c:pt>
                <c:pt idx="1340">
                  <c:v>13.87933757098786</c:v>
                </c:pt>
                <c:pt idx="1341">
                  <c:v>13.85896460346531</c:v>
                </c:pt>
                <c:pt idx="1342">
                  <c:v>13.83863622550784</c:v>
                </c:pt>
                <c:pt idx="1343">
                  <c:v>13.8183523077809</c:v>
                </c:pt>
                <c:pt idx="1344">
                  <c:v>13.79811272141533</c:v>
                </c:pt>
                <c:pt idx="1345">
                  <c:v>13.7779173380074</c:v>
                </c:pt>
                <c:pt idx="1346">
                  <c:v>13.7577660296137</c:v>
                </c:pt>
                <c:pt idx="1347">
                  <c:v>13.7376586687523</c:v>
                </c:pt>
                <c:pt idx="1348">
                  <c:v>13.7175951283983</c:v>
                </c:pt>
                <c:pt idx="1349">
                  <c:v>13.6975752819838</c:v>
                </c:pt>
                <c:pt idx="1350">
                  <c:v>13.6775990033942</c:v>
                </c:pt>
                <c:pt idx="1351">
                  <c:v>13.65766616696828</c:v>
                </c:pt>
                <c:pt idx="1352">
                  <c:v>13.6377766474936</c:v>
                </c:pt>
                <c:pt idx="1353">
                  <c:v>13.6179303202076</c:v>
                </c:pt>
                <c:pt idx="1354">
                  <c:v>13.59812706079273</c:v>
                </c:pt>
                <c:pt idx="1355">
                  <c:v>13.57836674537748</c:v>
                </c:pt>
                <c:pt idx="1356">
                  <c:v>13.55864925053198</c:v>
                </c:pt>
                <c:pt idx="1357">
                  <c:v>13.5389744532673</c:v>
                </c:pt>
                <c:pt idx="1358">
                  <c:v>13.519342231033</c:v>
                </c:pt>
                <c:pt idx="1359">
                  <c:v>13.4997524617168</c:v>
                </c:pt>
                <c:pt idx="1360">
                  <c:v>13.4802050236407</c:v>
                </c:pt>
                <c:pt idx="1361">
                  <c:v>13.46069979556034</c:v>
                </c:pt>
                <c:pt idx="1362">
                  <c:v>13.44123665666202</c:v>
                </c:pt>
                <c:pt idx="1363">
                  <c:v>13.4218154865633</c:v>
                </c:pt>
                <c:pt idx="1364">
                  <c:v>13.40243616530831</c:v>
                </c:pt>
                <c:pt idx="1365">
                  <c:v>13.38309857336683</c:v>
                </c:pt>
                <c:pt idx="1366">
                  <c:v>13.36380259163443</c:v>
                </c:pt>
                <c:pt idx="1367">
                  <c:v>13.3445481014277</c:v>
                </c:pt>
                <c:pt idx="1368">
                  <c:v>13.3253349844845</c:v>
                </c:pt>
                <c:pt idx="1369">
                  <c:v>13.306163122961</c:v>
                </c:pt>
                <c:pt idx="1370">
                  <c:v>13.2870323994312</c:v>
                </c:pt>
                <c:pt idx="1371">
                  <c:v>13.2679426968836</c:v>
                </c:pt>
                <c:pt idx="1372">
                  <c:v>13.2488938987207</c:v>
                </c:pt>
                <c:pt idx="1373">
                  <c:v>13.2298858887572</c:v>
                </c:pt>
                <c:pt idx="1374">
                  <c:v>13.2109185512171</c:v>
                </c:pt>
                <c:pt idx="1375">
                  <c:v>13.19199177073289</c:v>
                </c:pt>
                <c:pt idx="1376">
                  <c:v>13.1731054323441</c:v>
                </c:pt>
                <c:pt idx="1377">
                  <c:v>13.1542594214952</c:v>
                </c:pt>
                <c:pt idx="1378">
                  <c:v>13.1354536240334</c:v>
                </c:pt>
                <c:pt idx="1379">
                  <c:v>13.11668792620772</c:v>
                </c:pt>
                <c:pt idx="1380">
                  <c:v>13.09796221466702</c:v>
                </c:pt>
                <c:pt idx="1381">
                  <c:v>13.0792763764584</c:v>
                </c:pt>
                <c:pt idx="1382">
                  <c:v>13.06063029902543</c:v>
                </c:pt>
                <c:pt idx="1383">
                  <c:v>13.0420238702061</c:v>
                </c:pt>
                <c:pt idx="1384">
                  <c:v>13.0234569782325</c:v>
                </c:pt>
                <c:pt idx="1385">
                  <c:v>13.0049295117275</c:v>
                </c:pt>
                <c:pt idx="1386">
                  <c:v>12.98644135970425</c:v>
                </c:pt>
                <c:pt idx="1387">
                  <c:v>12.96799241156371</c:v>
                </c:pt>
                <c:pt idx="1388">
                  <c:v>12.94958255709445</c:v>
                </c:pt>
                <c:pt idx="1389">
                  <c:v>12.93121168646848</c:v>
                </c:pt>
                <c:pt idx="1390">
                  <c:v>12.9128796902434</c:v>
                </c:pt>
                <c:pt idx="1391">
                  <c:v>12.89458645935707</c:v>
                </c:pt>
                <c:pt idx="1392">
                  <c:v>12.87633188512741</c:v>
                </c:pt>
                <c:pt idx="1393">
                  <c:v>12.8581158592526</c:v>
                </c:pt>
                <c:pt idx="1394">
                  <c:v>12.83993827380674</c:v>
                </c:pt>
                <c:pt idx="1395">
                  <c:v>12.8217990212392</c:v>
                </c:pt>
                <c:pt idx="1396">
                  <c:v>12.80369799437438</c:v>
                </c:pt>
                <c:pt idx="1397">
                  <c:v>12.78563508640842</c:v>
                </c:pt>
                <c:pt idx="1398">
                  <c:v>12.7676101909083</c:v>
                </c:pt>
                <c:pt idx="1399">
                  <c:v>12.7496232018107</c:v>
                </c:pt>
                <c:pt idx="1400">
                  <c:v>12.7316740134202</c:v>
                </c:pt>
                <c:pt idx="1401">
                  <c:v>12.7137625204067</c:v>
                </c:pt>
                <c:pt idx="1402">
                  <c:v>12.69588861780635</c:v>
                </c:pt>
                <c:pt idx="1403">
                  <c:v>12.6780522010174</c:v>
                </c:pt>
                <c:pt idx="1404">
                  <c:v>12.6602531658004</c:v>
                </c:pt>
                <c:pt idx="1405">
                  <c:v>12.6424914082761</c:v>
                </c:pt>
                <c:pt idx="1406">
                  <c:v>12.6247668249241</c:v>
                </c:pt>
                <c:pt idx="1407">
                  <c:v>12.6070793125811</c:v>
                </c:pt>
                <c:pt idx="1408">
                  <c:v>12.5894287684399</c:v>
                </c:pt>
                <c:pt idx="1409">
                  <c:v>12.5718150900473</c:v>
                </c:pt>
                <c:pt idx="1410">
                  <c:v>12.5542381753036</c:v>
                </c:pt>
                <c:pt idx="1411">
                  <c:v>12.5366979224603</c:v>
                </c:pt>
                <c:pt idx="1412">
                  <c:v>12.51919423011873</c:v>
                </c:pt>
                <c:pt idx="1413">
                  <c:v>12.5017269972288</c:v>
                </c:pt>
                <c:pt idx="1414">
                  <c:v>12.48429612308823</c:v>
                </c:pt>
                <c:pt idx="1415">
                  <c:v>12.46690150733963</c:v>
                </c:pt>
                <c:pt idx="1416">
                  <c:v>12.4495430499704</c:v>
                </c:pt>
                <c:pt idx="1417">
                  <c:v>12.4322206513108</c:v>
                </c:pt>
                <c:pt idx="1418">
                  <c:v>12.4149342120325</c:v>
                </c:pt>
                <c:pt idx="1419">
                  <c:v>12.39768363314752</c:v>
                </c:pt>
                <c:pt idx="1420">
                  <c:v>12.38046881600625</c:v>
                </c:pt>
                <c:pt idx="1421">
                  <c:v>12.3632896622965</c:v>
                </c:pt>
                <c:pt idx="1422">
                  <c:v>12.34614607404273</c:v>
                </c:pt>
                <c:pt idx="1423">
                  <c:v>12.32903795360287</c:v>
                </c:pt>
                <c:pt idx="1424">
                  <c:v>12.3119652036687</c:v>
                </c:pt>
                <c:pt idx="1425">
                  <c:v>12.294927727264</c:v>
                </c:pt>
                <c:pt idx="1426">
                  <c:v>12.2779254277431</c:v>
                </c:pt>
                <c:pt idx="1427">
                  <c:v>12.2609582087886</c:v>
                </c:pt>
                <c:pt idx="1428">
                  <c:v>12.24402597441204</c:v>
                </c:pt>
                <c:pt idx="1429">
                  <c:v>12.22712862895125</c:v>
                </c:pt>
                <c:pt idx="1430">
                  <c:v>12.2102660770691</c:v>
                </c:pt>
                <c:pt idx="1431">
                  <c:v>12.193438223752</c:v>
                </c:pt>
                <c:pt idx="1432">
                  <c:v>12.1766449743094</c:v>
                </c:pt>
                <c:pt idx="1433">
                  <c:v>12.1598862343714</c:v>
                </c:pt>
                <c:pt idx="1434">
                  <c:v>12.1431619098888</c:v>
                </c:pt>
                <c:pt idx="1435">
                  <c:v>12.1264719071309</c:v>
                </c:pt>
                <c:pt idx="1436">
                  <c:v>12.1098161326838</c:v>
                </c:pt>
                <c:pt idx="1437">
                  <c:v>12.0931944934502</c:v>
                </c:pt>
                <c:pt idx="1438">
                  <c:v>12.0766068966477</c:v>
                </c:pt>
                <c:pt idx="1439">
                  <c:v>12.06005324980672</c:v>
                </c:pt>
                <c:pt idx="1440">
                  <c:v>12.0435334607707</c:v>
                </c:pt>
                <c:pt idx="1441">
                  <c:v>12.0270474376938</c:v>
                </c:pt>
                <c:pt idx="1442">
                  <c:v>12.01059508904</c:v>
                </c:pt>
                <c:pt idx="1443">
                  <c:v>11.9941763235815</c:v>
                </c:pt>
                <c:pt idx="1444">
                  <c:v>11.9777910503986</c:v>
                </c:pt>
                <c:pt idx="1445">
                  <c:v>11.96143917887652</c:v>
                </c:pt>
                <c:pt idx="1446">
                  <c:v>11.94512061870602</c:v>
                </c:pt>
                <c:pt idx="1447">
                  <c:v>11.9288352798811</c:v>
                </c:pt>
                <c:pt idx="1448">
                  <c:v>11.91258307269874</c:v>
                </c:pt>
                <c:pt idx="1449">
                  <c:v>11.8963639077559</c:v>
                </c:pt>
                <c:pt idx="1450">
                  <c:v>11.8801776959507</c:v>
                </c:pt>
                <c:pt idx="1451">
                  <c:v>11.86402434847962</c:v>
                </c:pt>
                <c:pt idx="1452">
                  <c:v>11.8479037768361</c:v>
                </c:pt>
                <c:pt idx="1453">
                  <c:v>11.8318158928109</c:v>
                </c:pt>
                <c:pt idx="1454">
                  <c:v>11.81576060848937</c:v>
                </c:pt>
                <c:pt idx="1455">
                  <c:v>11.79973783625032</c:v>
                </c:pt>
                <c:pt idx="1456">
                  <c:v>11.7837474887667</c:v>
                </c:pt>
                <c:pt idx="1457">
                  <c:v>11.7677894790025</c:v>
                </c:pt>
                <c:pt idx="1458">
                  <c:v>11.75186372021186</c:v>
                </c:pt>
                <c:pt idx="1459">
                  <c:v>11.7359701259387</c:v>
                </c:pt>
                <c:pt idx="1460">
                  <c:v>11.7201086100149</c:v>
                </c:pt>
                <c:pt idx="1461">
                  <c:v>11.7042790865594</c:v>
                </c:pt>
                <c:pt idx="1462">
                  <c:v>11.6884814699772</c:v>
                </c:pt>
                <c:pt idx="1463">
                  <c:v>11.672715674958</c:v>
                </c:pt>
                <c:pt idx="1464">
                  <c:v>11.6569816164748</c:v>
                </c:pt>
                <c:pt idx="1465">
                  <c:v>11.6412792097836</c:v>
                </c:pt>
                <c:pt idx="1466">
                  <c:v>11.6256083704214</c:v>
                </c:pt>
                <c:pt idx="1467">
                  <c:v>11.6099690142058</c:v>
                </c:pt>
                <c:pt idx="1468">
                  <c:v>11.5943610572334</c:v>
                </c:pt>
                <c:pt idx="1469">
                  <c:v>11.5787844158788</c:v>
                </c:pt>
                <c:pt idx="1470">
                  <c:v>11.56323900679371</c:v>
                </c:pt>
                <c:pt idx="1471">
                  <c:v>11.5477247469055</c:v>
                </c:pt>
                <c:pt idx="1472">
                  <c:v>11.5322415534162</c:v>
                </c:pt>
                <c:pt idx="1473">
                  <c:v>11.51678934380198</c:v>
                </c:pt>
                <c:pt idx="1474">
                  <c:v>11.5013680358113</c:v>
                </c:pt>
                <c:pt idx="1475">
                  <c:v>11.48597754746402</c:v>
                </c:pt>
                <c:pt idx="1476">
                  <c:v>11.4706177970511</c:v>
                </c:pt>
                <c:pt idx="1477">
                  <c:v>11.4552887031321</c:v>
                </c:pt>
                <c:pt idx="1478">
                  <c:v>11.4399901845353</c:v>
                </c:pt>
                <c:pt idx="1479">
                  <c:v>11.4247221603564</c:v>
                </c:pt>
                <c:pt idx="1480">
                  <c:v>11.4094845499572</c:v>
                </c:pt>
                <c:pt idx="1481">
                  <c:v>11.394277272964</c:v>
                </c:pt>
                <c:pt idx="1482">
                  <c:v>11.37910024926863</c:v>
                </c:pt>
                <c:pt idx="1483">
                  <c:v>11.36395339902478</c:v>
                </c:pt>
                <c:pt idx="1484">
                  <c:v>11.34883664264901</c:v>
                </c:pt>
                <c:pt idx="1485">
                  <c:v>11.3337499008186</c:v>
                </c:pt>
                <c:pt idx="1486">
                  <c:v>11.3186930944707</c:v>
                </c:pt>
                <c:pt idx="1487">
                  <c:v>11.30366614480198</c:v>
                </c:pt>
                <c:pt idx="1488">
                  <c:v>11.2886689732662</c:v>
                </c:pt>
                <c:pt idx="1489">
                  <c:v>11.2737015015752</c:v>
                </c:pt>
                <c:pt idx="1490">
                  <c:v>11.2587636516959</c:v>
                </c:pt>
                <c:pt idx="1491">
                  <c:v>11.243855345851</c:v>
                </c:pt>
                <c:pt idx="1492">
                  <c:v>11.22897650651645</c:v>
                </c:pt>
                <c:pt idx="1493">
                  <c:v>11.2141270564216</c:v>
                </c:pt>
                <c:pt idx="1494">
                  <c:v>11.19930691854805</c:v>
                </c:pt>
                <c:pt idx="1495">
                  <c:v>11.18451601612744</c:v>
                </c:pt>
                <c:pt idx="1496">
                  <c:v>11.16975427264284</c:v>
                </c:pt>
                <c:pt idx="1497">
                  <c:v>11.15502161182528</c:v>
                </c:pt>
                <c:pt idx="1498">
                  <c:v>11.1403179576542</c:v>
                </c:pt>
                <c:pt idx="1499">
                  <c:v>11.12564323435672</c:v>
                </c:pt>
                <c:pt idx="1500">
                  <c:v>11.1109973664056</c:v>
                </c:pt>
                <c:pt idx="1501">
                  <c:v>11.09638027851902</c:v>
                </c:pt>
                <c:pt idx="1502">
                  <c:v>11.0817918956591</c:v>
                </c:pt>
                <c:pt idx="1503">
                  <c:v>11.0672321430319</c:v>
                </c:pt>
                <c:pt idx="1504">
                  <c:v>11.05270094608605</c:v>
                </c:pt>
                <c:pt idx="1505">
                  <c:v>11.0381982305102</c:v>
                </c:pt>
                <c:pt idx="1506">
                  <c:v>11.0237239222351</c:v>
                </c:pt>
                <c:pt idx="1507">
                  <c:v>11.0092779474306</c:v>
                </c:pt>
                <c:pt idx="1508">
                  <c:v>10.99486023250463</c:v>
                </c:pt>
                <c:pt idx="1509">
                  <c:v>10.9804707041038</c:v>
                </c:pt>
                <c:pt idx="1510">
                  <c:v>10.96610928911102</c:v>
                </c:pt>
                <c:pt idx="1511">
                  <c:v>10.95177591464497</c:v>
                </c:pt>
                <c:pt idx="1512">
                  <c:v>10.9374705080597</c:v>
                </c:pt>
                <c:pt idx="1513">
                  <c:v>10.9231929969435</c:v>
                </c:pt>
                <c:pt idx="1514">
                  <c:v>10.9089433091174</c:v>
                </c:pt>
                <c:pt idx="1515">
                  <c:v>10.8947213726348</c:v>
                </c:pt>
                <c:pt idx="1516">
                  <c:v>10.88052711578111</c:v>
                </c:pt>
                <c:pt idx="1517">
                  <c:v>10.8663604670714</c:v>
                </c:pt>
                <c:pt idx="1518">
                  <c:v>10.8522213552511</c:v>
                </c:pt>
                <c:pt idx="1519">
                  <c:v>10.8381097092939</c:v>
                </c:pt>
                <c:pt idx="1520">
                  <c:v>10.8240254584018</c:v>
                </c:pt>
                <c:pt idx="1521">
                  <c:v>10.80996853200332</c:v>
                </c:pt>
                <c:pt idx="1522">
                  <c:v>10.7959388597534</c:v>
                </c:pt>
                <c:pt idx="1523">
                  <c:v>10.7819363715327</c:v>
                </c:pt>
                <c:pt idx="1524">
                  <c:v>10.7679609974452</c:v>
                </c:pt>
                <c:pt idx="1525">
                  <c:v>10.7540126678197</c:v>
                </c:pt>
                <c:pt idx="1526">
                  <c:v>10.7400913132066</c:v>
                </c:pt>
                <c:pt idx="1527">
                  <c:v>10.726196864379</c:v>
                </c:pt>
                <c:pt idx="1528">
                  <c:v>10.7123292523305</c:v>
                </c:pt>
                <c:pt idx="1529">
                  <c:v>10.698488408275</c:v>
                </c:pt>
                <c:pt idx="1530">
                  <c:v>10.6846742636457</c:v>
                </c:pt>
                <c:pt idx="1531">
                  <c:v>10.6708867500946</c:v>
                </c:pt>
                <c:pt idx="1532">
                  <c:v>10.6571257994909</c:v>
                </c:pt>
                <c:pt idx="1533">
                  <c:v>10.64339134392038</c:v>
                </c:pt>
                <c:pt idx="1534">
                  <c:v>10.62968331568642</c:v>
                </c:pt>
                <c:pt idx="1535">
                  <c:v>10.6160016473053</c:v>
                </c:pt>
                <c:pt idx="1536">
                  <c:v>10.60234627150958</c:v>
                </c:pt>
                <c:pt idx="1537">
                  <c:v>10.588717121244</c:v>
                </c:pt>
                <c:pt idx="1538">
                  <c:v>10.57511412966708</c:v>
                </c:pt>
                <c:pt idx="1539">
                  <c:v>10.56153723014887</c:v>
                </c:pt>
                <c:pt idx="1540">
                  <c:v>10.54798635627</c:v>
                </c:pt>
                <c:pt idx="1541">
                  <c:v>10.53446144182247</c:v>
                </c:pt>
                <c:pt idx="1542">
                  <c:v>10.5209624208078</c:v>
                </c:pt>
                <c:pt idx="1543">
                  <c:v>10.50748922743504</c:v>
                </c:pt>
                <c:pt idx="1544">
                  <c:v>10.494041796122</c:v>
                </c:pt>
                <c:pt idx="1545">
                  <c:v>10.480620061494</c:v>
                </c:pt>
                <c:pt idx="1546">
                  <c:v>10.4672239583824</c:v>
                </c:pt>
                <c:pt idx="1547">
                  <c:v>10.4538534218239</c:v>
                </c:pt>
                <c:pt idx="1548">
                  <c:v>10.4405083870604</c:v>
                </c:pt>
                <c:pt idx="1549">
                  <c:v>10.4271887895382</c:v>
                </c:pt>
                <c:pt idx="1550">
                  <c:v>10.41389456490613</c:v>
                </c:pt>
                <c:pt idx="1551">
                  <c:v>10.4006256490158</c:v>
                </c:pt>
                <c:pt idx="1552">
                  <c:v>10.3873819779209</c:v>
                </c:pt>
                <c:pt idx="1553">
                  <c:v>10.3741634878761</c:v>
                </c:pt>
                <c:pt idx="1554">
                  <c:v>10.3609701153361</c:v>
                </c:pt>
                <c:pt idx="1555">
                  <c:v>10.3478017969553</c:v>
                </c:pt>
                <c:pt idx="1556">
                  <c:v>10.3346584695867</c:v>
                </c:pt>
                <c:pt idx="1557">
                  <c:v>10.32154007028132</c:v>
                </c:pt>
                <c:pt idx="1558">
                  <c:v>10.30844653628804</c:v>
                </c:pt>
                <c:pt idx="1559">
                  <c:v>10.2953778050509</c:v>
                </c:pt>
                <c:pt idx="1560">
                  <c:v>10.2823338142114</c:v>
                </c:pt>
                <c:pt idx="1561">
                  <c:v>10.26931450160523</c:v>
                </c:pt>
                <c:pt idx="1562">
                  <c:v>10.2563198052624</c:v>
                </c:pt>
                <c:pt idx="1563">
                  <c:v>10.2433496634069</c:v>
                </c:pt>
                <c:pt idx="1564">
                  <c:v>10.23040401445523</c:v>
                </c:pt>
                <c:pt idx="1565">
                  <c:v>10.2174827970161</c:v>
                </c:pt>
                <c:pt idx="1566">
                  <c:v>10.2045859498903</c:v>
                </c:pt>
                <c:pt idx="1567">
                  <c:v>10.1917134120686</c:v>
                </c:pt>
                <c:pt idx="1568">
                  <c:v>10.17886512273196</c:v>
                </c:pt>
                <c:pt idx="1569">
                  <c:v>10.1660410212515</c:v>
                </c:pt>
                <c:pt idx="1570">
                  <c:v>10.1532410471854</c:v>
                </c:pt>
                <c:pt idx="1571">
                  <c:v>10.1404651402812</c:v>
                </c:pt>
                <c:pt idx="1572">
                  <c:v>10.127713240473</c:v>
                </c:pt>
                <c:pt idx="1573">
                  <c:v>10.1149852878816</c:v>
                </c:pt>
                <c:pt idx="1574">
                  <c:v>10.1022812228137</c:v>
                </c:pt>
                <c:pt idx="1575">
                  <c:v>10.0896009857608</c:v>
                </c:pt>
                <c:pt idx="1576">
                  <c:v>10.0769445173994</c:v>
                </c:pt>
                <c:pt idx="1577">
                  <c:v>10.0643117585892</c:v>
                </c:pt>
                <c:pt idx="1578">
                  <c:v>10.0517026503735</c:v>
                </c:pt>
                <c:pt idx="1579">
                  <c:v>10.0391171339777</c:v>
                </c:pt>
                <c:pt idx="1580">
                  <c:v>10.0265551508095</c:v>
                </c:pt>
                <c:pt idx="1581">
                  <c:v>10.0140166424568</c:v>
                </c:pt>
                <c:pt idx="1582">
                  <c:v>10.0015015506888</c:v>
                </c:pt>
                <c:pt idx="1583">
                  <c:v>9.989009817453524</c:v>
                </c:pt>
                <c:pt idx="1584">
                  <c:v>9.97654138487906</c:v>
                </c:pt>
                <c:pt idx="1585">
                  <c:v>9.964096195271302</c:v>
                </c:pt>
                <c:pt idx="1586">
                  <c:v>9.951674191113868</c:v>
                </c:pt>
                <c:pt idx="1587">
                  <c:v>9.93927531506805</c:v>
                </c:pt>
                <c:pt idx="1588">
                  <c:v>9.926899509971052</c:v>
                </c:pt>
                <c:pt idx="1589">
                  <c:v>9.914546718835852</c:v>
                </c:pt>
                <c:pt idx="1590">
                  <c:v>9.90221688485111</c:v>
                </c:pt>
                <c:pt idx="1591">
                  <c:v>9.88990995137983</c:v>
                </c:pt>
                <c:pt idx="1592">
                  <c:v>9.87762586195839</c:v>
                </c:pt>
                <c:pt idx="1593">
                  <c:v>9.865364560296972</c:v>
                </c:pt>
                <c:pt idx="1594">
                  <c:v>9.8531259902783</c:v>
                </c:pt>
                <c:pt idx="1595">
                  <c:v>9.840910095957</c:v>
                </c:pt>
                <c:pt idx="1596">
                  <c:v>9.828716821558982</c:v>
                </c:pt>
                <c:pt idx="1597">
                  <c:v>9.81654611148108</c:v>
                </c:pt>
                <c:pt idx="1598">
                  <c:v>9.804397910289276</c:v>
                </c:pt>
                <c:pt idx="1599">
                  <c:v>9.792272162720748</c:v>
                </c:pt>
                <c:pt idx="1600">
                  <c:v>9.780168813680468</c:v>
                </c:pt>
                <c:pt idx="1601">
                  <c:v>9.76808780824155</c:v>
                </c:pt>
                <c:pt idx="1602">
                  <c:v>9.75602909164504</c:v>
                </c:pt>
                <c:pt idx="1603">
                  <c:v>9.743992609298848</c:v>
                </c:pt>
                <c:pt idx="1604">
                  <c:v>9.731978306777432</c:v>
                </c:pt>
                <c:pt idx="1605">
                  <c:v>9.71998612982135</c:v>
                </c:pt>
                <c:pt idx="1606">
                  <c:v>9.708016024335468</c:v>
                </c:pt>
                <c:pt idx="1607">
                  <c:v>9.696067936390068</c:v>
                </c:pt>
                <c:pt idx="1608">
                  <c:v>9.68414181221903</c:v>
                </c:pt>
                <c:pt idx="1609">
                  <c:v>9.672237598219856</c:v>
                </c:pt>
                <c:pt idx="1610">
                  <c:v>9.660355240952618</c:v>
                </c:pt>
                <c:pt idx="1611">
                  <c:v>9.64849468713997</c:v>
                </c:pt>
                <c:pt idx="1612">
                  <c:v>9.63665588366569</c:v>
                </c:pt>
                <c:pt idx="1613">
                  <c:v>9.624838777574968</c:v>
                </c:pt>
                <c:pt idx="1614">
                  <c:v>9.61304331607363</c:v>
                </c:pt>
                <c:pt idx="1615">
                  <c:v>9.601269446526918</c:v>
                </c:pt>
                <c:pt idx="1616">
                  <c:v>9.5895171164595</c:v>
                </c:pt>
                <c:pt idx="1617">
                  <c:v>9.577786273554856</c:v>
                </c:pt>
                <c:pt idx="1618">
                  <c:v>9.56607686565485</c:v>
                </c:pt>
                <c:pt idx="1619">
                  <c:v>9.55438884075839</c:v>
                </c:pt>
                <c:pt idx="1620">
                  <c:v>9.542722147021848</c:v>
                </c:pt>
                <c:pt idx="1621">
                  <c:v>9.531076732758018</c:v>
                </c:pt>
                <c:pt idx="1622">
                  <c:v>9.51945254643516</c:v>
                </c:pt>
                <c:pt idx="1623">
                  <c:v>9.507849536677502</c:v>
                </c:pt>
                <c:pt idx="1624">
                  <c:v>9.4962676522633</c:v>
                </c:pt>
                <c:pt idx="1625">
                  <c:v>9.484706842125756</c:v>
                </c:pt>
                <c:pt idx="1626">
                  <c:v>9.47316705535095</c:v>
                </c:pt>
                <c:pt idx="1627">
                  <c:v>9.46164824117884</c:v>
                </c:pt>
                <c:pt idx="1628">
                  <c:v>9.45015034900113</c:v>
                </c:pt>
                <c:pt idx="1629">
                  <c:v>9.438673328362448</c:v>
                </c:pt>
                <c:pt idx="1630">
                  <c:v>9.427217128958068</c:v>
                </c:pt>
                <c:pt idx="1631">
                  <c:v>9.415781700634548</c:v>
                </c:pt>
                <c:pt idx="1632">
                  <c:v>9.404366993388652</c:v>
                </c:pt>
                <c:pt idx="1633">
                  <c:v>9.392972957367456</c:v>
                </c:pt>
                <c:pt idx="1634">
                  <c:v>9.38159954286643</c:v>
                </c:pt>
                <c:pt idx="1635">
                  <c:v>9.370246700330392</c:v>
                </c:pt>
                <c:pt idx="1636">
                  <c:v>9.358914380352708</c:v>
                </c:pt>
                <c:pt idx="1637">
                  <c:v>9.34760253367381</c:v>
                </c:pt>
                <c:pt idx="1638">
                  <c:v>9.336311111181448</c:v>
                </c:pt>
                <c:pt idx="1639">
                  <c:v>9.3250400639102</c:v>
                </c:pt>
                <c:pt idx="1640">
                  <c:v>9.313789343040754</c:v>
                </c:pt>
                <c:pt idx="1641">
                  <c:v>9.3025588998994</c:v>
                </c:pt>
                <c:pt idx="1642">
                  <c:v>9.291348685956963</c:v>
                </c:pt>
                <c:pt idx="1643">
                  <c:v>9.280158652830018</c:v>
                </c:pt>
                <c:pt idx="1644">
                  <c:v>9.268988752277863</c:v>
                </c:pt>
                <c:pt idx="1645">
                  <c:v>9.25783893620437</c:v>
                </c:pt>
                <c:pt idx="1646">
                  <c:v>9.246709156655718</c:v>
                </c:pt>
                <c:pt idx="1647">
                  <c:v>9.235599365821254</c:v>
                </c:pt>
                <c:pt idx="1648">
                  <c:v>9.22450951603163</c:v>
                </c:pt>
                <c:pt idx="1649">
                  <c:v>9.213439559759574</c:v>
                </c:pt>
                <c:pt idx="1650">
                  <c:v>9.20238944961861</c:v>
                </c:pt>
                <c:pt idx="1651">
                  <c:v>9.191359138362768</c:v>
                </c:pt>
                <c:pt idx="1652">
                  <c:v>9.18034857888589</c:v>
                </c:pt>
                <c:pt idx="1653">
                  <c:v>9.16935772422199</c:v>
                </c:pt>
                <c:pt idx="1654">
                  <c:v>9.158386527543276</c:v>
                </c:pt>
                <c:pt idx="1655">
                  <c:v>9.14743494216108</c:v>
                </c:pt>
                <c:pt idx="1656">
                  <c:v>9.13650292152435</c:v>
                </c:pt>
                <c:pt idx="1657">
                  <c:v>9.125590419220024</c:v>
                </c:pt>
                <c:pt idx="1658">
                  <c:v>9.114697388971658</c:v>
                </c:pt>
                <c:pt idx="1659">
                  <c:v>9.103823784639911</c:v>
                </c:pt>
                <c:pt idx="1660">
                  <c:v>9.092969560220902</c:v>
                </c:pt>
                <c:pt idx="1661">
                  <c:v>9.082134669846874</c:v>
                </c:pt>
                <c:pt idx="1662">
                  <c:v>9.07131906778502</c:v>
                </c:pt>
                <c:pt idx="1663">
                  <c:v>9.06052270843741</c:v>
                </c:pt>
                <c:pt idx="1664">
                  <c:v>9.04974554633982</c:v>
                </c:pt>
                <c:pt idx="1665">
                  <c:v>9.038987536162272</c:v>
                </c:pt>
                <c:pt idx="1666">
                  <c:v>9.028248632707518</c:v>
                </c:pt>
                <c:pt idx="1667">
                  <c:v>9.017528790911708</c:v>
                </c:pt>
                <c:pt idx="1668">
                  <c:v>9.006827965843118</c:v>
                </c:pt>
                <c:pt idx="1669">
                  <c:v>8.99614611270152</c:v>
                </c:pt>
                <c:pt idx="1670">
                  <c:v>8.985483186818404</c:v>
                </c:pt>
                <c:pt idx="1671">
                  <c:v>8.97483914365593</c:v>
                </c:pt>
                <c:pt idx="1672">
                  <c:v>8.96421393880705</c:v>
                </c:pt>
                <c:pt idx="1673">
                  <c:v>8.953607527994506</c:v>
                </c:pt>
                <c:pt idx="1674">
                  <c:v>8.94301986707074</c:v>
                </c:pt>
                <c:pt idx="1675">
                  <c:v>8.932450912017326</c:v>
                </c:pt>
                <c:pt idx="1676">
                  <c:v>8.92190061894411</c:v>
                </c:pt>
                <c:pt idx="1677">
                  <c:v>8.911368944089563</c:v>
                </c:pt>
                <c:pt idx="1678">
                  <c:v>8.90085584381981</c:v>
                </c:pt>
                <c:pt idx="1679">
                  <c:v>8.89036127462843</c:v>
                </c:pt>
                <c:pt idx="1680">
                  <c:v>8.87988519313552</c:v>
                </c:pt>
                <c:pt idx="1681">
                  <c:v>8.86942755608807</c:v>
                </c:pt>
                <c:pt idx="1682">
                  <c:v>8.85898832035795</c:v>
                </c:pt>
                <c:pt idx="1683">
                  <c:v>8.84856744294422</c:v>
                </c:pt>
                <c:pt idx="1684">
                  <c:v>8.838164880970091</c:v>
                </c:pt>
                <c:pt idx="1685">
                  <c:v>8.82778059168352</c:v>
                </c:pt>
                <c:pt idx="1686">
                  <c:v>8.817414532456776</c:v>
                </c:pt>
                <c:pt idx="1687">
                  <c:v>8.80706666078572</c:v>
                </c:pt>
                <c:pt idx="1688">
                  <c:v>8.796736934290256</c:v>
                </c:pt>
                <c:pt idx="1689">
                  <c:v>8.786425310712418</c:v>
                </c:pt>
                <c:pt idx="1690">
                  <c:v>8.776131747917448</c:v>
                </c:pt>
                <c:pt idx="1691">
                  <c:v>8.765856203892022</c:v>
                </c:pt>
                <c:pt idx="1692">
                  <c:v>8.75559863674538</c:v>
                </c:pt>
                <c:pt idx="1693">
                  <c:v>8.745359004706818</c:v>
                </c:pt>
                <c:pt idx="1694">
                  <c:v>8.7351372661278</c:v>
                </c:pt>
                <c:pt idx="1695">
                  <c:v>8.72493337947924</c:v>
                </c:pt>
                <c:pt idx="1696">
                  <c:v>8.71474730335264</c:v>
                </c:pt>
                <c:pt idx="1697">
                  <c:v>8.704578996458448</c:v>
                </c:pt>
                <c:pt idx="1698">
                  <c:v>8.69442841762708</c:v>
                </c:pt>
                <c:pt idx="1699">
                  <c:v>8.68429552580713</c:v>
                </c:pt>
                <c:pt idx="1700">
                  <c:v>8.67418028006571</c:v>
                </c:pt>
                <c:pt idx="1701">
                  <c:v>8.66408263958813</c:v>
                </c:pt>
                <c:pt idx="1702">
                  <c:v>8.65400256367648</c:v>
                </c:pt>
                <c:pt idx="1703">
                  <c:v>8.643940011751118</c:v>
                </c:pt>
                <c:pt idx="1704">
                  <c:v>8.63389494334841</c:v>
                </c:pt>
                <c:pt idx="1705">
                  <c:v>8.62386731812091</c:v>
                </c:pt>
                <c:pt idx="1706">
                  <c:v>8.61385709583772</c:v>
                </c:pt>
                <c:pt idx="1707">
                  <c:v>8.603864236383026</c:v>
                </c:pt>
                <c:pt idx="1708">
                  <c:v>8.593888699756252</c:v>
                </c:pt>
                <c:pt idx="1709">
                  <c:v>8.583930446071498</c:v>
                </c:pt>
                <c:pt idx="1710">
                  <c:v>8.5739894355576</c:v>
                </c:pt>
                <c:pt idx="1711">
                  <c:v>8.5640656285569</c:v>
                </c:pt>
                <c:pt idx="1712">
                  <c:v>8.55415898552532</c:v>
                </c:pt>
                <c:pt idx="1713">
                  <c:v>8.544269467032265</c:v>
                </c:pt>
                <c:pt idx="1714">
                  <c:v>8.534397033759798</c:v>
                </c:pt>
                <c:pt idx="1715">
                  <c:v>8.5245416465022</c:v>
                </c:pt>
                <c:pt idx="1716">
                  <c:v>8.51470326616633</c:v>
                </c:pt>
                <c:pt idx="1717">
                  <c:v>8.504881853769976</c:v>
                </c:pt>
                <c:pt idx="1718">
                  <c:v>8.49507737044244</c:v>
                </c:pt>
                <c:pt idx="1719">
                  <c:v>8.48528977742437</c:v>
                </c:pt>
                <c:pt idx="1720">
                  <c:v>8.47551903606611</c:v>
                </c:pt>
                <c:pt idx="1721">
                  <c:v>8.46576510782848</c:v>
                </c:pt>
                <c:pt idx="1722">
                  <c:v>8.45602795428259</c:v>
                </c:pt>
                <c:pt idx="1723">
                  <c:v>8.446307537108104</c:v>
                </c:pt>
                <c:pt idx="1724">
                  <c:v>8.436603818094274</c:v>
                </c:pt>
                <c:pt idx="1725">
                  <c:v>8.42691675913847</c:v>
                </c:pt>
                <c:pt idx="1726">
                  <c:v>8.4172463222466</c:v>
                </c:pt>
                <c:pt idx="1727">
                  <c:v>8.40759246953284</c:v>
                </c:pt>
                <c:pt idx="1728">
                  <c:v>8.39795516321821</c:v>
                </c:pt>
                <c:pt idx="1729">
                  <c:v>8.38833436563125</c:v>
                </c:pt>
                <c:pt idx="1730">
                  <c:v>8.37873003920746</c:v>
                </c:pt>
                <c:pt idx="1731">
                  <c:v>8.369142146488156</c:v>
                </c:pt>
                <c:pt idx="1732">
                  <c:v>8.359570650121726</c:v>
                </c:pt>
                <c:pt idx="1733">
                  <c:v>8.35001551286136</c:v>
                </c:pt>
                <c:pt idx="1734">
                  <c:v>8.340476697565854</c:v>
                </c:pt>
                <c:pt idx="1735">
                  <c:v>8.33095416719938</c:v>
                </c:pt>
                <c:pt idx="1736">
                  <c:v>8.32144788483055</c:v>
                </c:pt>
                <c:pt idx="1737">
                  <c:v>8.31195781363202</c:v>
                </c:pt>
                <c:pt idx="1738">
                  <c:v>8.302483916881</c:v>
                </c:pt>
                <c:pt idx="1739">
                  <c:v>8.29302615795721</c:v>
                </c:pt>
                <c:pt idx="1740">
                  <c:v>8.28358450034504</c:v>
                </c:pt>
                <c:pt idx="1741">
                  <c:v>8.274158907630298</c:v>
                </c:pt>
                <c:pt idx="1742">
                  <c:v>8.26474934350269</c:v>
                </c:pt>
                <c:pt idx="1743">
                  <c:v>8.25535577175321</c:v>
                </c:pt>
                <c:pt idx="1744">
                  <c:v>8.245978156275248</c:v>
                </c:pt>
                <c:pt idx="1745">
                  <c:v>8.236616461063468</c:v>
                </c:pt>
                <c:pt idx="1746">
                  <c:v>8.227270650213608</c:v>
                </c:pt>
                <c:pt idx="1747">
                  <c:v>8.217940687922518</c:v>
                </c:pt>
                <c:pt idx="1748">
                  <c:v>8.208626538487324</c:v>
                </c:pt>
                <c:pt idx="1749">
                  <c:v>8.199328166305248</c:v>
                </c:pt>
                <c:pt idx="1750">
                  <c:v>8.1900455358738</c:v>
                </c:pt>
                <c:pt idx="1751">
                  <c:v>8.18077861178938</c:v>
                </c:pt>
                <c:pt idx="1752">
                  <c:v>8.17152735874813</c:v>
                </c:pt>
                <c:pt idx="1753">
                  <c:v>8.16229174154461</c:v>
                </c:pt>
                <c:pt idx="1754">
                  <c:v>8.153071725071708</c:v>
                </c:pt>
                <c:pt idx="1755">
                  <c:v>8.14386727432138</c:v>
                </c:pt>
                <c:pt idx="1756">
                  <c:v>8.13467835438221</c:v>
                </c:pt>
                <c:pt idx="1757">
                  <c:v>8.125504930441376</c:v>
                </c:pt>
                <c:pt idx="1758">
                  <c:v>8.11634696778225</c:v>
                </c:pt>
                <c:pt idx="1759">
                  <c:v>8.10720443178607</c:v>
                </c:pt>
                <c:pt idx="1760">
                  <c:v>8.09807728792972</c:v>
                </c:pt>
                <c:pt idx="1761">
                  <c:v>8.08896550178699</c:v>
                </c:pt>
                <c:pt idx="1762">
                  <c:v>8.079869039027126</c:v>
                </c:pt>
                <c:pt idx="1763">
                  <c:v>8.07078786541483</c:v>
                </c:pt>
                <c:pt idx="1764">
                  <c:v>8.061721946810918</c:v>
                </c:pt>
                <c:pt idx="1765">
                  <c:v>8.05267124917031</c:v>
                </c:pt>
                <c:pt idx="1766">
                  <c:v>8.04363573854252</c:v>
                </c:pt>
                <c:pt idx="1767">
                  <c:v>8.034615381071998</c:v>
                </c:pt>
                <c:pt idx="1768">
                  <c:v>8.025610142996868</c:v>
                </c:pt>
                <c:pt idx="1769">
                  <c:v>8.016619990648624</c:v>
                </c:pt>
                <c:pt idx="1770">
                  <c:v>8.0076448904528</c:v>
                </c:pt>
                <c:pt idx="1771">
                  <c:v>7.998684808927369</c:v>
                </c:pt>
                <c:pt idx="1772">
                  <c:v>7.9897397126835</c:v>
                </c:pt>
                <c:pt idx="1773">
                  <c:v>7.98080956842435</c:v>
                </c:pt>
                <c:pt idx="1774">
                  <c:v>7.97189434294581</c:v>
                </c:pt>
                <c:pt idx="1775">
                  <c:v>7.962994003135154</c:v>
                </c:pt>
                <c:pt idx="1776">
                  <c:v>7.9541085159713</c:v>
                </c:pt>
                <c:pt idx="1777">
                  <c:v>7.94523784852474</c:v>
                </c:pt>
                <c:pt idx="1778">
                  <c:v>7.93638196795622</c:v>
                </c:pt>
                <c:pt idx="1779">
                  <c:v>7.927540841517701</c:v>
                </c:pt>
                <c:pt idx="1780">
                  <c:v>7.918714436551395</c:v>
                </c:pt>
                <c:pt idx="1781">
                  <c:v>7.909902720489201</c:v>
                </c:pt>
                <c:pt idx="1782">
                  <c:v>7.90110566085294</c:v>
                </c:pt>
                <c:pt idx="1783">
                  <c:v>7.89232322525421</c:v>
                </c:pt>
                <c:pt idx="1784">
                  <c:v>7.88355538139336</c:v>
                </c:pt>
                <c:pt idx="1785">
                  <c:v>7.87480209705952</c:v>
                </c:pt>
                <c:pt idx="1786">
                  <c:v>7.86606334013086</c:v>
                </c:pt>
                <c:pt idx="1787">
                  <c:v>7.857339078573188</c:v>
                </c:pt>
                <c:pt idx="1788">
                  <c:v>7.848629280440883</c:v>
                </c:pt>
                <c:pt idx="1789">
                  <c:v>7.839933913875671</c:v>
                </c:pt>
                <c:pt idx="1790">
                  <c:v>7.83125294710683</c:v>
                </c:pt>
                <c:pt idx="1791">
                  <c:v>7.822586348450345</c:v>
                </c:pt>
                <c:pt idx="1792">
                  <c:v>7.813934086310184</c:v>
                </c:pt>
                <c:pt idx="1793">
                  <c:v>7.80529612917539</c:v>
                </c:pt>
                <c:pt idx="1794">
                  <c:v>7.79667244562221</c:v>
                </c:pt>
                <c:pt idx="1795">
                  <c:v>7.788063004312453</c:v>
                </c:pt>
                <c:pt idx="1796">
                  <c:v>7.77946777399374</c:v>
                </c:pt>
                <c:pt idx="1797">
                  <c:v>7.77088672349927</c:v>
                </c:pt>
                <c:pt idx="1798">
                  <c:v>7.762319821747424</c:v>
                </c:pt>
                <c:pt idx="1799">
                  <c:v>7.7537670377411</c:v>
                </c:pt>
                <c:pt idx="1800">
                  <c:v>7.745228340568112</c:v>
                </c:pt>
                <c:pt idx="1801">
                  <c:v>7.73670369940029</c:v>
                </c:pt>
                <c:pt idx="1802">
                  <c:v>7.728193083493713</c:v>
                </c:pt>
                <c:pt idx="1803">
                  <c:v>7.719696462188042</c:v>
                </c:pt>
                <c:pt idx="1804">
                  <c:v>7.711213804906842</c:v>
                </c:pt>
                <c:pt idx="1805">
                  <c:v>7.702745081156373</c:v>
                </c:pt>
                <c:pt idx="1806">
                  <c:v>7.694290260525864</c:v>
                </c:pt>
                <c:pt idx="1807">
                  <c:v>7.68584931268802</c:v>
                </c:pt>
                <c:pt idx="1808">
                  <c:v>7.677422207396765</c:v>
                </c:pt>
                <c:pt idx="1809">
                  <c:v>7.669008914488986</c:v>
                </c:pt>
                <c:pt idx="1810">
                  <c:v>7.660609403883353</c:v>
                </c:pt>
                <c:pt idx="1811">
                  <c:v>7.65222364557975</c:v>
                </c:pt>
                <c:pt idx="1812">
                  <c:v>7.64385160965983</c:v>
                </c:pt>
                <c:pt idx="1813">
                  <c:v>7.635493266285874</c:v>
                </c:pt>
                <c:pt idx="1814">
                  <c:v>7.62714858570163</c:v>
                </c:pt>
                <c:pt idx="1815">
                  <c:v>7.618817538230689</c:v>
                </c:pt>
                <c:pt idx="1816">
                  <c:v>7.6105000942776</c:v>
                </c:pt>
                <c:pt idx="1817">
                  <c:v>7.602196224326175</c:v>
                </c:pt>
                <c:pt idx="1818">
                  <c:v>7.593905898940855</c:v>
                </c:pt>
                <c:pt idx="1819">
                  <c:v>7.58562908876486</c:v>
                </c:pt>
                <c:pt idx="1820">
                  <c:v>7.57736576452101</c:v>
                </c:pt>
                <c:pt idx="1821">
                  <c:v>7.569115897011335</c:v>
                </c:pt>
                <c:pt idx="1822">
                  <c:v>7.560879457116227</c:v>
                </c:pt>
                <c:pt idx="1823">
                  <c:v>7.552656415794743</c:v>
                </c:pt>
                <c:pt idx="1824">
                  <c:v>7.544446744084183</c:v>
                </c:pt>
                <c:pt idx="1825">
                  <c:v>7.536250413099713</c:v>
                </c:pt>
                <c:pt idx="1826">
                  <c:v>7.528067394034597</c:v>
                </c:pt>
                <c:pt idx="1827">
                  <c:v>7.519897658158984</c:v>
                </c:pt>
                <c:pt idx="1828">
                  <c:v>7.51174117682095</c:v>
                </c:pt>
                <c:pt idx="1829">
                  <c:v>7.503597921445015</c:v>
                </c:pt>
                <c:pt idx="1830">
                  <c:v>7.49546786353289</c:v>
                </c:pt>
                <c:pt idx="1831">
                  <c:v>7.48735097466234</c:v>
                </c:pt>
                <c:pt idx="1832">
                  <c:v>7.479247226487673</c:v>
                </c:pt>
                <c:pt idx="1833">
                  <c:v>7.47115659073908</c:v>
                </c:pt>
                <c:pt idx="1834">
                  <c:v>7.46307903922241</c:v>
                </c:pt>
                <c:pt idx="1835">
                  <c:v>7.455014543819328</c:v>
                </c:pt>
                <c:pt idx="1836">
                  <c:v>7.44696307648671</c:v>
                </c:pt>
                <c:pt idx="1837">
                  <c:v>7.438924609256436</c:v>
                </c:pt>
                <c:pt idx="1838">
                  <c:v>7.43089911423492</c:v>
                </c:pt>
                <c:pt idx="1839">
                  <c:v>7.422886563603225</c:v>
                </c:pt>
                <c:pt idx="1840">
                  <c:v>7.414886929617166</c:v>
                </c:pt>
                <c:pt idx="1841">
                  <c:v>7.406900184606243</c:v>
                </c:pt>
                <c:pt idx="1842">
                  <c:v>7.398926300973915</c:v>
                </c:pt>
                <c:pt idx="1843">
                  <c:v>7.390965251197135</c:v>
                </c:pt>
                <c:pt idx="1844">
                  <c:v>7.383017007826305</c:v>
                </c:pt>
                <c:pt idx="1845">
                  <c:v>7.375081543485066</c:v>
                </c:pt>
                <c:pt idx="1846">
                  <c:v>7.367158830869877</c:v>
                </c:pt>
                <c:pt idx="1847">
                  <c:v>7.35924884274975</c:v>
                </c:pt>
                <c:pt idx="1848">
                  <c:v>7.351351551966577</c:v>
                </c:pt>
                <c:pt idx="1849">
                  <c:v>7.3434669314339</c:v>
                </c:pt>
                <c:pt idx="1850">
                  <c:v>7.335594954137425</c:v>
                </c:pt>
                <c:pt idx="1851">
                  <c:v>7.327735593134975</c:v>
                </c:pt>
                <c:pt idx="1852">
                  <c:v>7.319888821555375</c:v>
                </c:pt>
                <c:pt idx="1853">
                  <c:v>7.312054612599367</c:v>
                </c:pt>
                <c:pt idx="1854">
                  <c:v>7.304232939537886</c:v>
                </c:pt>
                <c:pt idx="1855">
                  <c:v>7.296423775713413</c:v>
                </c:pt>
                <c:pt idx="1856">
                  <c:v>7.28862709453916</c:v>
                </c:pt>
                <c:pt idx="1857">
                  <c:v>7.28084286949783</c:v>
                </c:pt>
                <c:pt idx="1858">
                  <c:v>7.273071074143706</c:v>
                </c:pt>
                <c:pt idx="1859">
                  <c:v>7.26531168209961</c:v>
                </c:pt>
                <c:pt idx="1860">
                  <c:v>7.257564667058864</c:v>
                </c:pt>
                <c:pt idx="1861">
                  <c:v>7.249830002784552</c:v>
                </c:pt>
                <c:pt idx="1862">
                  <c:v>7.242107663108086</c:v>
                </c:pt>
                <c:pt idx="1863">
                  <c:v>7.23439762193091</c:v>
                </c:pt>
                <c:pt idx="1864">
                  <c:v>7.226699853222971</c:v>
                </c:pt>
                <c:pt idx="1865">
                  <c:v>7.219014331022477</c:v>
                </c:pt>
                <c:pt idx="1866">
                  <c:v>7.211341029436873</c:v>
                </c:pt>
                <c:pt idx="1867">
                  <c:v>7.203679922640951</c:v>
                </c:pt>
                <c:pt idx="1868">
                  <c:v>7.19603098487821</c:v>
                </c:pt>
                <c:pt idx="1869">
                  <c:v>7.18839419045945</c:v>
                </c:pt>
                <c:pt idx="1870">
                  <c:v>7.180769513763353</c:v>
                </c:pt>
                <c:pt idx="1871">
                  <c:v>7.173156929235525</c:v>
                </c:pt>
                <c:pt idx="1872">
                  <c:v>7.165556411389375</c:v>
                </c:pt>
                <c:pt idx="1873">
                  <c:v>7.15796793480453</c:v>
                </c:pt>
                <c:pt idx="1874">
                  <c:v>7.15039147412776</c:v>
                </c:pt>
                <c:pt idx="1875">
                  <c:v>7.1428270040724</c:v>
                </c:pt>
                <c:pt idx="1876">
                  <c:v>7.13527449941772</c:v>
                </c:pt>
                <c:pt idx="1877">
                  <c:v>7.127733935009378</c:v>
                </c:pt>
                <c:pt idx="1878">
                  <c:v>7.120205285758955</c:v>
                </c:pt>
                <c:pt idx="1879">
                  <c:v>7.112688526643606</c:v>
                </c:pt>
                <c:pt idx="1880">
                  <c:v>7.105183632705669</c:v>
                </c:pt>
                <c:pt idx="1881">
                  <c:v>7.097690579053244</c:v>
                </c:pt>
                <c:pt idx="1882">
                  <c:v>7.0902093408594</c:v>
                </c:pt>
                <c:pt idx="1883">
                  <c:v>7.08273989336175</c:v>
                </c:pt>
                <c:pt idx="1884">
                  <c:v>7.07528221186298</c:v>
                </c:pt>
                <c:pt idx="1885">
                  <c:v>7.067836271729694</c:v>
                </c:pt>
                <c:pt idx="1886">
                  <c:v>7.0604020483936</c:v>
                </c:pt>
                <c:pt idx="1887">
                  <c:v>7.052979517349407</c:v>
                </c:pt>
                <c:pt idx="1888">
                  <c:v>7.04556865415662</c:v>
                </c:pt>
                <c:pt idx="1889">
                  <c:v>7.03816943443788</c:v>
                </c:pt>
                <c:pt idx="1890">
                  <c:v>7.0307818338792</c:v>
                </c:pt>
                <c:pt idx="1891">
                  <c:v>7.023405828230175</c:v>
                </c:pt>
                <c:pt idx="1892">
                  <c:v>7.016041393303773</c:v>
                </c:pt>
                <c:pt idx="1893">
                  <c:v>7.008688504974693</c:v>
                </c:pt>
                <c:pt idx="1894">
                  <c:v>7.001347139181473</c:v>
                </c:pt>
                <c:pt idx="1895">
                  <c:v>6.994017271924767</c:v>
                </c:pt>
                <c:pt idx="1896">
                  <c:v>6.98669887926704</c:v>
                </c:pt>
                <c:pt idx="1897">
                  <c:v>6.979391937333412</c:v>
                </c:pt>
                <c:pt idx="1898">
                  <c:v>6.97209642231091</c:v>
                </c:pt>
                <c:pt idx="1899">
                  <c:v>6.964812310447765</c:v>
                </c:pt>
                <c:pt idx="1900">
                  <c:v>6.957539578054265</c:v>
                </c:pt>
                <c:pt idx="1901">
                  <c:v>6.950278201501773</c:v>
                </c:pt>
                <c:pt idx="1902">
                  <c:v>6.943028157222583</c:v>
                </c:pt>
                <c:pt idx="1903">
                  <c:v>6.935789421710402</c:v>
                </c:pt>
                <c:pt idx="1904">
                  <c:v>6.92856197151938</c:v>
                </c:pt>
                <c:pt idx="1905">
                  <c:v>6.92134578326437</c:v>
                </c:pt>
                <c:pt idx="1906">
                  <c:v>6.91414083362011</c:v>
                </c:pt>
                <c:pt idx="1907">
                  <c:v>6.90694709932257</c:v>
                </c:pt>
                <c:pt idx="1908">
                  <c:v>6.899764557166685</c:v>
                </c:pt>
                <c:pt idx="1909">
                  <c:v>6.89259318400801</c:v>
                </c:pt>
                <c:pt idx="1910">
                  <c:v>6.885432956761106</c:v>
                </c:pt>
                <c:pt idx="1911">
                  <c:v>6.87828385240036</c:v>
                </c:pt>
                <c:pt idx="1912">
                  <c:v>6.87114584795933</c:v>
                </c:pt>
                <c:pt idx="1913">
                  <c:v>6.864018920530537</c:v>
                </c:pt>
                <c:pt idx="1914">
                  <c:v>6.856903047265884</c:v>
                </c:pt>
                <c:pt idx="1915">
                  <c:v>6.84979820537539</c:v>
                </c:pt>
                <c:pt idx="1916">
                  <c:v>6.842704372127875</c:v>
                </c:pt>
                <c:pt idx="1917">
                  <c:v>6.83562152485049</c:v>
                </c:pt>
                <c:pt idx="1918">
                  <c:v>6.828549640928895</c:v>
                </c:pt>
                <c:pt idx="1919">
                  <c:v>6.821488697806338</c:v>
                </c:pt>
                <c:pt idx="1920">
                  <c:v>6.814438672983925</c:v>
                </c:pt>
                <c:pt idx="1921">
                  <c:v>6.80739954402066</c:v>
                </c:pt>
                <c:pt idx="1922">
                  <c:v>6.80037128853297</c:v>
                </c:pt>
                <c:pt idx="1923">
                  <c:v>6.793353884194413</c:v>
                </c:pt>
                <c:pt idx="1924">
                  <c:v>6.78634730873578</c:v>
                </c:pt>
                <c:pt idx="1925">
                  <c:v>6.77935153994491</c:v>
                </c:pt>
                <c:pt idx="1926">
                  <c:v>6.77236655566621</c:v>
                </c:pt>
                <c:pt idx="1927">
                  <c:v>6.765392333800683</c:v>
                </c:pt>
                <c:pt idx="1928">
                  <c:v>6.758428852305895</c:v>
                </c:pt>
                <c:pt idx="1929">
                  <c:v>6.7514760891959</c:v>
                </c:pt>
                <c:pt idx="1930">
                  <c:v>6.744534022540336</c:v>
                </c:pt>
                <c:pt idx="1931">
                  <c:v>6.73760263046523</c:v>
                </c:pt>
                <c:pt idx="1932">
                  <c:v>6.730681891151852</c:v>
                </c:pt>
                <c:pt idx="1933">
                  <c:v>6.723771782837281</c:v>
                </c:pt>
                <c:pt idx="1934">
                  <c:v>6.716872283814412</c:v>
                </c:pt>
                <c:pt idx="1935">
                  <c:v>6.70998337243071</c:v>
                </c:pt>
                <c:pt idx="1936">
                  <c:v>6.70310502708883</c:v>
                </c:pt>
                <c:pt idx="1937">
                  <c:v>6.696237226246881</c:v>
                </c:pt>
                <c:pt idx="1938">
                  <c:v>6.68937994841738</c:v>
                </c:pt>
                <c:pt idx="1939">
                  <c:v>6.682533172166765</c:v>
                </c:pt>
                <c:pt idx="1940">
                  <c:v>6.675696876116834</c:v>
                </c:pt>
                <c:pt idx="1941">
                  <c:v>6.668871038943235</c:v>
                </c:pt>
                <c:pt idx="1942">
                  <c:v>6.662055639375721</c:v>
                </c:pt>
                <c:pt idx="1943">
                  <c:v>6.655250656197825</c:v>
                </c:pt>
                <c:pt idx="1944">
                  <c:v>6.648456068247174</c:v>
                </c:pt>
                <c:pt idx="1945">
                  <c:v>6.641671854414343</c:v>
                </c:pt>
                <c:pt idx="1946">
                  <c:v>6.634897993643873</c:v>
                </c:pt>
                <c:pt idx="1947">
                  <c:v>6.628134464933375</c:v>
                </c:pt>
                <c:pt idx="1948">
                  <c:v>6.621381247333828</c:v>
                </c:pt>
                <c:pt idx="1949">
                  <c:v>6.614638319948375</c:v>
                </c:pt>
                <c:pt idx="1950">
                  <c:v>6.607905661933897</c:v>
                </c:pt>
                <c:pt idx="1951">
                  <c:v>6.601183252499354</c:v>
                </c:pt>
                <c:pt idx="1952">
                  <c:v>6.594471070906065</c:v>
                </c:pt>
                <c:pt idx="1953">
                  <c:v>6.5877690964682</c:v>
                </c:pt>
                <c:pt idx="1954">
                  <c:v>6.58107730855135</c:v>
                </c:pt>
                <c:pt idx="1955">
                  <c:v>6.57439568657358</c:v>
                </c:pt>
                <c:pt idx="1956">
                  <c:v>6.56772421000464</c:v>
                </c:pt>
                <c:pt idx="1957">
                  <c:v>6.561062858365974</c:v>
                </c:pt>
                <c:pt idx="1958">
                  <c:v>6.554411611230464</c:v>
                </c:pt>
                <c:pt idx="1959">
                  <c:v>6.547770448222479</c:v>
                </c:pt>
                <c:pt idx="1960">
                  <c:v>6.54113934901761</c:v>
                </c:pt>
                <c:pt idx="1961">
                  <c:v>6.53451829334218</c:v>
                </c:pt>
                <c:pt idx="1962">
                  <c:v>6.527907260973874</c:v>
                </c:pt>
                <c:pt idx="1963">
                  <c:v>6.52130623174093</c:v>
                </c:pt>
                <c:pt idx="1964">
                  <c:v>6.51471518552177</c:v>
                </c:pt>
                <c:pt idx="1965">
                  <c:v>6.508134102246006</c:v>
                </c:pt>
                <c:pt idx="1966">
                  <c:v>6.50156296189301</c:v>
                </c:pt>
                <c:pt idx="1967">
                  <c:v>6.495001744492392</c:v>
                </c:pt>
                <c:pt idx="1968">
                  <c:v>6.48845043012394</c:v>
                </c:pt>
                <c:pt idx="1969">
                  <c:v>6.481908998917112</c:v>
                </c:pt>
                <c:pt idx="1970">
                  <c:v>6.47537743105121</c:v>
                </c:pt>
                <c:pt idx="1971">
                  <c:v>6.46885570675458</c:v>
                </c:pt>
                <c:pt idx="1972">
                  <c:v>6.46234380630561</c:v>
                </c:pt>
                <c:pt idx="1973">
                  <c:v>6.455841710031693</c:v>
                </c:pt>
                <c:pt idx="1974">
                  <c:v>6.44934939830924</c:v>
                </c:pt>
                <c:pt idx="1975">
                  <c:v>6.442866851563449</c:v>
                </c:pt>
                <c:pt idx="1976">
                  <c:v>6.43639405026897</c:v>
                </c:pt>
                <c:pt idx="1977">
                  <c:v>6.42993097494832</c:v>
                </c:pt>
                <c:pt idx="1978">
                  <c:v>6.42347760617297</c:v>
                </c:pt>
                <c:pt idx="1979">
                  <c:v>6.4170339245626</c:v>
                </c:pt>
                <c:pt idx="1980">
                  <c:v>6.41059991078547</c:v>
                </c:pt>
                <c:pt idx="1981">
                  <c:v>6.404175545557536</c:v>
                </c:pt>
                <c:pt idx="1982">
                  <c:v>6.39776080964267</c:v>
                </c:pt>
                <c:pt idx="1983">
                  <c:v>6.391355683852813</c:v>
                </c:pt>
                <c:pt idx="1984">
                  <c:v>6.384960149047385</c:v>
                </c:pt>
                <c:pt idx="1985">
                  <c:v>6.37857418613342</c:v>
                </c:pt>
                <c:pt idx="1986">
                  <c:v>6.372197776065064</c:v>
                </c:pt>
                <c:pt idx="1987">
                  <c:v>6.365830899844235</c:v>
                </c:pt>
                <c:pt idx="1988">
                  <c:v>6.359473538519269</c:v>
                </c:pt>
                <c:pt idx="1989">
                  <c:v>6.353125673185874</c:v>
                </c:pt>
                <c:pt idx="1990">
                  <c:v>6.346787284986672</c:v>
                </c:pt>
                <c:pt idx="1991">
                  <c:v>6.34045835511051</c:v>
                </c:pt>
                <c:pt idx="1992">
                  <c:v>6.334138864793195</c:v>
                </c:pt>
                <c:pt idx="1993">
                  <c:v>6.3278287953168</c:v>
                </c:pt>
                <c:pt idx="1994">
                  <c:v>6.321528128009445</c:v>
                </c:pt>
                <c:pt idx="1995">
                  <c:v>6.315236844245677</c:v>
                </c:pt>
                <c:pt idx="1996">
                  <c:v>6.308954925445875</c:v>
                </c:pt>
                <c:pt idx="1997">
                  <c:v>6.302682353076515</c:v>
                </c:pt>
                <c:pt idx="1998">
                  <c:v>6.2964191086492</c:v>
                </c:pt>
                <c:pt idx="1999">
                  <c:v>6.29016517372174</c:v>
                </c:pt>
                <c:pt idx="2000">
                  <c:v>6.283920529897069</c:v>
                </c:pt>
                <c:pt idx="2001">
                  <c:v>6.27768515882348</c:v>
                </c:pt>
                <c:pt idx="2002">
                  <c:v>6.27145904219471</c:v>
                </c:pt>
                <c:pt idx="2003">
                  <c:v>6.265242161748883</c:v>
                </c:pt>
                <c:pt idx="2004">
                  <c:v>6.25903449926971</c:v>
                </c:pt>
                <c:pt idx="2005">
                  <c:v>6.252836036585313</c:v>
                </c:pt>
                <c:pt idx="2006">
                  <c:v>6.24664675556918</c:v>
                </c:pt>
                <c:pt idx="2007">
                  <c:v>6.24046663813784</c:v>
                </c:pt>
                <c:pt idx="2008">
                  <c:v>6.234295666253479</c:v>
                </c:pt>
                <c:pt idx="2009">
                  <c:v>6.228133821922285</c:v>
                </c:pt>
                <c:pt idx="2010">
                  <c:v>6.22198108719418</c:v>
                </c:pt>
                <c:pt idx="2011">
                  <c:v>6.21583744416357</c:v>
                </c:pt>
                <c:pt idx="2012">
                  <c:v>6.20970287496841</c:v>
                </c:pt>
                <c:pt idx="2013">
                  <c:v>6.203577361790439</c:v>
                </c:pt>
                <c:pt idx="2014">
                  <c:v>6.197460886855167</c:v>
                </c:pt>
                <c:pt idx="2015">
                  <c:v>6.19135343243146</c:v>
                </c:pt>
                <c:pt idx="2016">
                  <c:v>6.185254980831449</c:v>
                </c:pt>
                <c:pt idx="2017">
                  <c:v>6.17916551441072</c:v>
                </c:pt>
                <c:pt idx="2018">
                  <c:v>6.173085015567715</c:v>
                </c:pt>
                <c:pt idx="2019">
                  <c:v>6.167013466744224</c:v>
                </c:pt>
                <c:pt idx="2020">
                  <c:v>6.160950850424364</c:v>
                </c:pt>
                <c:pt idx="2021">
                  <c:v>6.154897149135675</c:v>
                </c:pt>
                <c:pt idx="2022">
                  <c:v>6.148852345447485</c:v>
                </c:pt>
                <c:pt idx="2023">
                  <c:v>6.14281642197214</c:v>
                </c:pt>
                <c:pt idx="2024">
                  <c:v>6.136789361364381</c:v>
                </c:pt>
                <c:pt idx="2025">
                  <c:v>6.13077114632069</c:v>
                </c:pt>
                <c:pt idx="2026">
                  <c:v>6.124761759580235</c:v>
                </c:pt>
                <c:pt idx="2027">
                  <c:v>6.11876118392394</c:v>
                </c:pt>
                <c:pt idx="2028">
                  <c:v>6.112769402174211</c:v>
                </c:pt>
                <c:pt idx="2029">
                  <c:v>6.106786397196005</c:v>
                </c:pt>
                <c:pt idx="2030">
                  <c:v>6.100812151895028</c:v>
                </c:pt>
                <c:pt idx="2031">
                  <c:v>6.094846649219074</c:v>
                </c:pt>
                <c:pt idx="2032">
                  <c:v>6.088889872157345</c:v>
                </c:pt>
                <c:pt idx="2033">
                  <c:v>6.08294180373963</c:v>
                </c:pt>
                <c:pt idx="2034">
                  <c:v>6.07700242703778</c:v>
                </c:pt>
                <c:pt idx="2035">
                  <c:v>6.071071725163952</c:v>
                </c:pt>
                <c:pt idx="2036">
                  <c:v>6.065149681271342</c:v>
                </c:pt>
                <c:pt idx="2037">
                  <c:v>6.05923627855439</c:v>
                </c:pt>
                <c:pt idx="2038">
                  <c:v>6.053331500247586</c:v>
                </c:pt>
                <c:pt idx="2039">
                  <c:v>6.047435329626325</c:v>
                </c:pt>
                <c:pt idx="2040">
                  <c:v>6.04154775000637</c:v>
                </c:pt>
                <c:pt idx="2041">
                  <c:v>6.03566874474376</c:v>
                </c:pt>
                <c:pt idx="2042">
                  <c:v>6.029798297234541</c:v>
                </c:pt>
                <c:pt idx="2043">
                  <c:v>6.023936390915186</c:v>
                </c:pt>
                <c:pt idx="2044">
                  <c:v>6.01808300926183</c:v>
                </c:pt>
                <c:pt idx="2045">
                  <c:v>6.0122381357909</c:v>
                </c:pt>
                <c:pt idx="2046">
                  <c:v>6.00640175405797</c:v>
                </c:pt>
                <c:pt idx="2047">
                  <c:v>6.000573847658687</c:v>
                </c:pt>
                <c:pt idx="2048">
                  <c:v>5.994754400227936</c:v>
                </c:pt>
                <c:pt idx="2049">
                  <c:v>5.98894339544022</c:v>
                </c:pt>
                <c:pt idx="2050">
                  <c:v>5.98314081700868</c:v>
                </c:pt>
                <c:pt idx="2051">
                  <c:v>5.97734664868688</c:v>
                </c:pt>
                <c:pt idx="2052">
                  <c:v>5.97156087426623</c:v>
                </c:pt>
                <c:pt idx="2053">
                  <c:v>5.965783477577435</c:v>
                </c:pt>
                <c:pt idx="2054">
                  <c:v>5.960014442490285</c:v>
                </c:pt>
                <c:pt idx="2055">
                  <c:v>5.954253752913242</c:v>
                </c:pt>
                <c:pt idx="2056">
                  <c:v>5.94850139279319</c:v>
                </c:pt>
                <c:pt idx="2057">
                  <c:v>5.942757346115346</c:v>
                </c:pt>
                <c:pt idx="2058">
                  <c:v>5.937021596903692</c:v>
                </c:pt>
                <c:pt idx="2059">
                  <c:v>5.931294129220293</c:v>
                </c:pt>
                <c:pt idx="2060">
                  <c:v>5.925574927165335</c:v>
                </c:pt>
                <c:pt idx="2061">
                  <c:v>5.919863974877551</c:v>
                </c:pt>
                <c:pt idx="2062">
                  <c:v>5.914161256532465</c:v>
                </c:pt>
                <c:pt idx="2063">
                  <c:v>5.90846675634455</c:v>
                </c:pt>
                <c:pt idx="2064">
                  <c:v>5.902780458565807</c:v>
                </c:pt>
                <c:pt idx="2065">
                  <c:v>5.897102347485301</c:v>
                </c:pt>
                <c:pt idx="2066">
                  <c:v>5.89143240743042</c:v>
                </c:pt>
                <c:pt idx="2067">
                  <c:v>5.885770622764682</c:v>
                </c:pt>
                <c:pt idx="2068">
                  <c:v>5.880116977890517</c:v>
                </c:pt>
                <c:pt idx="2069">
                  <c:v>5.874471457246805</c:v>
                </c:pt>
                <c:pt idx="2070">
                  <c:v>5.868834045308874</c:v>
                </c:pt>
                <c:pt idx="2071">
                  <c:v>5.86320472659014</c:v>
                </c:pt>
                <c:pt idx="2072">
                  <c:v>5.8575834856401</c:v>
                </c:pt>
                <c:pt idx="2073">
                  <c:v>5.851970307045335</c:v>
                </c:pt>
                <c:pt idx="2074">
                  <c:v>5.846365175429193</c:v>
                </c:pt>
                <c:pt idx="2075">
                  <c:v>5.840768075451202</c:v>
                </c:pt>
                <c:pt idx="2076">
                  <c:v>5.835178991807871</c:v>
                </c:pt>
                <c:pt idx="2077">
                  <c:v>5.82959790923153</c:v>
                </c:pt>
                <c:pt idx="2078">
                  <c:v>5.824024812491134</c:v>
                </c:pt>
                <c:pt idx="2079">
                  <c:v>5.818459686391749</c:v>
                </c:pt>
                <c:pt idx="2080">
                  <c:v>5.81290251577415</c:v>
                </c:pt>
                <c:pt idx="2081">
                  <c:v>5.8073532855155</c:v>
                </c:pt>
                <c:pt idx="2082">
                  <c:v>5.80181198052857</c:v>
                </c:pt>
                <c:pt idx="2083">
                  <c:v>5.79627858576171</c:v>
                </c:pt>
                <c:pt idx="2084">
                  <c:v>5.79075308619926</c:v>
                </c:pt>
                <c:pt idx="2085">
                  <c:v>5.78523546686102</c:v>
                </c:pt>
                <c:pt idx="2086">
                  <c:v>5.77972571280188</c:v>
                </c:pt>
                <c:pt idx="2087">
                  <c:v>5.774223809112312</c:v>
                </c:pt>
                <c:pt idx="2088">
                  <c:v>5.76872974091824</c:v>
                </c:pt>
                <c:pt idx="2089">
                  <c:v>5.76324349338053</c:v>
                </c:pt>
                <c:pt idx="2090">
                  <c:v>5.757765051694832</c:v>
                </c:pt>
                <c:pt idx="2091">
                  <c:v>5.752294401092152</c:v>
                </c:pt>
                <c:pt idx="2092">
                  <c:v>5.746831526837885</c:v>
                </c:pt>
                <c:pt idx="2093">
                  <c:v>5.74137641423255</c:v>
                </c:pt>
                <c:pt idx="2094">
                  <c:v>5.73592904861135</c:v>
                </c:pt>
                <c:pt idx="2095">
                  <c:v>5.7304894153437</c:v>
                </c:pt>
                <c:pt idx="2096">
                  <c:v>5.7250574998336</c:v>
                </c:pt>
                <c:pt idx="2097">
                  <c:v>5.719633287519542</c:v>
                </c:pt>
                <c:pt idx="2098">
                  <c:v>5.714216763873948</c:v>
                </c:pt>
                <c:pt idx="2099">
                  <c:v>5.708807914403852</c:v>
                </c:pt>
                <c:pt idx="2100">
                  <c:v>5.703406724649883</c:v>
                </c:pt>
                <c:pt idx="2101">
                  <c:v>5.69801318018693</c:v>
                </c:pt>
                <c:pt idx="2102">
                  <c:v>5.692627266623464</c:v>
                </c:pt>
                <c:pt idx="2103">
                  <c:v>5.6872489696023</c:v>
                </c:pt>
                <c:pt idx="2104">
                  <c:v>5.68187827479936</c:v>
                </c:pt>
                <c:pt idx="2105">
                  <c:v>5.676515167924434</c:v>
                </c:pt>
                <c:pt idx="2106">
                  <c:v>5.671159634720532</c:v>
                </c:pt>
                <c:pt idx="2107">
                  <c:v>5.665811660964176</c:v>
                </c:pt>
                <c:pt idx="2108">
                  <c:v>5.660471232465537</c:v>
                </c:pt>
                <c:pt idx="2109">
                  <c:v>5.655138335067884</c:v>
                </c:pt>
                <c:pt idx="2110">
                  <c:v>5.649812954647054</c:v>
                </c:pt>
                <c:pt idx="2111">
                  <c:v>5.644495077112126</c:v>
                </c:pt>
                <c:pt idx="2112">
                  <c:v>5.639184688405677</c:v>
                </c:pt>
                <c:pt idx="2113">
                  <c:v>5.6338817745028</c:v>
                </c:pt>
                <c:pt idx="2114">
                  <c:v>5.628586321410665</c:v>
                </c:pt>
                <c:pt idx="2115">
                  <c:v>5.62329831517041</c:v>
                </c:pt>
                <c:pt idx="2116">
                  <c:v>5.618017741854286</c:v>
                </c:pt>
                <c:pt idx="2117">
                  <c:v>5.612744587568205</c:v>
                </c:pt>
                <c:pt idx="2118">
                  <c:v>5.607478838449865</c:v>
                </c:pt>
                <c:pt idx="2119">
                  <c:v>5.60222048066955</c:v>
                </c:pt>
                <c:pt idx="2120">
                  <c:v>5.59696950042925</c:v>
                </c:pt>
                <c:pt idx="2121">
                  <c:v>5.591725883963858</c:v>
                </c:pt>
                <c:pt idx="2122">
                  <c:v>5.586489617539438</c:v>
                </c:pt>
                <c:pt idx="2123">
                  <c:v>5.58126068745476</c:v>
                </c:pt>
                <c:pt idx="2124">
                  <c:v>5.576039080039402</c:v>
                </c:pt>
                <c:pt idx="2125">
                  <c:v>5.57082478165574</c:v>
                </c:pt>
                <c:pt idx="2126">
                  <c:v>5.565617778697836</c:v>
                </c:pt>
                <c:pt idx="2127">
                  <c:v>5.56041805759043</c:v>
                </c:pt>
                <c:pt idx="2128">
                  <c:v>5.555225604790373</c:v>
                </c:pt>
                <c:pt idx="2129">
                  <c:v>5.550040406785929</c:v>
                </c:pt>
                <c:pt idx="2130">
                  <c:v>5.544862450096407</c:v>
                </c:pt>
                <c:pt idx="2131">
                  <c:v>5.53969172127272</c:v>
                </c:pt>
                <c:pt idx="2132">
                  <c:v>5.534528206896026</c:v>
                </c:pt>
                <c:pt idx="2133">
                  <c:v>5.52937189358009</c:v>
                </c:pt>
                <c:pt idx="2134">
                  <c:v>5.524222767968435</c:v>
                </c:pt>
                <c:pt idx="2135">
                  <c:v>5.519080816735666</c:v>
                </c:pt>
                <c:pt idx="2136">
                  <c:v>5.513946026587528</c:v>
                </c:pt>
                <c:pt idx="2137">
                  <c:v>5.50881838425998</c:v>
                </c:pt>
                <c:pt idx="2138">
                  <c:v>5.50369787652013</c:v>
                </c:pt>
                <c:pt idx="2139">
                  <c:v>5.498584490165586</c:v>
                </c:pt>
                <c:pt idx="2140">
                  <c:v>5.493478212024153</c:v>
                </c:pt>
                <c:pt idx="2141">
                  <c:v>5.488379028953898</c:v>
                </c:pt>
                <c:pt idx="2142">
                  <c:v>5.483286927843333</c:v>
                </c:pt>
                <c:pt idx="2143">
                  <c:v>5.47820189561183</c:v>
                </c:pt>
                <c:pt idx="2144">
                  <c:v>5.473123919207533</c:v>
                </c:pt>
                <c:pt idx="2145">
                  <c:v>5.468052985609972</c:v>
                </c:pt>
                <c:pt idx="2146">
                  <c:v>5.46298908182781</c:v>
                </c:pt>
                <c:pt idx="2147">
                  <c:v>5.457932194899851</c:v>
                </c:pt>
                <c:pt idx="2148">
                  <c:v>5.45288231189461</c:v>
                </c:pt>
                <c:pt idx="2149">
                  <c:v>5.44783941991078</c:v>
                </c:pt>
                <c:pt idx="2150">
                  <c:v>5.44280350607567</c:v>
                </c:pt>
                <c:pt idx="2151">
                  <c:v>5.437774557547327</c:v>
                </c:pt>
                <c:pt idx="2152">
                  <c:v>5.432752561512531</c:v>
                </c:pt>
                <c:pt idx="2153">
                  <c:v>5.427737505187284</c:v>
                </c:pt>
                <c:pt idx="2154">
                  <c:v>5.422729375817633</c:v>
                </c:pt>
                <c:pt idx="2155">
                  <c:v>5.417728160678371</c:v>
                </c:pt>
                <c:pt idx="2156">
                  <c:v>5.412733847073309</c:v>
                </c:pt>
                <c:pt idx="2157">
                  <c:v>5.40774642233578</c:v>
                </c:pt>
                <c:pt idx="2158">
                  <c:v>5.40276587382801</c:v>
                </c:pt>
                <c:pt idx="2159">
                  <c:v>5.3977921889404</c:v>
                </c:pt>
                <c:pt idx="2160">
                  <c:v>5.392825355093485</c:v>
                </c:pt>
                <c:pt idx="2161">
                  <c:v>5.387865359735167</c:v>
                </c:pt>
                <c:pt idx="2162">
                  <c:v>5.38291219034323</c:v>
                </c:pt>
                <c:pt idx="2163">
                  <c:v>5.377965834423207</c:v>
                </c:pt>
                <c:pt idx="2164">
                  <c:v>5.373026279509474</c:v>
                </c:pt>
                <c:pt idx="2165">
                  <c:v>5.36809351316465</c:v>
                </c:pt>
                <c:pt idx="2166">
                  <c:v>5.363167522980484</c:v>
                </c:pt>
                <c:pt idx="2167">
                  <c:v>5.35824829657582</c:v>
                </c:pt>
                <c:pt idx="2168">
                  <c:v>5.353335821598375</c:v>
                </c:pt>
                <c:pt idx="2169">
                  <c:v>5.348430085724242</c:v>
                </c:pt>
                <c:pt idx="2170">
                  <c:v>5.343531076656665</c:v>
                </c:pt>
                <c:pt idx="2171">
                  <c:v>5.338638782127902</c:v>
                </c:pt>
                <c:pt idx="2172">
                  <c:v>5.333753189897442</c:v>
                </c:pt>
                <c:pt idx="2173">
                  <c:v>5.328874287752924</c:v>
                </c:pt>
                <c:pt idx="2174">
                  <c:v>5.324002063509384</c:v>
                </c:pt>
                <c:pt idx="2175">
                  <c:v>5.31913650500984</c:v>
                </c:pt>
                <c:pt idx="2176">
                  <c:v>5.314277600125028</c:v>
                </c:pt>
                <c:pt idx="2177">
                  <c:v>5.30942533675264</c:v>
                </c:pt>
                <c:pt idx="2178">
                  <c:v>5.304579702818406</c:v>
                </c:pt>
                <c:pt idx="2179">
                  <c:v>5.299740686275341</c:v>
                </c:pt>
                <c:pt idx="2180">
                  <c:v>5.294908275103038</c:v>
                </c:pt>
                <c:pt idx="2181">
                  <c:v>5.290082457309444</c:v>
                </c:pt>
                <c:pt idx="2182">
                  <c:v>5.285263220928782</c:v>
                </c:pt>
                <c:pt idx="2183">
                  <c:v>5.2804505540227</c:v>
                </c:pt>
                <c:pt idx="2184">
                  <c:v>5.275644444679903</c:v>
                </c:pt>
                <c:pt idx="2185">
                  <c:v>5.27084488101577</c:v>
                </c:pt>
                <c:pt idx="2186">
                  <c:v>5.26605185117308</c:v>
                </c:pt>
                <c:pt idx="2187">
                  <c:v>5.261265343320702</c:v>
                </c:pt>
                <c:pt idx="2188">
                  <c:v>5.25648534565453</c:v>
                </c:pt>
                <c:pt idx="2189">
                  <c:v>5.251711846397129</c:v>
                </c:pt>
                <c:pt idx="2190">
                  <c:v>5.246944833797587</c:v>
                </c:pt>
                <c:pt idx="2191">
                  <c:v>5.242184296131668</c:v>
                </c:pt>
                <c:pt idx="2192">
                  <c:v>5.23743022170158</c:v>
                </c:pt>
                <c:pt idx="2193">
                  <c:v>5.23268259883507</c:v>
                </c:pt>
                <c:pt idx="2194">
                  <c:v>5.227941415887131</c:v>
                </c:pt>
                <c:pt idx="2195">
                  <c:v>5.22320666123878</c:v>
                </c:pt>
                <c:pt idx="2196">
                  <c:v>5.218478323296789</c:v>
                </c:pt>
                <c:pt idx="2197">
                  <c:v>5.213756390494583</c:v>
                </c:pt>
                <c:pt idx="2198">
                  <c:v>5.20904085129091</c:v>
                </c:pt>
                <c:pt idx="2199">
                  <c:v>5.20433169417071</c:v>
                </c:pt>
                <c:pt idx="2200">
                  <c:v>5.19962890764514</c:v>
                </c:pt>
                <c:pt idx="2201">
                  <c:v>5.194932480251079</c:v>
                </c:pt>
                <c:pt idx="2202">
                  <c:v>5.190242400550233</c:v>
                </c:pt>
                <c:pt idx="2203">
                  <c:v>5.185558657131105</c:v>
                </c:pt>
                <c:pt idx="2204">
                  <c:v>5.180881238607265</c:v>
                </c:pt>
                <c:pt idx="2205">
                  <c:v>5.17621013361793</c:v>
                </c:pt>
                <c:pt idx="2206">
                  <c:v>5.171545330827398</c:v>
                </c:pt>
                <c:pt idx="2207">
                  <c:v>5.166886818925827</c:v>
                </c:pt>
                <c:pt idx="2208">
                  <c:v>5.162234586628665</c:v>
                </c:pt>
                <c:pt idx="2209">
                  <c:v>5.157588622676019</c:v>
                </c:pt>
                <c:pt idx="2210">
                  <c:v>5.15294891583397</c:v>
                </c:pt>
                <c:pt idx="2211">
                  <c:v>5.14831545489322</c:v>
                </c:pt>
                <c:pt idx="2212">
                  <c:v>5.143688228669474</c:v>
                </c:pt>
                <c:pt idx="2213">
                  <c:v>5.13906722600353</c:v>
                </c:pt>
                <c:pt idx="2214">
                  <c:v>5.13445243576136</c:v>
                </c:pt>
                <c:pt idx="2215">
                  <c:v>5.12984384683334</c:v>
                </c:pt>
                <c:pt idx="2216">
                  <c:v>5.12524144813464</c:v>
                </c:pt>
                <c:pt idx="2217">
                  <c:v>5.120645228605674</c:v>
                </c:pt>
                <c:pt idx="2218">
                  <c:v>5.116055177210899</c:v>
                </c:pt>
                <c:pt idx="2219">
                  <c:v>5.11147128293974</c:v>
                </c:pt>
                <c:pt idx="2220">
                  <c:v>5.10689353480589</c:v>
                </c:pt>
                <c:pt idx="2221">
                  <c:v>5.102321921847309</c:v>
                </c:pt>
                <c:pt idx="2222">
                  <c:v>5.097756433126904</c:v>
                </c:pt>
                <c:pt idx="2223">
                  <c:v>5.093197057731428</c:v>
                </c:pt>
                <c:pt idx="2224">
                  <c:v>5.08864378477267</c:v>
                </c:pt>
                <c:pt idx="2225">
                  <c:v>5.08409660338474</c:v>
                </c:pt>
                <c:pt idx="2226">
                  <c:v>5.07955550272797</c:v>
                </c:pt>
                <c:pt idx="2227">
                  <c:v>5.07502047198585</c:v>
                </c:pt>
                <c:pt idx="2228">
                  <c:v>5.07049150036565</c:v>
                </c:pt>
                <c:pt idx="2229">
                  <c:v>5.065968577099134</c:v>
                </c:pt>
                <c:pt idx="2230">
                  <c:v>5.06145169144141</c:v>
                </c:pt>
                <c:pt idx="2231">
                  <c:v>5.05694083267138</c:v>
                </c:pt>
                <c:pt idx="2232">
                  <c:v>5.05243599009237</c:v>
                </c:pt>
                <c:pt idx="2233">
                  <c:v>5.047937153030515</c:v>
                </c:pt>
                <c:pt idx="2234">
                  <c:v>5.04344431083616</c:v>
                </c:pt>
                <c:pt idx="2235">
                  <c:v>5.0389574528831</c:v>
                </c:pt>
                <c:pt idx="2236">
                  <c:v>5.034476568568365</c:v>
                </c:pt>
                <c:pt idx="2237">
                  <c:v>5.0300016473128</c:v>
                </c:pt>
                <c:pt idx="2238">
                  <c:v>5.025532678559887</c:v>
                </c:pt>
                <c:pt idx="2239">
                  <c:v>5.02106965177756</c:v>
                </c:pt>
                <c:pt idx="2240">
                  <c:v>5.016612556455899</c:v>
                </c:pt>
                <c:pt idx="2241">
                  <c:v>5.012161382109</c:v>
                </c:pt>
                <c:pt idx="2242">
                  <c:v>5.00771611827318</c:v>
                </c:pt>
                <c:pt idx="2243">
                  <c:v>5.00327675450849</c:v>
                </c:pt>
                <c:pt idx="2244">
                  <c:v>4.998843280398313</c:v>
                </c:pt>
                <c:pt idx="2245">
                  <c:v>4.99441568554786</c:v>
                </c:pt>
                <c:pt idx="2246">
                  <c:v>4.98999395958607</c:v>
                </c:pt>
                <c:pt idx="2247">
                  <c:v>4.985578092164753</c:v>
                </c:pt>
                <c:pt idx="2248">
                  <c:v>4.98116807295744</c:v>
                </c:pt>
                <c:pt idx="2249">
                  <c:v>4.97676389166183</c:v>
                </c:pt>
                <c:pt idx="2250">
                  <c:v>4.97236553799716</c:v>
                </c:pt>
                <c:pt idx="2251">
                  <c:v>4.96797300170583</c:v>
                </c:pt>
                <c:pt idx="2252">
                  <c:v>4.963586272552106</c:v>
                </c:pt>
                <c:pt idx="2253">
                  <c:v>4.959205340323702</c:v>
                </c:pt>
                <c:pt idx="2254">
                  <c:v>4.95483019482978</c:v>
                </c:pt>
                <c:pt idx="2255">
                  <c:v>4.950460825902391</c:v>
                </c:pt>
                <c:pt idx="2256">
                  <c:v>4.94609722339569</c:v>
                </c:pt>
                <c:pt idx="2257">
                  <c:v>4.94173937718618</c:v>
                </c:pt>
                <c:pt idx="2258">
                  <c:v>4.937387277172387</c:v>
                </c:pt>
                <c:pt idx="2259">
                  <c:v>4.933040913274918</c:v>
                </c:pt>
                <c:pt idx="2260">
                  <c:v>4.928700275436277</c:v>
                </c:pt>
                <c:pt idx="2261">
                  <c:v>4.9243653536216</c:v>
                </c:pt>
                <c:pt idx="2262">
                  <c:v>4.92003613781717</c:v>
                </c:pt>
                <c:pt idx="2263">
                  <c:v>4.915712618031995</c:v>
                </c:pt>
                <c:pt idx="2264">
                  <c:v>4.911394784295903</c:v>
                </c:pt>
                <c:pt idx="2265">
                  <c:v>4.907082626661206</c:v>
                </c:pt>
                <c:pt idx="2266">
                  <c:v>4.902776135201783</c:v>
                </c:pt>
                <c:pt idx="2267">
                  <c:v>4.898475300012945</c:v>
                </c:pt>
                <c:pt idx="2268">
                  <c:v>4.894180111211884</c:v>
                </c:pt>
                <c:pt idx="2269">
                  <c:v>4.889890558937235</c:v>
                </c:pt>
                <c:pt idx="2270">
                  <c:v>4.88560663334874</c:v>
                </c:pt>
                <c:pt idx="2271">
                  <c:v>4.881328324628353</c:v>
                </c:pt>
                <c:pt idx="2272">
                  <c:v>4.877055622978696</c:v>
                </c:pt>
                <c:pt idx="2273">
                  <c:v>4.872788518623706</c:v>
                </c:pt>
                <c:pt idx="2274">
                  <c:v>4.868527001809427</c:v>
                </c:pt>
                <c:pt idx="2275">
                  <c:v>4.864271062801706</c:v>
                </c:pt>
                <c:pt idx="2276">
                  <c:v>4.860020691888939</c:v>
                </c:pt>
                <c:pt idx="2277">
                  <c:v>4.855775879379495</c:v>
                </c:pt>
                <c:pt idx="2278">
                  <c:v>4.85153661560392</c:v>
                </c:pt>
                <c:pt idx="2279">
                  <c:v>4.84730289091248</c:v>
                </c:pt>
                <c:pt idx="2280">
                  <c:v>4.84307469567735</c:v>
                </c:pt>
                <c:pt idx="2281">
                  <c:v>4.8388520202908</c:v>
                </c:pt>
                <c:pt idx="2282">
                  <c:v>4.834634855166874</c:v>
                </c:pt>
                <c:pt idx="2283">
                  <c:v>4.830423190739412</c:v>
                </c:pt>
                <c:pt idx="2284">
                  <c:v>4.82621701746363</c:v>
                </c:pt>
                <c:pt idx="2285">
                  <c:v>4.822016325815134</c:v>
                </c:pt>
                <c:pt idx="2286">
                  <c:v>4.817821106290046</c:v>
                </c:pt>
                <c:pt idx="2287">
                  <c:v>4.813631349405274</c:v>
                </c:pt>
                <c:pt idx="2288">
                  <c:v>4.809447045698</c:v>
                </c:pt>
                <c:pt idx="2289">
                  <c:v>4.80526818572601</c:v>
                </c:pt>
                <c:pt idx="2290">
                  <c:v>4.801094760067206</c:v>
                </c:pt>
                <c:pt idx="2291">
                  <c:v>4.796926759320398</c:v>
                </c:pt>
                <c:pt idx="2292">
                  <c:v>4.7927641741043</c:v>
                </c:pt>
                <c:pt idx="2293">
                  <c:v>4.788606995057513</c:v>
                </c:pt>
                <c:pt idx="2294">
                  <c:v>4.784455212839465</c:v>
                </c:pt>
                <c:pt idx="2295">
                  <c:v>4.780308818129487</c:v>
                </c:pt>
                <c:pt idx="2296">
                  <c:v>4.776167801626643</c:v>
                </c:pt>
                <c:pt idx="2297">
                  <c:v>4.772032154050732</c:v>
                </c:pt>
                <c:pt idx="2298">
                  <c:v>4.767901866140685</c:v>
                </c:pt>
                <c:pt idx="2299">
                  <c:v>4.763776928656235</c:v>
                </c:pt>
                <c:pt idx="2300">
                  <c:v>4.759657332376182</c:v>
                </c:pt>
                <c:pt idx="2301">
                  <c:v>4.75554306809961</c:v>
                </c:pt>
                <c:pt idx="2302">
                  <c:v>4.751434126645225</c:v>
                </c:pt>
                <c:pt idx="2303">
                  <c:v>4.7473304988517</c:v>
                </c:pt>
                <c:pt idx="2304">
                  <c:v>4.743232175576673</c:v>
                </c:pt>
                <c:pt idx="2305">
                  <c:v>4.739139147698332</c:v>
                </c:pt>
                <c:pt idx="2306">
                  <c:v>4.73505140611395</c:v>
                </c:pt>
                <c:pt idx="2307">
                  <c:v>4.730968941740041</c:v>
                </c:pt>
                <c:pt idx="2308">
                  <c:v>4.726891745513353</c:v>
                </c:pt>
                <c:pt idx="2309">
                  <c:v>4.722819808389175</c:v>
                </c:pt>
                <c:pt idx="2310">
                  <c:v>4.718753121342592</c:v>
                </c:pt>
                <c:pt idx="2311">
                  <c:v>4.71469167536814</c:v>
                </c:pt>
                <c:pt idx="2312">
                  <c:v>4.71063546147965</c:v>
                </c:pt>
                <c:pt idx="2313">
                  <c:v>4.706584470709695</c:v>
                </c:pt>
                <c:pt idx="2314">
                  <c:v>4.70253869411034</c:v>
                </c:pt>
                <c:pt idx="2315">
                  <c:v>4.69849812275297</c:v>
                </c:pt>
                <c:pt idx="2316">
                  <c:v>4.694462747727484</c:v>
                </c:pt>
                <c:pt idx="2317">
                  <c:v>4.690432560143534</c:v>
                </c:pt>
                <c:pt idx="2318">
                  <c:v>4.686407551128925</c:v>
                </c:pt>
                <c:pt idx="2319">
                  <c:v>4.682387711830969</c:v>
                </c:pt>
                <c:pt idx="2320">
                  <c:v>4.678373033415799</c:v>
                </c:pt>
                <c:pt idx="2321">
                  <c:v>4.674363507068389</c:v>
                </c:pt>
                <c:pt idx="2322">
                  <c:v>4.670359123991712</c:v>
                </c:pt>
                <c:pt idx="2323">
                  <c:v>4.666359875408934</c:v>
                </c:pt>
                <c:pt idx="2324">
                  <c:v>4.662365752560579</c:v>
                </c:pt>
                <c:pt idx="2325">
                  <c:v>4.658376746706374</c:v>
                </c:pt>
                <c:pt idx="2326">
                  <c:v>4.654392849124965</c:v>
                </c:pt>
                <c:pt idx="2327">
                  <c:v>4.650414051112825</c:v>
                </c:pt>
                <c:pt idx="2328">
                  <c:v>4.64644034398533</c:v>
                </c:pt>
                <c:pt idx="2329">
                  <c:v>4.642471719076234</c:v>
                </c:pt>
                <c:pt idx="2330">
                  <c:v>4.638508167737775</c:v>
                </c:pt>
                <c:pt idx="2331">
                  <c:v>4.63454968134038</c:v>
                </c:pt>
                <c:pt idx="2332">
                  <c:v>4.630596251272736</c:v>
                </c:pt>
                <c:pt idx="2333">
                  <c:v>4.626647868942204</c:v>
                </c:pt>
                <c:pt idx="2334">
                  <c:v>4.622704525774075</c:v>
                </c:pt>
                <c:pt idx="2335">
                  <c:v>4.61876621321142</c:v>
                </c:pt>
                <c:pt idx="2336">
                  <c:v>4.614832922716165</c:v>
                </c:pt>
                <c:pt idx="2337">
                  <c:v>4.610904645767865</c:v>
                </c:pt>
                <c:pt idx="2338">
                  <c:v>4.606981373864404</c:v>
                </c:pt>
                <c:pt idx="2339">
                  <c:v>4.60306309852094</c:v>
                </c:pt>
                <c:pt idx="2340">
                  <c:v>4.59914981127159</c:v>
                </c:pt>
                <c:pt idx="2341">
                  <c:v>4.59524150366777</c:v>
                </c:pt>
                <c:pt idx="2342">
                  <c:v>4.591338167278788</c:v>
                </c:pt>
                <c:pt idx="2343">
                  <c:v>4.587439793691742</c:v>
                </c:pt>
                <c:pt idx="2344">
                  <c:v>4.58354637451143</c:v>
                </c:pt>
                <c:pt idx="2345">
                  <c:v>4.579657901360593</c:v>
                </c:pt>
                <c:pt idx="2346">
                  <c:v>4.5757743658796</c:v>
                </c:pt>
                <c:pt idx="2347">
                  <c:v>4.57189575972628</c:v>
                </c:pt>
                <c:pt idx="2348">
                  <c:v>4.56802207457608</c:v>
                </c:pt>
                <c:pt idx="2349">
                  <c:v>4.564153302122198</c:v>
                </c:pt>
                <c:pt idx="2350">
                  <c:v>4.560289434075171</c:v>
                </c:pt>
                <c:pt idx="2351">
                  <c:v>4.556430462162989</c:v>
                </c:pt>
                <c:pt idx="2352">
                  <c:v>4.552576378130674</c:v>
                </c:pt>
                <c:pt idx="2353">
                  <c:v>4.548727173741392</c:v>
                </c:pt>
                <c:pt idx="2354">
                  <c:v>4.544882840774926</c:v>
                </c:pt>
                <c:pt idx="2355">
                  <c:v>4.541043371028692</c:v>
                </c:pt>
                <c:pt idx="2356">
                  <c:v>4.53720875631724</c:v>
                </c:pt>
                <c:pt idx="2357">
                  <c:v>4.533378988472212</c:v>
                </c:pt>
                <c:pt idx="2358">
                  <c:v>4.529554059342384</c:v>
                </c:pt>
                <c:pt idx="2359">
                  <c:v>4.52573396079422</c:v>
                </c:pt>
                <c:pt idx="2360">
                  <c:v>4.52191868471038</c:v>
                </c:pt>
                <c:pt idx="2361">
                  <c:v>4.518108222990747</c:v>
                </c:pt>
                <c:pt idx="2362">
                  <c:v>4.514302567552654</c:v>
                </c:pt>
                <c:pt idx="2363">
                  <c:v>4.51050171032993</c:v>
                </c:pt>
                <c:pt idx="2364">
                  <c:v>4.506705643273183</c:v>
                </c:pt>
                <c:pt idx="2365">
                  <c:v>4.502914358350615</c:v>
                </c:pt>
                <c:pt idx="2366">
                  <c:v>4.499127847546148</c:v>
                </c:pt>
                <c:pt idx="2367">
                  <c:v>4.495346102861292</c:v>
                </c:pt>
                <c:pt idx="2368">
                  <c:v>4.491569116313753</c:v>
                </c:pt>
                <c:pt idx="2369">
                  <c:v>4.487796879938577</c:v>
                </c:pt>
                <c:pt idx="2370">
                  <c:v>4.4840293857867</c:v>
                </c:pt>
                <c:pt idx="2371">
                  <c:v>4.480266625925792</c:v>
                </c:pt>
                <c:pt idx="2372">
                  <c:v>4.476508592440442</c:v>
                </c:pt>
                <c:pt idx="2373">
                  <c:v>4.47275527743168</c:v>
                </c:pt>
                <c:pt idx="2374">
                  <c:v>4.469006673016699</c:v>
                </c:pt>
                <c:pt idx="2375">
                  <c:v>4.465262771329432</c:v>
                </c:pt>
                <c:pt idx="2376">
                  <c:v>4.46152356451991</c:v>
                </c:pt>
                <c:pt idx="2377">
                  <c:v>4.45778904475474</c:v>
                </c:pt>
                <c:pt idx="2378">
                  <c:v>4.45405920421661</c:v>
                </c:pt>
                <c:pt idx="2379">
                  <c:v>4.450334035104882</c:v>
                </c:pt>
                <c:pt idx="2380">
                  <c:v>4.446613529634591</c:v>
                </c:pt>
                <c:pt idx="2381">
                  <c:v>4.44289768003739</c:v>
                </c:pt>
                <c:pt idx="2382">
                  <c:v>4.43918647856068</c:v>
                </c:pt>
                <c:pt idx="2383">
                  <c:v>4.4354799174685</c:v>
                </c:pt>
                <c:pt idx="2384">
                  <c:v>4.43177798904077</c:v>
                </c:pt>
                <c:pt idx="2385">
                  <c:v>4.428080685572573</c:v>
                </c:pt>
                <c:pt idx="2386">
                  <c:v>4.424387999376385</c:v>
                </c:pt>
                <c:pt idx="2387">
                  <c:v>4.42069992277994</c:v>
                </c:pt>
                <c:pt idx="2388">
                  <c:v>4.417016448126374</c:v>
                </c:pt>
                <c:pt idx="2389">
                  <c:v>4.413337567775875</c:v>
                </c:pt>
                <c:pt idx="2390">
                  <c:v>4.40966327410325</c:v>
                </c:pt>
                <c:pt idx="2391">
                  <c:v>4.40599355949965</c:v>
                </c:pt>
                <c:pt idx="2392">
                  <c:v>4.402328416372193</c:v>
                </c:pt>
                <c:pt idx="2393">
                  <c:v>4.398667837143249</c:v>
                </c:pt>
                <c:pt idx="2394">
                  <c:v>4.39501181425114</c:v>
                </c:pt>
                <c:pt idx="2395">
                  <c:v>4.39136034014971</c:v>
                </c:pt>
                <c:pt idx="2396">
                  <c:v>4.387713407308579</c:v>
                </c:pt>
                <c:pt idx="2397">
                  <c:v>4.38407100821257</c:v>
                </c:pt>
                <c:pt idx="2398">
                  <c:v>4.380433135362043</c:v>
                </c:pt>
                <c:pt idx="2399">
                  <c:v>4.37679978127335</c:v>
                </c:pt>
                <c:pt idx="2400">
                  <c:v>4.373170938477425</c:v>
                </c:pt>
                <c:pt idx="2401">
                  <c:v>4.3695465995216</c:v>
                </c:pt>
                <c:pt idx="2402">
                  <c:v>4.365926756967664</c:v>
                </c:pt>
                <c:pt idx="2403">
                  <c:v>4.36231140339346</c:v>
                </c:pt>
                <c:pt idx="2404">
                  <c:v>4.358700531391745</c:v>
                </c:pt>
                <c:pt idx="2405">
                  <c:v>4.355094133570414</c:v>
                </c:pt>
                <c:pt idx="2406">
                  <c:v>4.35149220255259</c:v>
                </c:pt>
                <c:pt idx="2407">
                  <c:v>4.347894730977035</c:v>
                </c:pt>
                <c:pt idx="2408">
                  <c:v>4.344301711497208</c:v>
                </c:pt>
                <c:pt idx="2409">
                  <c:v>4.340713136781447</c:v>
                </c:pt>
                <c:pt idx="2410">
                  <c:v>4.33712899951385</c:v>
                </c:pt>
                <c:pt idx="2411">
                  <c:v>4.333549292392982</c:v>
                </c:pt>
                <c:pt idx="2412">
                  <c:v>4.329974008132535</c:v>
                </c:pt>
                <c:pt idx="2413">
                  <c:v>4.32640313946119</c:v>
                </c:pt>
                <c:pt idx="2414">
                  <c:v>4.322836679122625</c:v>
                </c:pt>
                <c:pt idx="2415">
                  <c:v>4.319274619875284</c:v>
                </c:pt>
                <c:pt idx="2416">
                  <c:v>4.31571695449232</c:v>
                </c:pt>
                <c:pt idx="2417">
                  <c:v>4.31216367576186</c:v>
                </c:pt>
                <c:pt idx="2418">
                  <c:v>4.308614776486899</c:v>
                </c:pt>
                <c:pt idx="2419">
                  <c:v>4.305070249485031</c:v>
                </c:pt>
                <c:pt idx="2420">
                  <c:v>4.3015300875886</c:v>
                </c:pt>
                <c:pt idx="2421">
                  <c:v>4.29799428364414</c:v>
                </c:pt>
                <c:pt idx="2422">
                  <c:v>4.29446283051377</c:v>
                </c:pt>
                <c:pt idx="2423">
                  <c:v>4.290935721073279</c:v>
                </c:pt>
                <c:pt idx="2424">
                  <c:v>4.28741294821365</c:v>
                </c:pt>
                <c:pt idx="2425">
                  <c:v>4.28389450483956</c:v>
                </c:pt>
                <c:pt idx="2426">
                  <c:v>4.280380383871552</c:v>
                </c:pt>
                <c:pt idx="2427">
                  <c:v>4.27687057824312</c:v>
                </c:pt>
                <c:pt idx="2428">
                  <c:v>4.27336508090313</c:v>
                </c:pt>
                <c:pt idx="2429">
                  <c:v>4.26986388481425</c:v>
                </c:pt>
                <c:pt idx="2430">
                  <c:v>4.266366982953953</c:v>
                </c:pt>
                <c:pt idx="2431">
                  <c:v>4.262874368313645</c:v>
                </c:pt>
                <c:pt idx="2432">
                  <c:v>4.25938603389948</c:v>
                </c:pt>
                <c:pt idx="2433">
                  <c:v>4.25590197273119</c:v>
                </c:pt>
                <c:pt idx="2434">
                  <c:v>4.25242217784337</c:v>
                </c:pt>
                <c:pt idx="2435">
                  <c:v>4.248946642284333</c:v>
                </c:pt>
                <c:pt idx="2436">
                  <c:v>4.245475359116226</c:v>
                </c:pt>
                <c:pt idx="2437">
                  <c:v>4.242008321416487</c:v>
                </c:pt>
                <c:pt idx="2438">
                  <c:v>4.238545522275206</c:v>
                </c:pt>
                <c:pt idx="2439">
                  <c:v>4.23508695479752</c:v>
                </c:pt>
                <c:pt idx="2440">
                  <c:v>4.23163261210216</c:v>
                </c:pt>
                <c:pt idx="2441">
                  <c:v>4.22818248732136</c:v>
                </c:pt>
                <c:pt idx="2442">
                  <c:v>4.224736573602184</c:v>
                </c:pt>
                <c:pt idx="2443">
                  <c:v>4.22129486410511</c:v>
                </c:pt>
                <c:pt idx="2444">
                  <c:v>4.21785735200466</c:v>
                </c:pt>
                <c:pt idx="2445">
                  <c:v>4.214424030488678</c:v>
                </c:pt>
                <c:pt idx="2446">
                  <c:v>4.21099489275961</c:v>
                </c:pt>
                <c:pt idx="2447">
                  <c:v>4.207569932032691</c:v>
                </c:pt>
                <c:pt idx="2448">
                  <c:v>4.20414914153765</c:v>
                </c:pt>
                <c:pt idx="2449">
                  <c:v>4.20073251451786</c:v>
                </c:pt>
                <c:pt idx="2450">
                  <c:v>4.19732004422981</c:v>
                </c:pt>
                <c:pt idx="2451">
                  <c:v>4.19391172394411</c:v>
                </c:pt>
                <c:pt idx="2452">
                  <c:v>4.190507546944874</c:v>
                </c:pt>
                <c:pt idx="2453">
                  <c:v>4.187107506529353</c:v>
                </c:pt>
                <c:pt idx="2454">
                  <c:v>4.183711596009267</c:v>
                </c:pt>
                <c:pt idx="2455">
                  <c:v>4.18031980870867</c:v>
                </c:pt>
                <c:pt idx="2456">
                  <c:v>4.17693213796603</c:v>
                </c:pt>
                <c:pt idx="2457">
                  <c:v>4.17354857713268</c:v>
                </c:pt>
                <c:pt idx="2458">
                  <c:v>4.170169119573393</c:v>
                </c:pt>
                <c:pt idx="2459">
                  <c:v>4.16679375866668</c:v>
                </c:pt>
                <c:pt idx="2460">
                  <c:v>4.163422487804041</c:v>
                </c:pt>
                <c:pt idx="2461">
                  <c:v>4.160055300390376</c:v>
                </c:pt>
                <c:pt idx="2462">
                  <c:v>4.156692189843951</c:v>
                </c:pt>
                <c:pt idx="2463">
                  <c:v>4.153333149596079</c:v>
                </c:pt>
                <c:pt idx="2464">
                  <c:v>4.149978173091173</c:v>
                </c:pt>
                <c:pt idx="2465">
                  <c:v>4.14662725378716</c:v>
                </c:pt>
                <c:pt idx="2466">
                  <c:v>4.14328038515506</c:v>
                </c:pt>
                <c:pt idx="2467">
                  <c:v>4.139937560678828</c:v>
                </c:pt>
                <c:pt idx="2468">
                  <c:v>4.136598773855447</c:v>
                </c:pt>
                <c:pt idx="2469">
                  <c:v>4.133264018195288</c:v>
                </c:pt>
                <c:pt idx="2470">
                  <c:v>4.129933287221307</c:v>
                </c:pt>
                <c:pt idx="2471">
                  <c:v>4.12660657446968</c:v>
                </c:pt>
                <c:pt idx="2472">
                  <c:v>4.12328387348962</c:v>
                </c:pt>
                <c:pt idx="2473">
                  <c:v>4.119965177843087</c:v>
                </c:pt>
                <c:pt idx="2474">
                  <c:v>4.116650481104712</c:v>
                </c:pt>
                <c:pt idx="2475">
                  <c:v>4.113339776862706</c:v>
                </c:pt>
                <c:pt idx="2476">
                  <c:v>4.110033058717224</c:v>
                </c:pt>
                <c:pt idx="2477">
                  <c:v>4.106730320281947</c:v>
                </c:pt>
                <c:pt idx="2478">
                  <c:v>4.10343155518283</c:v>
                </c:pt>
                <c:pt idx="2479">
                  <c:v>4.100136757059001</c:v>
                </c:pt>
                <c:pt idx="2480">
                  <c:v>4.09684591956174</c:v>
                </c:pt>
                <c:pt idx="2481">
                  <c:v>4.093559036355424</c:v>
                </c:pt>
                <c:pt idx="2482">
                  <c:v>4.09027610111724</c:v>
                </c:pt>
                <c:pt idx="2483">
                  <c:v>4.08699710753608</c:v>
                </c:pt>
                <c:pt idx="2484">
                  <c:v>4.08372204931479</c:v>
                </c:pt>
                <c:pt idx="2485">
                  <c:v>4.080450920167554</c:v>
                </c:pt>
                <c:pt idx="2486">
                  <c:v>4.07718371382179</c:v>
                </c:pt>
                <c:pt idx="2487">
                  <c:v>4.07392042401681</c:v>
                </c:pt>
                <c:pt idx="2488">
                  <c:v>4.07066104450518</c:v>
                </c:pt>
                <c:pt idx="2489">
                  <c:v>4.067405569050866</c:v>
                </c:pt>
                <c:pt idx="2490">
                  <c:v>4.06415399143177</c:v>
                </c:pt>
                <c:pt idx="2491">
                  <c:v>4.060906305436808</c:v>
                </c:pt>
                <c:pt idx="2492">
                  <c:v>4.05766250486735</c:v>
                </c:pt>
                <c:pt idx="2493">
                  <c:v>4.05442258353769</c:v>
                </c:pt>
                <c:pt idx="2494">
                  <c:v>4.05118653527435</c:v>
                </c:pt>
                <c:pt idx="2495">
                  <c:v>4.047954353915364</c:v>
                </c:pt>
                <c:pt idx="2496">
                  <c:v>4.0447260333122</c:v>
                </c:pt>
                <c:pt idx="2497">
                  <c:v>4.041501567327376</c:v>
                </c:pt>
                <c:pt idx="2498">
                  <c:v>4.038280949835968</c:v>
                </c:pt>
                <c:pt idx="2499">
                  <c:v>4.03506417472571</c:v>
                </c:pt>
                <c:pt idx="2500">
                  <c:v>4.031851235895672</c:v>
                </c:pt>
                <c:pt idx="2501">
                  <c:v>4.02864212725745</c:v>
                </c:pt>
                <c:pt idx="2502">
                  <c:v>4.025436842734639</c:v>
                </c:pt>
                <c:pt idx="2503">
                  <c:v>4.022235376262866</c:v>
                </c:pt>
                <c:pt idx="2504">
                  <c:v>4.0190377217896</c:v>
                </c:pt>
                <c:pt idx="2505">
                  <c:v>4.015843873274449</c:v>
                </c:pt>
                <c:pt idx="2506">
                  <c:v>4.0126538246889</c:v>
                </c:pt>
                <c:pt idx="2507">
                  <c:v>4.009467570016247</c:v>
                </c:pt>
                <c:pt idx="2508">
                  <c:v>4.006285103252242</c:v>
                </c:pt>
                <c:pt idx="2509">
                  <c:v>4.003106418403489</c:v>
                </c:pt>
                <c:pt idx="2510">
                  <c:v>3.99993150948925</c:v>
                </c:pt>
                <c:pt idx="2511">
                  <c:v>3.99676037053994</c:v>
                </c:pt>
                <c:pt idx="2512">
                  <c:v>3.993592995598698</c:v>
                </c:pt>
                <c:pt idx="2513">
                  <c:v>3.99042937871942</c:v>
                </c:pt>
                <c:pt idx="2514">
                  <c:v>3.987269513968198</c:v>
                </c:pt>
                <c:pt idx="2515">
                  <c:v>3.98411339542276</c:v>
                </c:pt>
                <c:pt idx="2516">
                  <c:v>3.980961017172446</c:v>
                </c:pt>
                <c:pt idx="2517">
                  <c:v>3.977812373318477</c:v>
                </c:pt>
                <c:pt idx="2518">
                  <c:v>3.974667457973</c:v>
                </c:pt>
                <c:pt idx="2519">
                  <c:v>3.97152626526056</c:v>
                </c:pt>
                <c:pt idx="2520">
                  <c:v>3.96838878931702</c:v>
                </c:pt>
                <c:pt idx="2521">
                  <c:v>3.965255024289397</c:v>
                </c:pt>
                <c:pt idx="2522">
                  <c:v>3.96212496433625</c:v>
                </c:pt>
                <c:pt idx="2523">
                  <c:v>3.958998603628458</c:v>
                </c:pt>
                <c:pt idx="2524">
                  <c:v>3.955875936346978</c:v>
                </c:pt>
                <c:pt idx="2525">
                  <c:v>3.952756956685507</c:v>
                </c:pt>
                <c:pt idx="2526">
                  <c:v>3.94964165884809</c:v>
                </c:pt>
                <c:pt idx="2527">
                  <c:v>3.94653003705107</c:v>
                </c:pt>
                <c:pt idx="2528">
                  <c:v>3.94342208552118</c:v>
                </c:pt>
                <c:pt idx="2529">
                  <c:v>3.9403177984971</c:v>
                </c:pt>
                <c:pt idx="2530">
                  <c:v>3.937217170228639</c:v>
                </c:pt>
                <c:pt idx="2531">
                  <c:v>3.93412019497669</c:v>
                </c:pt>
                <c:pt idx="2532">
                  <c:v>3.931026867013838</c:v>
                </c:pt>
                <c:pt idx="2533">
                  <c:v>3.927937180623321</c:v>
                </c:pt>
                <c:pt idx="2534">
                  <c:v>3.924851130099927</c:v>
                </c:pt>
                <c:pt idx="2535">
                  <c:v>3.921768709749219</c:v>
                </c:pt>
                <c:pt idx="2536">
                  <c:v>3.918689913888572</c:v>
                </c:pt>
                <c:pt idx="2537">
                  <c:v>3.915614736845708</c:v>
                </c:pt>
                <c:pt idx="2538">
                  <c:v>3.912543172959617</c:v>
                </c:pt>
                <c:pt idx="2539">
                  <c:v>3.909475216580838</c:v>
                </c:pt>
                <c:pt idx="2540">
                  <c:v>3.90641086207044</c:v>
                </c:pt>
                <c:pt idx="2541">
                  <c:v>3.90335010380042</c:v>
                </c:pt>
                <c:pt idx="2542">
                  <c:v>3.900292936154118</c:v>
                </c:pt>
                <c:pt idx="2543">
                  <c:v>3.89723935352549</c:v>
                </c:pt>
                <c:pt idx="2544">
                  <c:v>3.8941893503197</c:v>
                </c:pt>
                <c:pt idx="2545">
                  <c:v>3.891142920952458</c:v>
                </c:pt>
                <c:pt idx="2546">
                  <c:v>3.888100059850961</c:v>
                </c:pt>
                <c:pt idx="2547">
                  <c:v>3.88506076145217</c:v>
                </c:pt>
                <c:pt idx="2548">
                  <c:v>3.882025020205137</c:v>
                </c:pt>
                <c:pt idx="2549">
                  <c:v>3.878992830569019</c:v>
                </c:pt>
                <c:pt idx="2550">
                  <c:v>3.875964187013439</c:v>
                </c:pt>
                <c:pt idx="2551">
                  <c:v>3.872939084019387</c:v>
                </c:pt>
                <c:pt idx="2552">
                  <c:v>3.86991751607837</c:v>
                </c:pt>
                <c:pt idx="2553">
                  <c:v>3.86689947769258</c:v>
                </c:pt>
                <c:pt idx="2554">
                  <c:v>3.863884963374648</c:v>
                </c:pt>
                <c:pt idx="2555">
                  <c:v>3.860873967648048</c:v>
                </c:pt>
                <c:pt idx="2556">
                  <c:v>3.857866485047347</c:v>
                </c:pt>
                <c:pt idx="2557">
                  <c:v>3.854862510116757</c:v>
                </c:pt>
                <c:pt idx="2558">
                  <c:v>3.851862037411617</c:v>
                </c:pt>
                <c:pt idx="2559">
                  <c:v>3.84886506149768</c:v>
                </c:pt>
                <c:pt idx="2560">
                  <c:v>3.845871576951401</c:v>
                </c:pt>
                <c:pt idx="2561">
                  <c:v>3.84288157835946</c:v>
                </c:pt>
                <c:pt idx="2562">
                  <c:v>3.839895060319398</c:v>
                </c:pt>
                <c:pt idx="2563">
                  <c:v>3.836912017438677</c:v>
                </c:pt>
                <c:pt idx="2564">
                  <c:v>3.833932444335688</c:v>
                </c:pt>
                <c:pt idx="2565">
                  <c:v>3.83095633563872</c:v>
                </c:pt>
                <c:pt idx="2566">
                  <c:v>3.827983685986921</c:v>
                </c:pt>
                <c:pt idx="2567">
                  <c:v>3.825014490029558</c:v>
                </c:pt>
                <c:pt idx="2568">
                  <c:v>3.82204874242618</c:v>
                </c:pt>
                <c:pt idx="2569">
                  <c:v>3.819086437846558</c:v>
                </c:pt>
                <c:pt idx="2570">
                  <c:v>3.81612757097127</c:v>
                </c:pt>
                <c:pt idx="2571">
                  <c:v>3.81317213649032</c:v>
                </c:pt>
                <c:pt idx="2572">
                  <c:v>3.810220129104556</c:v>
                </c:pt>
                <c:pt idx="2573">
                  <c:v>3.80727154352505</c:v>
                </c:pt>
                <c:pt idx="2574">
                  <c:v>3.80432637447275</c:v>
                </c:pt>
                <c:pt idx="2575">
                  <c:v>3.80138461667904</c:v>
                </c:pt>
                <c:pt idx="2576">
                  <c:v>3.798446264884859</c:v>
                </c:pt>
                <c:pt idx="2577">
                  <c:v>3.79551131384229</c:v>
                </c:pt>
                <c:pt idx="2578">
                  <c:v>3.792579758312284</c:v>
                </c:pt>
                <c:pt idx="2579">
                  <c:v>3.78965159306707</c:v>
                </c:pt>
                <c:pt idx="2580">
                  <c:v>3.786726812887867</c:v>
                </c:pt>
                <c:pt idx="2581">
                  <c:v>3.78380541256687</c:v>
                </c:pt>
                <c:pt idx="2582">
                  <c:v>3.780887386905346</c:v>
                </c:pt>
                <c:pt idx="2583">
                  <c:v>3.77797273071529</c:v>
                </c:pt>
                <c:pt idx="2584">
                  <c:v>3.775061438818099</c:v>
                </c:pt>
                <c:pt idx="2585">
                  <c:v>3.77215350604577</c:v>
                </c:pt>
                <c:pt idx="2586">
                  <c:v>3.769248927239237</c:v>
                </c:pt>
                <c:pt idx="2587">
                  <c:v>3.76634769725024</c:v>
                </c:pt>
                <c:pt idx="2588">
                  <c:v>3.76344981093978</c:v>
                </c:pt>
                <c:pt idx="2589">
                  <c:v>3.76055526317906</c:v>
                </c:pt>
                <c:pt idx="2590">
                  <c:v>3.757664048849051</c:v>
                </c:pt>
                <c:pt idx="2591">
                  <c:v>3.75477616284019</c:v>
                </c:pt>
                <c:pt idx="2592">
                  <c:v>3.75189160005314</c:v>
                </c:pt>
                <c:pt idx="2593">
                  <c:v>3.749010355397955</c:v>
                </c:pt>
                <c:pt idx="2594">
                  <c:v>3.746132423794667</c:v>
                </c:pt>
                <c:pt idx="2595">
                  <c:v>3.743257800172801</c:v>
                </c:pt>
                <c:pt idx="2596">
                  <c:v>3.74038647947178</c:v>
                </c:pt>
                <c:pt idx="2597">
                  <c:v>3.737518456640361</c:v>
                </c:pt>
                <c:pt idx="2598">
                  <c:v>3.73465372663746</c:v>
                </c:pt>
                <c:pt idx="2599">
                  <c:v>3.73179228443116</c:v>
                </c:pt>
                <c:pt idx="2600">
                  <c:v>3.72893412499911</c:v>
                </c:pt>
                <c:pt idx="2601">
                  <c:v>3.72607924332892</c:v>
                </c:pt>
                <c:pt idx="2602">
                  <c:v>3.72322763441766</c:v>
                </c:pt>
                <c:pt idx="2603">
                  <c:v>3.720379293271418</c:v>
                </c:pt>
                <c:pt idx="2604">
                  <c:v>3.71753421490645</c:v>
                </c:pt>
                <c:pt idx="2605">
                  <c:v>3.714692394347999</c:v>
                </c:pt>
                <c:pt idx="2606">
                  <c:v>3.711853826631199</c:v>
                </c:pt>
                <c:pt idx="2607">
                  <c:v>3.70901850680049</c:v>
                </c:pt>
                <c:pt idx="2608">
                  <c:v>3.70618642990936</c:v>
                </c:pt>
                <c:pt idx="2609">
                  <c:v>3.703357591021164</c:v>
                </c:pt>
                <c:pt idx="2610">
                  <c:v>3.700531985208581</c:v>
                </c:pt>
                <c:pt idx="2611">
                  <c:v>3.6977096075533</c:v>
                </c:pt>
                <c:pt idx="2612">
                  <c:v>3.69489045314672</c:v>
                </c:pt>
                <c:pt idx="2613">
                  <c:v>3.6920745170895</c:v>
                </c:pt>
                <c:pt idx="2614">
                  <c:v>3.68926179449128</c:v>
                </c:pt>
                <c:pt idx="2615">
                  <c:v>3.68645228047135</c:v>
                </c:pt>
                <c:pt idx="2616">
                  <c:v>3.68364597015794</c:v>
                </c:pt>
                <c:pt idx="2617">
                  <c:v>3.68084285868886</c:v>
                </c:pt>
                <c:pt idx="2618">
                  <c:v>3.67804294121097</c:v>
                </c:pt>
                <c:pt idx="2619">
                  <c:v>3.67524621288</c:v>
                </c:pt>
                <c:pt idx="2620">
                  <c:v>3.67245266886132</c:v>
                </c:pt>
                <c:pt idx="2621">
                  <c:v>3.669662304329197</c:v>
                </c:pt>
                <c:pt idx="2622">
                  <c:v>3.666875114467038</c:v>
                </c:pt>
                <c:pt idx="2623">
                  <c:v>3.664091094467626</c:v>
                </c:pt>
                <c:pt idx="2624">
                  <c:v>3.661310239532364</c:v>
                </c:pt>
                <c:pt idx="2625">
                  <c:v>3.658532544872044</c:v>
                </c:pt>
                <c:pt idx="2626">
                  <c:v>3.655758005706258</c:v>
                </c:pt>
                <c:pt idx="2627">
                  <c:v>3.652986617264</c:v>
                </c:pt>
                <c:pt idx="2628">
                  <c:v>3.65021837478294</c:v>
                </c:pt>
                <c:pt idx="2629">
                  <c:v>3.64745327350977</c:v>
                </c:pt>
                <c:pt idx="2630">
                  <c:v>3.644691308700537</c:v>
                </c:pt>
                <c:pt idx="2631">
                  <c:v>3.64193247561917</c:v>
                </c:pt>
                <c:pt idx="2632">
                  <c:v>3.63917676953997</c:v>
                </c:pt>
                <c:pt idx="2633">
                  <c:v>3.636424185745079</c:v>
                </c:pt>
                <c:pt idx="2634">
                  <c:v>3.63367471952596</c:v>
                </c:pt>
                <c:pt idx="2635">
                  <c:v>3.63092836618281</c:v>
                </c:pt>
                <c:pt idx="2636">
                  <c:v>3.62818512102457</c:v>
                </c:pt>
                <c:pt idx="2637">
                  <c:v>3.625444979369277</c:v>
                </c:pt>
                <c:pt idx="2638">
                  <c:v>3.62270793654335</c:v>
                </c:pt>
                <c:pt idx="2639">
                  <c:v>3.61997398788254</c:v>
                </c:pt>
                <c:pt idx="2640">
                  <c:v>3.61724312873093</c:v>
                </c:pt>
                <c:pt idx="2641">
                  <c:v>3.61451535444158</c:v>
                </c:pt>
                <c:pt idx="2642">
                  <c:v>3.61179066037605</c:v>
                </c:pt>
                <c:pt idx="2643">
                  <c:v>3.60906904190478</c:v>
                </c:pt>
                <c:pt idx="2644">
                  <c:v>3.60635049440694</c:v>
                </c:pt>
                <c:pt idx="2645">
                  <c:v>3.60363501327012</c:v>
                </c:pt>
                <c:pt idx="2646">
                  <c:v>3.6009225938907</c:v>
                </c:pt>
                <c:pt idx="2647">
                  <c:v>3.598213231673807</c:v>
                </c:pt>
                <c:pt idx="2648">
                  <c:v>3.59550692203291</c:v>
                </c:pt>
                <c:pt idx="2649">
                  <c:v>3.592803660390177</c:v>
                </c:pt>
                <c:pt idx="2650">
                  <c:v>3.5901034421768</c:v>
                </c:pt>
                <c:pt idx="2651">
                  <c:v>3.587406262831561</c:v>
                </c:pt>
                <c:pt idx="2652">
                  <c:v>3.584712117802364</c:v>
                </c:pt>
                <c:pt idx="2653">
                  <c:v>3.582021002545621</c:v>
                </c:pt>
                <c:pt idx="2654">
                  <c:v>3.5793329125264</c:v>
                </c:pt>
                <c:pt idx="2655">
                  <c:v>3.576647843217758</c:v>
                </c:pt>
                <c:pt idx="2656">
                  <c:v>3.57396579010162</c:v>
                </c:pt>
                <c:pt idx="2657">
                  <c:v>3.571286748667987</c:v>
                </c:pt>
                <c:pt idx="2658">
                  <c:v>3.56861071441544</c:v>
                </c:pt>
                <c:pt idx="2659">
                  <c:v>3.565937682851187</c:v>
                </c:pt>
                <c:pt idx="2660">
                  <c:v>3.563267649490421</c:v>
                </c:pt>
                <c:pt idx="2661">
                  <c:v>3.56060060985717</c:v>
                </c:pt>
                <c:pt idx="2662">
                  <c:v>3.55793655948307</c:v>
                </c:pt>
                <c:pt idx="2663">
                  <c:v>3.555275493908864</c:v>
                </c:pt>
                <c:pt idx="2664">
                  <c:v>3.552617408683178</c:v>
                </c:pt>
                <c:pt idx="2665">
                  <c:v>3.549962299363038</c:v>
                </c:pt>
                <c:pt idx="2666">
                  <c:v>3.54731016151335</c:v>
                </c:pt>
                <c:pt idx="2667">
                  <c:v>3.544660990708098</c:v>
                </c:pt>
                <c:pt idx="2668">
                  <c:v>3.5420147825286</c:v>
                </c:pt>
                <c:pt idx="2669">
                  <c:v>3.53937153256497</c:v>
                </c:pt>
                <c:pt idx="2670">
                  <c:v>3.53673123641554</c:v>
                </c:pt>
                <c:pt idx="2671">
                  <c:v>3.53409388968614</c:v>
                </c:pt>
                <c:pt idx="2672">
                  <c:v>3.531459487991677</c:v>
                </c:pt>
                <c:pt idx="2673">
                  <c:v>3.52882802695445</c:v>
                </c:pt>
                <c:pt idx="2674">
                  <c:v>3.52619950220512</c:v>
                </c:pt>
                <c:pt idx="2675">
                  <c:v>3.52357390938293</c:v>
                </c:pt>
                <c:pt idx="2676">
                  <c:v>3.520951244134344</c:v>
                </c:pt>
                <c:pt idx="2677">
                  <c:v>3.51833150211459</c:v>
                </c:pt>
                <c:pt idx="2678">
                  <c:v>3.515714678986344</c:v>
                </c:pt>
                <c:pt idx="2679">
                  <c:v>3.51310077042082</c:v>
                </c:pt>
                <c:pt idx="2680">
                  <c:v>3.51048977209727</c:v>
                </c:pt>
                <c:pt idx="2681">
                  <c:v>3.507881679702521</c:v>
                </c:pt>
                <c:pt idx="2682">
                  <c:v>3.50527648893168</c:v>
                </c:pt>
                <c:pt idx="2683">
                  <c:v>3.5026741954875</c:v>
                </c:pt>
                <c:pt idx="2684">
                  <c:v>3.500074795081344</c:v>
                </c:pt>
                <c:pt idx="2685">
                  <c:v>3.497478283431508</c:v>
                </c:pt>
                <c:pt idx="2686">
                  <c:v>3.4948846562651</c:v>
                </c:pt>
                <c:pt idx="2687">
                  <c:v>3.492293909316697</c:v>
                </c:pt>
                <c:pt idx="2688">
                  <c:v>3.489706038329</c:v>
                </c:pt>
                <c:pt idx="2689">
                  <c:v>3.48712103905189</c:v>
                </c:pt>
                <c:pt idx="2690">
                  <c:v>3.48453890724393</c:v>
                </c:pt>
                <c:pt idx="2691">
                  <c:v>3.48195963867106</c:v>
                </c:pt>
                <c:pt idx="2692">
                  <c:v>3.479383229106879</c:v>
                </c:pt>
                <c:pt idx="2693">
                  <c:v>3.476809674333432</c:v>
                </c:pt>
                <c:pt idx="2694">
                  <c:v>3.474238970139658</c:v>
                </c:pt>
                <c:pt idx="2695">
                  <c:v>3.4716711123229</c:v>
                </c:pt>
                <c:pt idx="2696">
                  <c:v>3.469106096687961</c:v>
                </c:pt>
                <c:pt idx="2697">
                  <c:v>3.466543919047328</c:v>
                </c:pt>
                <c:pt idx="2698">
                  <c:v>3.463984575221387</c:v>
                </c:pt>
                <c:pt idx="2699">
                  <c:v>3.461428061038028</c:v>
                </c:pt>
                <c:pt idx="2700">
                  <c:v>3.45887437233288</c:v>
                </c:pt>
                <c:pt idx="2701">
                  <c:v>3.45632350494935</c:v>
                </c:pt>
                <c:pt idx="2702">
                  <c:v>3.453775454738098</c:v>
                </c:pt>
                <c:pt idx="2703">
                  <c:v>3.45123021755779</c:v>
                </c:pt>
                <c:pt idx="2704">
                  <c:v>3.44868778927425</c:v>
                </c:pt>
                <c:pt idx="2705">
                  <c:v>3.446148165761448</c:v>
                </c:pt>
                <c:pt idx="2706">
                  <c:v>3.443611342900558</c:v>
                </c:pt>
                <c:pt idx="2707">
                  <c:v>3.44107731658042</c:v>
                </c:pt>
                <c:pt idx="2708">
                  <c:v>3.43854608269728</c:v>
                </c:pt>
                <c:pt idx="2709">
                  <c:v>3.436017637155038</c:v>
                </c:pt>
                <c:pt idx="2710">
                  <c:v>3.43349197586504</c:v>
                </c:pt>
                <c:pt idx="2711">
                  <c:v>3.430969094746059</c:v>
                </c:pt>
                <c:pt idx="2712">
                  <c:v>3.428448989724457</c:v>
                </c:pt>
                <c:pt idx="2713">
                  <c:v>3.42593165673377</c:v>
                </c:pt>
                <c:pt idx="2714">
                  <c:v>3.423417091715346</c:v>
                </c:pt>
                <c:pt idx="2715">
                  <c:v>3.42090529061774</c:v>
                </c:pt>
                <c:pt idx="2716">
                  <c:v>3.418396249397121</c:v>
                </c:pt>
                <c:pt idx="2717">
                  <c:v>3.415889964016677</c:v>
                </c:pt>
                <c:pt idx="2718">
                  <c:v>3.413386430447208</c:v>
                </c:pt>
                <c:pt idx="2719">
                  <c:v>3.410885644666599</c:v>
                </c:pt>
                <c:pt idx="2720">
                  <c:v>3.408387602660484</c:v>
                </c:pt>
                <c:pt idx="2721">
                  <c:v>3.40589230042156</c:v>
                </c:pt>
                <c:pt idx="2722">
                  <c:v>3.40339973394996</c:v>
                </c:pt>
                <c:pt idx="2723">
                  <c:v>3.40090989925267</c:v>
                </c:pt>
                <c:pt idx="2724">
                  <c:v>3.39842279234491</c:v>
                </c:pt>
                <c:pt idx="2725">
                  <c:v>3.395938409248036</c:v>
                </c:pt>
                <c:pt idx="2726">
                  <c:v>3.393456745991321</c:v>
                </c:pt>
                <c:pt idx="2727">
                  <c:v>3.39097779861122</c:v>
                </c:pt>
                <c:pt idx="2728">
                  <c:v>3.38850156315106</c:v>
                </c:pt>
                <c:pt idx="2729">
                  <c:v>3.386028035661527</c:v>
                </c:pt>
                <c:pt idx="2730">
                  <c:v>3.38355721220101</c:v>
                </c:pt>
                <c:pt idx="2731">
                  <c:v>3.38108908883395</c:v>
                </c:pt>
                <c:pt idx="2732">
                  <c:v>3.3786236616328</c:v>
                </c:pt>
                <c:pt idx="2733">
                  <c:v>3.376160926677138</c:v>
                </c:pt>
                <c:pt idx="2734">
                  <c:v>3.373700880053147</c:v>
                </c:pt>
                <c:pt idx="2735">
                  <c:v>3.371243517854637</c:v>
                </c:pt>
                <c:pt idx="2736">
                  <c:v>3.368788836181848</c:v>
                </c:pt>
                <c:pt idx="2737">
                  <c:v>3.36633683114294</c:v>
                </c:pt>
                <c:pt idx="2738">
                  <c:v>3.363887498852481</c:v>
                </c:pt>
                <c:pt idx="2739">
                  <c:v>3.361440835432118</c:v>
                </c:pt>
                <c:pt idx="2740">
                  <c:v>3.35899683701096</c:v>
                </c:pt>
                <c:pt idx="2741">
                  <c:v>3.356555499724678</c:v>
                </c:pt>
                <c:pt idx="2742">
                  <c:v>3.35411681971614</c:v>
                </c:pt>
                <c:pt idx="2743">
                  <c:v>3.351680793135197</c:v>
                </c:pt>
                <c:pt idx="2744">
                  <c:v>3.349247416138457</c:v>
                </c:pt>
                <c:pt idx="2745">
                  <c:v>3.346816684889997</c:v>
                </c:pt>
                <c:pt idx="2746">
                  <c:v>3.34438859556008</c:v>
                </c:pt>
                <c:pt idx="2747">
                  <c:v>3.341963144326208</c:v>
                </c:pt>
                <c:pt idx="2748">
                  <c:v>3.339540327373236</c:v>
                </c:pt>
                <c:pt idx="2749">
                  <c:v>3.3371201408922</c:v>
                </c:pt>
                <c:pt idx="2750">
                  <c:v>3.334702581081708</c:v>
                </c:pt>
                <c:pt idx="2751">
                  <c:v>3.33228764414634</c:v>
                </c:pt>
                <c:pt idx="2752">
                  <c:v>3.329875326298317</c:v>
                </c:pt>
                <c:pt idx="2753">
                  <c:v>3.327465623756217</c:v>
                </c:pt>
                <c:pt idx="2754">
                  <c:v>3.325058532745908</c:v>
                </c:pt>
                <c:pt idx="2755">
                  <c:v>3.322654049499388</c:v>
                </c:pt>
                <c:pt idx="2756">
                  <c:v>3.320252170255978</c:v>
                </c:pt>
                <c:pt idx="2757">
                  <c:v>3.317852891261617</c:v>
                </c:pt>
                <c:pt idx="2758">
                  <c:v>3.315456208769138</c:v>
                </c:pt>
                <c:pt idx="2759">
                  <c:v>3.313062119037477</c:v>
                </c:pt>
                <c:pt idx="2760">
                  <c:v>3.310670618333157</c:v>
                </c:pt>
                <c:pt idx="2761">
                  <c:v>3.30828170292879</c:v>
                </c:pt>
                <c:pt idx="2762">
                  <c:v>3.305895369104339</c:v>
                </c:pt>
                <c:pt idx="2763">
                  <c:v>3.30351161314538</c:v>
                </c:pt>
                <c:pt idx="2764">
                  <c:v>3.301130431345228</c:v>
                </c:pt>
                <c:pt idx="2765">
                  <c:v>3.29875182000356</c:v>
                </c:pt>
                <c:pt idx="2766">
                  <c:v>3.29637577542582</c:v>
                </c:pt>
                <c:pt idx="2767">
                  <c:v>3.294002293925787</c:v>
                </c:pt>
                <c:pt idx="2768">
                  <c:v>3.29163137182233</c:v>
                </c:pt>
                <c:pt idx="2769">
                  <c:v>3.28926300544144</c:v>
                </c:pt>
                <c:pt idx="2770">
                  <c:v>3.28689719111597</c:v>
                </c:pt>
                <c:pt idx="2771">
                  <c:v>3.2845339251848</c:v>
                </c:pt>
                <c:pt idx="2772">
                  <c:v>3.28217320399367</c:v>
                </c:pt>
                <c:pt idx="2773">
                  <c:v>3.279815023894938</c:v>
                </c:pt>
                <c:pt idx="2774">
                  <c:v>3.27745938124771</c:v>
                </c:pt>
                <c:pt idx="2775">
                  <c:v>3.275106272416801</c:v>
                </c:pt>
                <c:pt idx="2776">
                  <c:v>3.272755693774096</c:v>
                </c:pt>
                <c:pt idx="2777">
                  <c:v>3.27040764169802</c:v>
                </c:pt>
                <c:pt idx="2778">
                  <c:v>3.26806211257307</c:v>
                </c:pt>
                <c:pt idx="2779">
                  <c:v>3.26571910279072</c:v>
                </c:pt>
                <c:pt idx="2780">
                  <c:v>3.263378608748621</c:v>
                </c:pt>
                <c:pt idx="2781">
                  <c:v>3.26104062685066</c:v>
                </c:pt>
                <c:pt idx="2782">
                  <c:v>3.25870515350728</c:v>
                </c:pt>
                <c:pt idx="2783">
                  <c:v>3.25637218513535</c:v>
                </c:pt>
                <c:pt idx="2784">
                  <c:v>3.254041718158381</c:v>
                </c:pt>
                <c:pt idx="2785">
                  <c:v>3.251713749006046</c:v>
                </c:pt>
                <c:pt idx="2786">
                  <c:v>3.24938827411406</c:v>
                </c:pt>
                <c:pt idx="2787">
                  <c:v>3.24706528992507</c:v>
                </c:pt>
                <c:pt idx="2788">
                  <c:v>3.24474479288748</c:v>
                </c:pt>
                <c:pt idx="2789">
                  <c:v>3.242426779456421</c:v>
                </c:pt>
                <c:pt idx="2790">
                  <c:v>3.24011124609351</c:v>
                </c:pt>
                <c:pt idx="2791">
                  <c:v>3.23779818926566</c:v>
                </c:pt>
                <c:pt idx="2792">
                  <c:v>3.235487605447321</c:v>
                </c:pt>
                <c:pt idx="2793">
                  <c:v>3.23317949111859</c:v>
                </c:pt>
                <c:pt idx="2794">
                  <c:v>3.23087384276572</c:v>
                </c:pt>
                <c:pt idx="2795">
                  <c:v>3.22857065688141</c:v>
                </c:pt>
                <c:pt idx="2796">
                  <c:v>3.226269929964478</c:v>
                </c:pt>
                <c:pt idx="2797">
                  <c:v>3.223971658520123</c:v>
                </c:pt>
                <c:pt idx="2798">
                  <c:v>3.221675839059327</c:v>
                </c:pt>
                <c:pt idx="2799">
                  <c:v>3.21938246809988</c:v>
                </c:pt>
                <c:pt idx="2800">
                  <c:v>3.217091542165328</c:v>
                </c:pt>
                <c:pt idx="2801">
                  <c:v>3.21480305778552</c:v>
                </c:pt>
                <c:pt idx="2802">
                  <c:v>3.21251701149627</c:v>
                </c:pt>
                <c:pt idx="2803">
                  <c:v>3.21023339983968</c:v>
                </c:pt>
                <c:pt idx="2804">
                  <c:v>3.20795221936408</c:v>
                </c:pt>
                <c:pt idx="2805">
                  <c:v>3.2056734666236</c:v>
                </c:pt>
                <c:pt idx="2806">
                  <c:v>3.20339713817878</c:v>
                </c:pt>
                <c:pt idx="2807">
                  <c:v>3.201123230596201</c:v>
                </c:pt>
                <c:pt idx="2808">
                  <c:v>3.19885174044805</c:v>
                </c:pt>
                <c:pt idx="2809">
                  <c:v>3.196582664313328</c:v>
                </c:pt>
                <c:pt idx="2810">
                  <c:v>3.19431599877648</c:v>
                </c:pt>
                <c:pt idx="2811">
                  <c:v>3.1920517404282</c:v>
                </c:pt>
                <c:pt idx="2812">
                  <c:v>3.189789885865328</c:v>
                </c:pt>
                <c:pt idx="2813">
                  <c:v>3.187530431690424</c:v>
                </c:pt>
                <c:pt idx="2814">
                  <c:v>3.18527337451219</c:v>
                </c:pt>
                <c:pt idx="2815">
                  <c:v>3.18301871094548</c:v>
                </c:pt>
                <c:pt idx="2816">
                  <c:v>3.18076643761078</c:v>
                </c:pt>
                <c:pt idx="2817">
                  <c:v>3.1785165511347</c:v>
                </c:pt>
                <c:pt idx="2818">
                  <c:v>3.17626904814984</c:v>
                </c:pt>
                <c:pt idx="2819">
                  <c:v>3.17402392529452</c:v>
                </c:pt>
                <c:pt idx="2820">
                  <c:v>3.17178117921351</c:v>
                </c:pt>
                <c:pt idx="2821">
                  <c:v>3.16954080655676</c:v>
                </c:pt>
                <c:pt idx="2822">
                  <c:v>3.167302803980461</c:v>
                </c:pt>
                <c:pt idx="2823">
                  <c:v>3.16506716814697</c:v>
                </c:pt>
                <c:pt idx="2824">
                  <c:v>3.162833895723767</c:v>
                </c:pt>
                <c:pt idx="2825">
                  <c:v>3.160602983384979</c:v>
                </c:pt>
                <c:pt idx="2826">
                  <c:v>3.15837442781038</c:v>
                </c:pt>
                <c:pt idx="2827">
                  <c:v>3.156148225684907</c:v>
                </c:pt>
                <c:pt idx="2828">
                  <c:v>3.153924373700386</c:v>
                </c:pt>
                <c:pt idx="2829">
                  <c:v>3.15170286855346</c:v>
                </c:pt>
                <c:pt idx="2830">
                  <c:v>3.149483706947206</c:v>
                </c:pt>
                <c:pt idx="2831">
                  <c:v>3.147266885590341</c:v>
                </c:pt>
                <c:pt idx="2832">
                  <c:v>3.14505240119734</c:v>
                </c:pt>
                <c:pt idx="2833">
                  <c:v>3.142840250488139</c:v>
                </c:pt>
                <c:pt idx="2834">
                  <c:v>3.14063043018892</c:v>
                </c:pt>
                <c:pt idx="2835">
                  <c:v>3.138422937031088</c:v>
                </c:pt>
                <c:pt idx="2836">
                  <c:v>3.136217767752378</c:v>
                </c:pt>
                <c:pt idx="2837">
                  <c:v>3.13401491909566</c:v>
                </c:pt>
                <c:pt idx="2838">
                  <c:v>3.13181438780963</c:v>
                </c:pt>
                <c:pt idx="2839">
                  <c:v>3.129616170648877</c:v>
                </c:pt>
                <c:pt idx="2840">
                  <c:v>3.12742026437379</c:v>
                </c:pt>
                <c:pt idx="2841">
                  <c:v>3.12522666574965</c:v>
                </c:pt>
                <c:pt idx="2842">
                  <c:v>3.123035371548421</c:v>
                </c:pt>
                <c:pt idx="2843">
                  <c:v>3.12084637854711</c:v>
                </c:pt>
                <c:pt idx="2844">
                  <c:v>3.118659683527999</c:v>
                </c:pt>
                <c:pt idx="2845">
                  <c:v>3.116475283280077</c:v>
                </c:pt>
                <c:pt idx="2846">
                  <c:v>3.114293174596748</c:v>
                </c:pt>
                <c:pt idx="2847">
                  <c:v>3.11211335427794</c:v>
                </c:pt>
                <c:pt idx="2848">
                  <c:v>3.10993581912852</c:v>
                </c:pt>
                <c:pt idx="2849">
                  <c:v>3.107760565959141</c:v>
                </c:pt>
                <c:pt idx="2850">
                  <c:v>3.105587591586261</c:v>
                </c:pt>
                <c:pt idx="2851">
                  <c:v>3.103416892831431</c:v>
                </c:pt>
                <c:pt idx="2852">
                  <c:v>3.101248466522028</c:v>
                </c:pt>
                <c:pt idx="2853">
                  <c:v>3.099082309490908</c:v>
                </c:pt>
                <c:pt idx="2854">
                  <c:v>3.09691841857641</c:v>
                </c:pt>
                <c:pt idx="2855">
                  <c:v>3.094756790622341</c:v>
                </c:pt>
                <c:pt idx="2856">
                  <c:v>3.0925974224781</c:v>
                </c:pt>
                <c:pt idx="2857">
                  <c:v>3.090440310998233</c:v>
                </c:pt>
                <c:pt idx="2858">
                  <c:v>3.088285453043518</c:v>
                </c:pt>
                <c:pt idx="2859">
                  <c:v>3.086132845479</c:v>
                </c:pt>
                <c:pt idx="2860">
                  <c:v>3.0839824851765</c:v>
                </c:pt>
                <c:pt idx="2861">
                  <c:v>3.08183436901204</c:v>
                </c:pt>
                <c:pt idx="2862">
                  <c:v>3.079688493867957</c:v>
                </c:pt>
                <c:pt idx="2863">
                  <c:v>3.077544856631641</c:v>
                </c:pt>
                <c:pt idx="2864">
                  <c:v>3.075403454195618</c:v>
                </c:pt>
                <c:pt idx="2865">
                  <c:v>3.07326428345855</c:v>
                </c:pt>
                <c:pt idx="2866">
                  <c:v>3.071127341323541</c:v>
                </c:pt>
                <c:pt idx="2867">
                  <c:v>3.068992624699779</c:v>
                </c:pt>
                <c:pt idx="2868">
                  <c:v>3.066860130501538</c:v>
                </c:pt>
                <c:pt idx="2869">
                  <c:v>3.06472985564829</c:v>
                </c:pt>
                <c:pt idx="2870">
                  <c:v>3.06260179706509</c:v>
                </c:pt>
                <c:pt idx="2871">
                  <c:v>3.06047595168213</c:v>
                </c:pt>
                <c:pt idx="2872">
                  <c:v>3.05835231643496</c:v>
                </c:pt>
                <c:pt idx="2873">
                  <c:v>3.05623088826478</c:v>
                </c:pt>
                <c:pt idx="2874">
                  <c:v>3.05411166411725</c:v>
                </c:pt>
                <c:pt idx="2875">
                  <c:v>3.051994640943921</c:v>
                </c:pt>
                <c:pt idx="2876">
                  <c:v>3.04987981570165</c:v>
                </c:pt>
                <c:pt idx="2877">
                  <c:v>3.047767185352501</c:v>
                </c:pt>
                <c:pt idx="2878">
                  <c:v>3.04565674686328</c:v>
                </c:pt>
                <c:pt idx="2879">
                  <c:v>3.04354849720664</c:v>
                </c:pt>
                <c:pt idx="2880">
                  <c:v>3.041442433360111</c:v>
                </c:pt>
                <c:pt idx="2881">
                  <c:v>3.039338552306561</c:v>
                </c:pt>
                <c:pt idx="2882">
                  <c:v>3.03723685103408</c:v>
                </c:pt>
                <c:pt idx="2883">
                  <c:v>3.03513732653588</c:v>
                </c:pt>
                <c:pt idx="2884">
                  <c:v>3.03303997581041</c:v>
                </c:pt>
                <c:pt idx="2885">
                  <c:v>3.03094479586114</c:v>
                </c:pt>
                <c:pt idx="2886">
                  <c:v>3.02885178369662</c:v>
                </c:pt>
                <c:pt idx="2887">
                  <c:v>3.026760936331088</c:v>
                </c:pt>
                <c:pt idx="2888">
                  <c:v>3.02467225078331</c:v>
                </c:pt>
                <c:pt idx="2889">
                  <c:v>3.02258572407758</c:v>
                </c:pt>
                <c:pt idx="2890">
                  <c:v>3.02050135324312</c:v>
                </c:pt>
                <c:pt idx="2891">
                  <c:v>3.018419135313977</c:v>
                </c:pt>
                <c:pt idx="2892">
                  <c:v>3.01633906732996</c:v>
                </c:pt>
                <c:pt idx="2893">
                  <c:v>3.01426114633546</c:v>
                </c:pt>
                <c:pt idx="2894">
                  <c:v>3.01218536937981</c:v>
                </c:pt>
                <c:pt idx="2895">
                  <c:v>3.0101117335181</c:v>
                </c:pt>
                <c:pt idx="2896">
                  <c:v>3.008040235809838</c:v>
                </c:pt>
                <c:pt idx="2897">
                  <c:v>3.00597087331965</c:v>
                </c:pt>
                <c:pt idx="2898">
                  <c:v>3.00390364311746</c:v>
                </c:pt>
                <c:pt idx="2899">
                  <c:v>3.001838542277955</c:v>
                </c:pt>
                <c:pt idx="2900">
                  <c:v>2.99977556788079</c:v>
                </c:pt>
                <c:pt idx="2901">
                  <c:v>2.997714717011182</c:v>
                </c:pt>
                <c:pt idx="2902">
                  <c:v>2.995655986758352</c:v>
                </c:pt>
                <c:pt idx="2903">
                  <c:v>2.99359937421771</c:v>
                </c:pt>
                <c:pt idx="2904">
                  <c:v>2.99154487648853</c:v>
                </c:pt>
                <c:pt idx="2905">
                  <c:v>2.989492490675618</c:v>
                </c:pt>
                <c:pt idx="2906">
                  <c:v>2.987442213888578</c:v>
                </c:pt>
                <c:pt idx="2907">
                  <c:v>2.985394043242005</c:v>
                </c:pt>
                <c:pt idx="2908">
                  <c:v>2.983347975855321</c:v>
                </c:pt>
                <c:pt idx="2909">
                  <c:v>2.981304008853021</c:v>
                </c:pt>
                <c:pt idx="2910">
                  <c:v>2.979262139364433</c:v>
                </c:pt>
                <c:pt idx="2911">
                  <c:v>2.977222364523988</c:v>
                </c:pt>
                <c:pt idx="2912">
                  <c:v>2.97518468147043</c:v>
                </c:pt>
                <c:pt idx="2913">
                  <c:v>2.97314908734808</c:v>
                </c:pt>
                <c:pt idx="2914">
                  <c:v>2.971115579305199</c:v>
                </c:pt>
                <c:pt idx="2915">
                  <c:v>2.96908415449617</c:v>
                </c:pt>
                <c:pt idx="2916">
                  <c:v>2.96705481007926</c:v>
                </c:pt>
                <c:pt idx="2917">
                  <c:v>2.96502754321784</c:v>
                </c:pt>
                <c:pt idx="2918">
                  <c:v>2.96300235108011</c:v>
                </c:pt>
                <c:pt idx="2919">
                  <c:v>2.96097923083934</c:v>
                </c:pt>
                <c:pt idx="2920">
                  <c:v>2.958958179673051</c:v>
                </c:pt>
                <c:pt idx="2921">
                  <c:v>2.956939194763977</c:v>
                </c:pt>
                <c:pt idx="2922">
                  <c:v>2.954922273299858</c:v>
                </c:pt>
                <c:pt idx="2923">
                  <c:v>2.95290741247264</c:v>
                </c:pt>
                <c:pt idx="2924">
                  <c:v>2.950894609479178</c:v>
                </c:pt>
                <c:pt idx="2925">
                  <c:v>2.9488838615216</c:v>
                </c:pt>
                <c:pt idx="2926">
                  <c:v>2.946875165805919</c:v>
                </c:pt>
                <c:pt idx="2927">
                  <c:v>2.944868519543736</c:v>
                </c:pt>
                <c:pt idx="2928">
                  <c:v>2.942863919950736</c:v>
                </c:pt>
                <c:pt idx="2929">
                  <c:v>2.94086136424796</c:v>
                </c:pt>
                <c:pt idx="2930">
                  <c:v>2.93886084966043</c:v>
                </c:pt>
                <c:pt idx="2931">
                  <c:v>2.936862373418412</c:v>
                </c:pt>
                <c:pt idx="2932">
                  <c:v>2.934865932756657</c:v>
                </c:pt>
                <c:pt idx="2933">
                  <c:v>2.932871524914713</c:v>
                </c:pt>
                <c:pt idx="2934">
                  <c:v>2.930879147136768</c:v>
                </c:pt>
                <c:pt idx="2935">
                  <c:v>2.92888879667154</c:v>
                </c:pt>
                <c:pt idx="2936">
                  <c:v>2.92690047077228</c:v>
                </c:pt>
                <c:pt idx="2937">
                  <c:v>2.924914166697407</c:v>
                </c:pt>
                <c:pt idx="2938">
                  <c:v>2.92292988170934</c:v>
                </c:pt>
                <c:pt idx="2939">
                  <c:v>2.920947613075797</c:v>
                </c:pt>
                <c:pt idx="2940">
                  <c:v>2.91896735806841</c:v>
                </c:pt>
                <c:pt idx="2941">
                  <c:v>2.916989113964096</c:v>
                </c:pt>
                <c:pt idx="2942">
                  <c:v>2.915012878043857</c:v>
                </c:pt>
                <c:pt idx="2943">
                  <c:v>2.91303864759347</c:v>
                </c:pt>
                <c:pt idx="2944">
                  <c:v>2.911066419903234</c:v>
                </c:pt>
                <c:pt idx="2945">
                  <c:v>2.909096192268258</c:v>
                </c:pt>
                <c:pt idx="2946">
                  <c:v>2.907127961987851</c:v>
                </c:pt>
                <c:pt idx="2947">
                  <c:v>2.90516172636626</c:v>
                </c:pt>
                <c:pt idx="2948">
                  <c:v>2.903197482711631</c:v>
                </c:pt>
                <c:pt idx="2949">
                  <c:v>2.90123522833754</c:v>
                </c:pt>
                <c:pt idx="2950">
                  <c:v>2.899274960561278</c:v>
                </c:pt>
                <c:pt idx="2951">
                  <c:v>2.89731667670534</c:v>
                </c:pt>
                <c:pt idx="2952">
                  <c:v>2.89536037409592</c:v>
                </c:pt>
                <c:pt idx="2953">
                  <c:v>2.89340605006459</c:v>
                </c:pt>
                <c:pt idx="2954">
                  <c:v>2.891453701946827</c:v>
                </c:pt>
                <c:pt idx="2955">
                  <c:v>2.88950332708276</c:v>
                </c:pt>
                <c:pt idx="2956">
                  <c:v>2.88755492281671</c:v>
                </c:pt>
                <c:pt idx="2957">
                  <c:v>2.885608486498137</c:v>
                </c:pt>
                <c:pt idx="2958">
                  <c:v>2.88366401548041</c:v>
                </c:pt>
                <c:pt idx="2959">
                  <c:v>2.881721507121395</c:v>
                </c:pt>
                <c:pt idx="2960">
                  <c:v>2.87978095878348</c:v>
                </c:pt>
                <c:pt idx="2961">
                  <c:v>2.877842367833458</c:v>
                </c:pt>
                <c:pt idx="2962">
                  <c:v>2.87590573164252</c:v>
                </c:pt>
                <c:pt idx="2963">
                  <c:v>2.873971047586387</c:v>
                </c:pt>
                <c:pt idx="2964">
                  <c:v>2.872038313044952</c:v>
                </c:pt>
                <c:pt idx="2965">
                  <c:v>2.87010752540257</c:v>
                </c:pt>
                <c:pt idx="2966">
                  <c:v>2.868178682048278</c:v>
                </c:pt>
                <c:pt idx="2967">
                  <c:v>2.86625178037506</c:v>
                </c:pt>
                <c:pt idx="2968">
                  <c:v>2.864326817780561</c:v>
                </c:pt>
                <c:pt idx="2969">
                  <c:v>2.86240379166638</c:v>
                </c:pt>
                <c:pt idx="2970">
                  <c:v>2.860482699438761</c:v>
                </c:pt>
                <c:pt idx="2971">
                  <c:v>2.858563538508818</c:v>
                </c:pt>
                <c:pt idx="2972">
                  <c:v>2.856646306290848</c:v>
                </c:pt>
                <c:pt idx="2973">
                  <c:v>2.85473100020426</c:v>
                </c:pt>
                <c:pt idx="2974">
                  <c:v>2.85281761767258</c:v>
                </c:pt>
                <c:pt idx="2975">
                  <c:v>2.850906156123638</c:v>
                </c:pt>
                <c:pt idx="2976">
                  <c:v>2.84899661298942</c:v>
                </c:pt>
                <c:pt idx="2977">
                  <c:v>2.84708898570651</c:v>
                </c:pt>
                <c:pt idx="2978">
                  <c:v>2.84518327171529</c:v>
                </c:pt>
                <c:pt idx="2979">
                  <c:v>2.84327946846101</c:v>
                </c:pt>
                <c:pt idx="2980">
                  <c:v>2.84137757339273</c:v>
                </c:pt>
                <c:pt idx="2981">
                  <c:v>2.839477583963796</c:v>
                </c:pt>
                <c:pt idx="2982">
                  <c:v>2.8375794976322</c:v>
                </c:pt>
                <c:pt idx="2983">
                  <c:v>2.835683311859717</c:v>
                </c:pt>
                <c:pt idx="2984">
                  <c:v>2.83378902411231</c:v>
                </c:pt>
                <c:pt idx="2985">
                  <c:v>2.831896631860557</c:v>
                </c:pt>
                <c:pt idx="2986">
                  <c:v>2.830006132578957</c:v>
                </c:pt>
                <c:pt idx="2987">
                  <c:v>2.8281175237463</c:v>
                </c:pt>
                <c:pt idx="2988">
                  <c:v>2.82623080284543</c:v>
                </c:pt>
                <c:pt idx="2989">
                  <c:v>2.824345967363837</c:v>
                </c:pt>
                <c:pt idx="2990">
                  <c:v>2.822463014792408</c:v>
                </c:pt>
                <c:pt idx="2991">
                  <c:v>2.82058194262709</c:v>
                </c:pt>
                <c:pt idx="2992">
                  <c:v>2.81870274836722</c:v>
                </c:pt>
                <c:pt idx="2993">
                  <c:v>2.816825429516462</c:v>
                </c:pt>
                <c:pt idx="2994">
                  <c:v>2.814949983583128</c:v>
                </c:pt>
                <c:pt idx="2995">
                  <c:v>2.813076408079237</c:v>
                </c:pt>
                <c:pt idx="2996">
                  <c:v>2.81120470052103</c:v>
                </c:pt>
                <c:pt idx="2997">
                  <c:v>2.809334858428407</c:v>
                </c:pt>
                <c:pt idx="2998">
                  <c:v>2.807466879326148</c:v>
                </c:pt>
                <c:pt idx="2999">
                  <c:v>2.80560076074265</c:v>
                </c:pt>
                <c:pt idx="3000">
                  <c:v>2.80373650021072</c:v>
                </c:pt>
                <c:pt idx="3001">
                  <c:v>2.801874095266759</c:v>
                </c:pt>
                <c:pt idx="3002">
                  <c:v>2.80001354345189</c:v>
                </c:pt>
                <c:pt idx="3003">
                  <c:v>2.798154842310725</c:v>
                </c:pt>
                <c:pt idx="3004">
                  <c:v>2.79629798939222</c:v>
                </c:pt>
                <c:pt idx="3005">
                  <c:v>2.794442982249547</c:v>
                </c:pt>
                <c:pt idx="3006">
                  <c:v>2.79258981843919</c:v>
                </c:pt>
                <c:pt idx="3007">
                  <c:v>2.79073849552281</c:v>
                </c:pt>
                <c:pt idx="3008">
                  <c:v>2.78888901106502</c:v>
                </c:pt>
                <c:pt idx="3009">
                  <c:v>2.787041362635208</c:v>
                </c:pt>
                <c:pt idx="3010">
                  <c:v>2.785195547806364</c:v>
                </c:pt>
                <c:pt idx="3011">
                  <c:v>2.783351564155672</c:v>
                </c:pt>
                <c:pt idx="3012">
                  <c:v>2.78150940926403</c:v>
                </c:pt>
                <c:pt idx="3013">
                  <c:v>2.77966908071661</c:v>
                </c:pt>
                <c:pt idx="3014">
                  <c:v>2.777830576102536</c:v>
                </c:pt>
                <c:pt idx="3015">
                  <c:v>2.77599389301493</c:v>
                </c:pt>
                <c:pt idx="3016">
                  <c:v>2.774159029050708</c:v>
                </c:pt>
                <c:pt idx="3017">
                  <c:v>2.77232598181093</c:v>
                </c:pt>
                <c:pt idx="3018">
                  <c:v>2.770494748900521</c:v>
                </c:pt>
                <c:pt idx="3019">
                  <c:v>2.768665327927961</c:v>
                </c:pt>
                <c:pt idx="3020">
                  <c:v>2.766837716506571</c:v>
                </c:pt>
                <c:pt idx="3021">
                  <c:v>2.765011912252741</c:v>
                </c:pt>
                <c:pt idx="3022">
                  <c:v>2.7631879127873</c:v>
                </c:pt>
                <c:pt idx="3023">
                  <c:v>2.76136571573459</c:v>
                </c:pt>
                <c:pt idx="3024">
                  <c:v>2.75954531872341</c:v>
                </c:pt>
                <c:pt idx="3025">
                  <c:v>2.75772671938579</c:v>
                </c:pt>
                <c:pt idx="3026">
                  <c:v>2.75590991535795</c:v>
                </c:pt>
                <c:pt idx="3027">
                  <c:v>2.75409490428013</c:v>
                </c:pt>
                <c:pt idx="3028">
                  <c:v>2.75228168379637</c:v>
                </c:pt>
                <c:pt idx="3029">
                  <c:v>2.75047025155429</c:v>
                </c:pt>
                <c:pt idx="3030">
                  <c:v>2.74866060520589</c:v>
                </c:pt>
                <c:pt idx="3031">
                  <c:v>2.74685274240666</c:v>
                </c:pt>
                <c:pt idx="3032">
                  <c:v>2.7450466608156</c:v>
                </c:pt>
                <c:pt idx="3033">
                  <c:v>2.743242358096565</c:v>
                </c:pt>
                <c:pt idx="3034">
                  <c:v>2.741439831916441</c:v>
                </c:pt>
                <c:pt idx="3035">
                  <c:v>2.73963907994564</c:v>
                </c:pt>
                <c:pt idx="3036">
                  <c:v>2.737840099859368</c:v>
                </c:pt>
                <c:pt idx="3037">
                  <c:v>2.736042889335957</c:v>
                </c:pt>
                <c:pt idx="3038">
                  <c:v>2.73424744605772</c:v>
                </c:pt>
                <c:pt idx="3039">
                  <c:v>2.73245376771079</c:v>
                </c:pt>
                <c:pt idx="3040">
                  <c:v>2.73066185198494</c:v>
                </c:pt>
                <c:pt idx="3041">
                  <c:v>2.72887169657375</c:v>
                </c:pt>
                <c:pt idx="3042">
                  <c:v>2.7270832991747</c:v>
                </c:pt>
                <c:pt idx="3043">
                  <c:v>2.72529665748885</c:v>
                </c:pt>
                <c:pt idx="3044">
                  <c:v>2.7235117692214</c:v>
                </c:pt>
                <c:pt idx="3045">
                  <c:v>2.7217286320807</c:v>
                </c:pt>
                <c:pt idx="3046">
                  <c:v>2.71994724377939</c:v>
                </c:pt>
                <c:pt idx="3047">
                  <c:v>2.71816760203342</c:v>
                </c:pt>
                <c:pt idx="3048">
                  <c:v>2.716389704562981</c:v>
                </c:pt>
                <c:pt idx="3049">
                  <c:v>2.71461354909121</c:v>
                </c:pt>
                <c:pt idx="3050">
                  <c:v>2.712839133345318</c:v>
                </c:pt>
                <c:pt idx="3051">
                  <c:v>2.711066455056838</c:v>
                </c:pt>
                <c:pt idx="3052">
                  <c:v>2.70929551196016</c:v>
                </c:pt>
                <c:pt idx="3053">
                  <c:v>2.707526301793647</c:v>
                </c:pt>
                <c:pt idx="3054">
                  <c:v>2.70575882229916</c:v>
                </c:pt>
                <c:pt idx="3055">
                  <c:v>2.7039930712227</c:v>
                </c:pt>
                <c:pt idx="3056">
                  <c:v>2.702229046313361</c:v>
                </c:pt>
                <c:pt idx="3057">
                  <c:v>2.7004667453245</c:v>
                </c:pt>
                <c:pt idx="3058">
                  <c:v>2.69870616601261</c:v>
                </c:pt>
                <c:pt idx="3059">
                  <c:v>2.69694730613793</c:v>
                </c:pt>
                <c:pt idx="3060">
                  <c:v>2.6951901634646</c:v>
                </c:pt>
                <c:pt idx="3061">
                  <c:v>2.693434735760464</c:v>
                </c:pt>
                <c:pt idx="3062">
                  <c:v>2.69168102079623</c:v>
                </c:pt>
                <c:pt idx="3063">
                  <c:v>2.68992901634699</c:v>
                </c:pt>
                <c:pt idx="3064">
                  <c:v>2.68817872019116</c:v>
                </c:pt>
                <c:pt idx="3065">
                  <c:v>2.686430130110858</c:v>
                </c:pt>
                <c:pt idx="3066">
                  <c:v>2.684683243891661</c:v>
                </c:pt>
                <c:pt idx="3067">
                  <c:v>2.68293805932278</c:v>
                </c:pt>
                <c:pt idx="3068">
                  <c:v>2.681194574197147</c:v>
                </c:pt>
                <c:pt idx="3069">
                  <c:v>2.67945278631109</c:v>
                </c:pt>
                <c:pt idx="3070">
                  <c:v>2.67771269346442</c:v>
                </c:pt>
                <c:pt idx="3071">
                  <c:v>2.67597429346075</c:v>
                </c:pt>
                <c:pt idx="3072">
                  <c:v>2.674237584107447</c:v>
                </c:pt>
                <c:pt idx="3073">
                  <c:v>2.672502563214547</c:v>
                </c:pt>
                <c:pt idx="3074">
                  <c:v>2.67076922859662</c:v>
                </c:pt>
                <c:pt idx="3075">
                  <c:v>2.669037578071264</c:v>
                </c:pt>
                <c:pt idx="3076">
                  <c:v>2.667307609459481</c:v>
                </c:pt>
                <c:pt idx="3077">
                  <c:v>2.66557932058642</c:v>
                </c:pt>
                <c:pt idx="3078">
                  <c:v>2.663852709279847</c:v>
                </c:pt>
                <c:pt idx="3079">
                  <c:v>2.662127773372052</c:v>
                </c:pt>
                <c:pt idx="3080">
                  <c:v>2.660404510697801</c:v>
                </c:pt>
                <c:pt idx="3081">
                  <c:v>2.658682919095737</c:v>
                </c:pt>
                <c:pt idx="3082">
                  <c:v>2.656962996408676</c:v>
                </c:pt>
                <c:pt idx="3083">
                  <c:v>2.655244740481961</c:v>
                </c:pt>
                <c:pt idx="3084">
                  <c:v>2.65352814916484</c:v>
                </c:pt>
                <c:pt idx="3085">
                  <c:v>2.651813220309798</c:v>
                </c:pt>
                <c:pt idx="3086">
                  <c:v>2.65009995177313</c:v>
                </c:pt>
                <c:pt idx="3087">
                  <c:v>2.64838834141424</c:v>
                </c:pt>
                <c:pt idx="3088">
                  <c:v>2.64667838709601</c:v>
                </c:pt>
                <c:pt idx="3089">
                  <c:v>2.64497008668526</c:v>
                </c:pt>
                <c:pt idx="3090">
                  <c:v>2.64326343805158</c:v>
                </c:pt>
                <c:pt idx="3091">
                  <c:v>2.641558439068202</c:v>
                </c:pt>
                <c:pt idx="3092">
                  <c:v>2.63985508761196</c:v>
                </c:pt>
                <c:pt idx="3093">
                  <c:v>2.638153381562981</c:v>
                </c:pt>
                <c:pt idx="3094">
                  <c:v>2.636453318804638</c:v>
                </c:pt>
                <c:pt idx="3095">
                  <c:v>2.63475489722406</c:v>
                </c:pt>
                <c:pt idx="3096">
                  <c:v>2.633058114711379</c:v>
                </c:pt>
                <c:pt idx="3097">
                  <c:v>2.63136296916035</c:v>
                </c:pt>
                <c:pt idx="3098">
                  <c:v>2.62966945846806</c:v>
                </c:pt>
                <c:pt idx="3099">
                  <c:v>2.627977580534935</c:v>
                </c:pt>
                <c:pt idx="3100">
                  <c:v>2.626287333264817</c:v>
                </c:pt>
                <c:pt idx="3101">
                  <c:v>2.624598714564981</c:v>
                </c:pt>
                <c:pt idx="3102">
                  <c:v>2.62291172234568</c:v>
                </c:pt>
                <c:pt idx="3103">
                  <c:v>2.62122635452117</c:v>
                </c:pt>
                <c:pt idx="3104">
                  <c:v>2.619542609008317</c:v>
                </c:pt>
                <c:pt idx="3105">
                  <c:v>2.617860483727647</c:v>
                </c:pt>
                <c:pt idx="3106">
                  <c:v>2.616179976603277</c:v>
                </c:pt>
                <c:pt idx="3107">
                  <c:v>2.61450108556248</c:v>
                </c:pt>
                <c:pt idx="3108">
                  <c:v>2.61282380853549</c:v>
                </c:pt>
                <c:pt idx="3109">
                  <c:v>2.611148143456197</c:v>
                </c:pt>
                <c:pt idx="3110">
                  <c:v>2.60947408826184</c:v>
                </c:pt>
                <c:pt idx="3111">
                  <c:v>2.607801640892744</c:v>
                </c:pt>
                <c:pt idx="3112">
                  <c:v>2.60613079929255</c:v>
                </c:pt>
                <c:pt idx="3113">
                  <c:v>2.60446156140839</c:v>
                </c:pt>
                <c:pt idx="3114">
                  <c:v>2.60279392519034</c:v>
                </c:pt>
                <c:pt idx="3115">
                  <c:v>2.60112788859224</c:v>
                </c:pt>
                <c:pt idx="3116">
                  <c:v>2.599463449570638</c:v>
                </c:pt>
                <c:pt idx="3117">
                  <c:v>2.59780060608565</c:v>
                </c:pt>
                <c:pt idx="3118">
                  <c:v>2.59613935610067</c:v>
                </c:pt>
                <c:pt idx="3119">
                  <c:v>2.59447969758198</c:v>
                </c:pt>
                <c:pt idx="3120">
                  <c:v>2.592821628499819</c:v>
                </c:pt>
                <c:pt idx="3121">
                  <c:v>2.591165146827</c:v>
                </c:pt>
                <c:pt idx="3122">
                  <c:v>2.589510250539606</c:v>
                </c:pt>
                <c:pt idx="3123">
                  <c:v>2.58785693761723</c:v>
                </c:pt>
                <c:pt idx="3124">
                  <c:v>2.5862052060426</c:v>
                </c:pt>
                <c:pt idx="3125">
                  <c:v>2.5845550538017</c:v>
                </c:pt>
                <c:pt idx="3126">
                  <c:v>2.58290647888353</c:v>
                </c:pt>
                <c:pt idx="3127">
                  <c:v>2.581259479280233</c:v>
                </c:pt>
                <c:pt idx="3128">
                  <c:v>2.579614052987741</c:v>
                </c:pt>
                <c:pt idx="3129">
                  <c:v>2.5779701980045</c:v>
                </c:pt>
                <c:pt idx="3130">
                  <c:v>2.57632791233209</c:v>
                </c:pt>
                <c:pt idx="3131">
                  <c:v>2.574687193975817</c:v>
                </c:pt>
                <c:pt idx="3132">
                  <c:v>2.573048040943838</c:v>
                </c:pt>
                <c:pt idx="3133">
                  <c:v>2.57141045124747</c:v>
                </c:pt>
                <c:pt idx="3134">
                  <c:v>2.56977442290123</c:v>
                </c:pt>
                <c:pt idx="3135">
                  <c:v>2.568139953922801</c:v>
                </c:pt>
                <c:pt idx="3136">
                  <c:v>2.56650704233281</c:v>
                </c:pt>
                <c:pt idx="3137">
                  <c:v>2.564875686155258</c:v>
                </c:pt>
                <c:pt idx="3138">
                  <c:v>2.5632458834176</c:v>
                </c:pt>
                <c:pt idx="3139">
                  <c:v>2.56161763214954</c:v>
                </c:pt>
                <c:pt idx="3140">
                  <c:v>2.559990930384559</c:v>
                </c:pt>
                <c:pt idx="3141">
                  <c:v>2.558365776158887</c:v>
                </c:pt>
                <c:pt idx="3142">
                  <c:v>2.556742167512147</c:v>
                </c:pt>
                <c:pt idx="3143">
                  <c:v>2.55512010248716</c:v>
                </c:pt>
                <c:pt idx="3144">
                  <c:v>2.5534995791294</c:v>
                </c:pt>
                <c:pt idx="3145">
                  <c:v>2.551880595487808</c:v>
                </c:pt>
                <c:pt idx="3146">
                  <c:v>2.550263149614479</c:v>
                </c:pt>
                <c:pt idx="3147">
                  <c:v>2.548647239563757</c:v>
                </c:pt>
                <c:pt idx="3148">
                  <c:v>2.54703286339413</c:v>
                </c:pt>
                <c:pt idx="3149">
                  <c:v>2.54542001916671</c:v>
                </c:pt>
                <c:pt idx="3150">
                  <c:v>2.54380870494554</c:v>
                </c:pt>
                <c:pt idx="3151">
                  <c:v>2.54219891879779</c:v>
                </c:pt>
                <c:pt idx="3152">
                  <c:v>2.540590658793801</c:v>
                </c:pt>
                <c:pt idx="3153">
                  <c:v>2.53898392300695</c:v>
                </c:pt>
                <c:pt idx="3154">
                  <c:v>2.5373787095133</c:v>
                </c:pt>
                <c:pt idx="3155">
                  <c:v>2.53577501639273</c:v>
                </c:pt>
                <c:pt idx="3156">
                  <c:v>2.534172841727161</c:v>
                </c:pt>
                <c:pt idx="3157">
                  <c:v>2.532572183602213</c:v>
                </c:pt>
                <c:pt idx="3158">
                  <c:v>2.530973040106347</c:v>
                </c:pt>
                <c:pt idx="3159">
                  <c:v>2.529375409330857</c:v>
                </c:pt>
                <c:pt idx="3160">
                  <c:v>2.527779289370381</c:v>
                </c:pt>
                <c:pt idx="3161">
                  <c:v>2.526184678322181</c:v>
                </c:pt>
                <c:pt idx="3162">
                  <c:v>2.524591574286748</c:v>
                </c:pt>
                <c:pt idx="3163">
                  <c:v>2.52299997536746</c:v>
                </c:pt>
                <c:pt idx="3164">
                  <c:v>2.521409879670858</c:v>
                </c:pt>
                <c:pt idx="3165">
                  <c:v>2.51982128530623</c:v>
                </c:pt>
                <c:pt idx="3166">
                  <c:v>2.518234190385847</c:v>
                </c:pt>
                <c:pt idx="3167">
                  <c:v>2.516648593025051</c:v>
                </c:pt>
                <c:pt idx="3168">
                  <c:v>2.515064491342107</c:v>
                </c:pt>
                <c:pt idx="3169">
                  <c:v>2.51348188345838</c:v>
                </c:pt>
                <c:pt idx="3170">
                  <c:v>2.511900767497661</c:v>
                </c:pt>
                <c:pt idx="3171">
                  <c:v>2.510321141587531</c:v>
                </c:pt>
                <c:pt idx="3172">
                  <c:v>2.50874300385742</c:v>
                </c:pt>
                <c:pt idx="3173">
                  <c:v>2.507166352440841</c:v>
                </c:pt>
                <c:pt idx="3174">
                  <c:v>2.50559118547337</c:v>
                </c:pt>
                <c:pt idx="3175">
                  <c:v>2.504017501093921</c:v>
                </c:pt>
                <c:pt idx="3176">
                  <c:v>2.502445297444253</c:v>
                </c:pt>
                <c:pt idx="3177">
                  <c:v>2.500874572669001</c:v>
                </c:pt>
                <c:pt idx="3178">
                  <c:v>2.499305324915379</c:v>
                </c:pt>
                <c:pt idx="3179">
                  <c:v>2.49773755233423</c:v>
                </c:pt>
                <c:pt idx="3180">
                  <c:v>2.496171253078839</c:v>
                </c:pt>
                <c:pt idx="3181">
                  <c:v>2.494606425304997</c:v>
                </c:pt>
                <c:pt idx="3182">
                  <c:v>2.493043067172341</c:v>
                </c:pt>
                <c:pt idx="3183">
                  <c:v>2.49148117684253</c:v>
                </c:pt>
                <c:pt idx="3184">
                  <c:v>2.489920752480402</c:v>
                </c:pt>
                <c:pt idx="3185">
                  <c:v>2.488361792253561</c:v>
                </c:pt>
                <c:pt idx="3186">
                  <c:v>2.48680429433273</c:v>
                </c:pt>
                <c:pt idx="3187">
                  <c:v>2.48524825689128</c:v>
                </c:pt>
                <c:pt idx="3188">
                  <c:v>2.483693678105501</c:v>
                </c:pt>
                <c:pt idx="3189">
                  <c:v>2.48214055615436</c:v>
                </c:pt>
                <c:pt idx="3190">
                  <c:v>2.48058888921997</c:v>
                </c:pt>
                <c:pt idx="3191">
                  <c:v>2.479038675486818</c:v>
                </c:pt>
                <c:pt idx="3192">
                  <c:v>2.477489913142837</c:v>
                </c:pt>
                <c:pt idx="3193">
                  <c:v>2.475942600378214</c:v>
                </c:pt>
                <c:pt idx="3194">
                  <c:v>2.47439673538646</c:v>
                </c:pt>
                <c:pt idx="3195">
                  <c:v>2.472852316363134</c:v>
                </c:pt>
                <c:pt idx="3196">
                  <c:v>2.4713093415076</c:v>
                </c:pt>
                <c:pt idx="3197">
                  <c:v>2.46976780902107</c:v>
                </c:pt>
                <c:pt idx="3198">
                  <c:v>2.468227717108426</c:v>
                </c:pt>
                <c:pt idx="3199">
                  <c:v>2.466689063976779</c:v>
                </c:pt>
                <c:pt idx="3200">
                  <c:v>2.465151847835761</c:v>
                </c:pt>
                <c:pt idx="3201">
                  <c:v>2.46361606689869</c:v>
                </c:pt>
                <c:pt idx="3202">
                  <c:v>2.46208171938099</c:v>
                </c:pt>
                <c:pt idx="3203">
                  <c:v>2.460548803500968</c:v>
                </c:pt>
                <c:pt idx="3204">
                  <c:v>2.459017317479608</c:v>
                </c:pt>
                <c:pt idx="3205">
                  <c:v>2.45748725954098</c:v>
                </c:pt>
                <c:pt idx="3206">
                  <c:v>2.455958627911778</c:v>
                </c:pt>
                <c:pt idx="3207">
                  <c:v>2.45443142082107</c:v>
                </c:pt>
                <c:pt idx="3208">
                  <c:v>2.452905636501252</c:v>
                </c:pt>
                <c:pt idx="3209">
                  <c:v>2.45138127318717</c:v>
                </c:pt>
                <c:pt idx="3210">
                  <c:v>2.449858329116096</c:v>
                </c:pt>
                <c:pt idx="3211">
                  <c:v>2.44833680252884</c:v>
                </c:pt>
                <c:pt idx="3212">
                  <c:v>2.446816691668197</c:v>
                </c:pt>
                <c:pt idx="3213">
                  <c:v>2.445297994779858</c:v>
                </c:pt>
                <c:pt idx="3214">
                  <c:v>2.443780710112541</c:v>
                </c:pt>
                <c:pt idx="3215">
                  <c:v>2.442264835917287</c:v>
                </c:pt>
                <c:pt idx="3216">
                  <c:v>2.4407503704478</c:v>
                </c:pt>
                <c:pt idx="3217">
                  <c:v>2.43923731196107</c:v>
                </c:pt>
                <c:pt idx="3218">
                  <c:v>2.437725658716081</c:v>
                </c:pt>
                <c:pt idx="3219">
                  <c:v>2.436215408974938</c:v>
                </c:pt>
                <c:pt idx="3220">
                  <c:v>2.43470656100234</c:v>
                </c:pt>
                <c:pt idx="3221">
                  <c:v>2.43319911306542</c:v>
                </c:pt>
                <c:pt idx="3222">
                  <c:v>2.431693063434387</c:v>
                </c:pt>
                <c:pt idx="3223">
                  <c:v>2.430188410382</c:v>
                </c:pt>
                <c:pt idx="3224">
                  <c:v>2.42868515218334</c:v>
                </c:pt>
                <c:pt idx="3225">
                  <c:v>2.427183287116672</c:v>
                </c:pt>
                <c:pt idx="3226">
                  <c:v>2.425682813462258</c:v>
                </c:pt>
                <c:pt idx="3227">
                  <c:v>2.42418372950387</c:v>
                </c:pt>
                <c:pt idx="3228">
                  <c:v>2.422686033527078</c:v>
                </c:pt>
                <c:pt idx="3229">
                  <c:v>2.42118972382077</c:v>
                </c:pt>
                <c:pt idx="3230">
                  <c:v>2.41969479867611</c:v>
                </c:pt>
                <c:pt idx="3231">
                  <c:v>2.41820125638679</c:v>
                </c:pt>
                <c:pt idx="3232">
                  <c:v>2.416709095249418</c:v>
                </c:pt>
                <c:pt idx="3233">
                  <c:v>2.415218313562978</c:v>
                </c:pt>
                <c:pt idx="3234">
                  <c:v>2.413728909629499</c:v>
                </c:pt>
                <c:pt idx="3235">
                  <c:v>2.412240881752817</c:v>
                </c:pt>
                <c:pt idx="3236">
                  <c:v>2.41075422824036</c:v>
                </c:pt>
                <c:pt idx="3237">
                  <c:v>2.409268947401168</c:v>
                </c:pt>
                <c:pt idx="3238">
                  <c:v>2.40778503754784</c:v>
                </c:pt>
                <c:pt idx="3239">
                  <c:v>2.406302496994717</c:v>
                </c:pt>
                <c:pt idx="3240">
                  <c:v>2.40482132405937</c:v>
                </c:pt>
                <c:pt idx="3241">
                  <c:v>2.403341517061567</c:v>
                </c:pt>
                <c:pt idx="3242">
                  <c:v>2.401863074323498</c:v>
                </c:pt>
                <c:pt idx="3243">
                  <c:v>2.400385994170758</c:v>
                </c:pt>
                <c:pt idx="3244">
                  <c:v>2.3989102749307</c:v>
                </c:pt>
                <c:pt idx="3245">
                  <c:v>2.397435914933378</c:v>
                </c:pt>
                <c:pt idx="3246">
                  <c:v>2.395962912511638</c:v>
                </c:pt>
                <c:pt idx="3247">
                  <c:v>2.39449126600076</c:v>
                </c:pt>
                <c:pt idx="3248">
                  <c:v>2.393020973738487</c:v>
                </c:pt>
                <c:pt idx="3249">
                  <c:v>2.391552034065127</c:v>
                </c:pt>
                <c:pt idx="3250">
                  <c:v>2.390084445323738</c:v>
                </c:pt>
                <c:pt idx="3251">
                  <c:v>2.388618205859799</c:v>
                </c:pt>
                <c:pt idx="3252">
                  <c:v>2.38715331402137</c:v>
                </c:pt>
                <c:pt idx="3253">
                  <c:v>2.38568976815832</c:v>
                </c:pt>
                <c:pt idx="3254">
                  <c:v>2.384227566624461</c:v>
                </c:pt>
                <c:pt idx="3255">
                  <c:v>2.38276670777484</c:v>
                </c:pt>
                <c:pt idx="3256">
                  <c:v>2.38130718996778</c:v>
                </c:pt>
                <c:pt idx="3257">
                  <c:v>2.379849011563662</c:v>
                </c:pt>
                <c:pt idx="3258">
                  <c:v>2.37839217092558</c:v>
                </c:pt>
                <c:pt idx="3259">
                  <c:v>2.376936666419107</c:v>
                </c:pt>
                <c:pt idx="3260">
                  <c:v>2.375482496412438</c:v>
                </c:pt>
                <c:pt idx="3261">
                  <c:v>2.374029659275659</c:v>
                </c:pt>
                <c:pt idx="3262">
                  <c:v>2.372578153382232</c:v>
                </c:pt>
                <c:pt idx="3263">
                  <c:v>2.37112797710758</c:v>
                </c:pt>
                <c:pt idx="3264">
                  <c:v>2.369679128829527</c:v>
                </c:pt>
                <c:pt idx="3265">
                  <c:v>2.36823160692864</c:v>
                </c:pt>
                <c:pt idx="3266">
                  <c:v>2.366785409787877</c:v>
                </c:pt>
                <c:pt idx="3267">
                  <c:v>2.36534053579236</c:v>
                </c:pt>
                <c:pt idx="3268">
                  <c:v>2.363896983330087</c:v>
                </c:pt>
                <c:pt idx="3269">
                  <c:v>2.36245475079151</c:v>
                </c:pt>
                <c:pt idx="3270">
                  <c:v>2.361013836569047</c:v>
                </c:pt>
                <c:pt idx="3271">
                  <c:v>2.359574239057807</c:v>
                </c:pt>
                <c:pt idx="3272">
                  <c:v>2.35813595665596</c:v>
                </c:pt>
                <c:pt idx="3273">
                  <c:v>2.356698987762999</c:v>
                </c:pt>
                <c:pt idx="3274">
                  <c:v>2.355263330781613</c:v>
                </c:pt>
                <c:pt idx="3275">
                  <c:v>2.353828984116733</c:v>
                </c:pt>
                <c:pt idx="3276">
                  <c:v>2.352395946175727</c:v>
                </c:pt>
                <c:pt idx="3277">
                  <c:v>2.350964215368207</c:v>
                </c:pt>
                <c:pt idx="3278">
                  <c:v>2.34953379010627</c:v>
                </c:pt>
                <c:pt idx="3279">
                  <c:v>2.348104668804581</c:v>
                </c:pt>
                <c:pt idx="3280">
                  <c:v>2.346676849880048</c:v>
                </c:pt>
                <c:pt idx="3281">
                  <c:v>2.345250331752278</c:v>
                </c:pt>
                <c:pt idx="3282">
                  <c:v>2.3438251128428</c:v>
                </c:pt>
                <c:pt idx="3283">
                  <c:v>2.342401191575698</c:v>
                </c:pt>
                <c:pt idx="3284">
                  <c:v>2.34097856637771</c:v>
                </c:pt>
                <c:pt idx="3285">
                  <c:v>2.33955723567758</c:v>
                </c:pt>
                <c:pt idx="3286">
                  <c:v>2.33813719790683</c:v>
                </c:pt>
                <c:pt idx="3287">
                  <c:v>2.336718451498977</c:v>
                </c:pt>
                <c:pt idx="3288">
                  <c:v>2.335300994890037</c:v>
                </c:pt>
                <c:pt idx="3289">
                  <c:v>2.33388482651832</c:v>
                </c:pt>
                <c:pt idx="3290">
                  <c:v>2.332469944824821</c:v>
                </c:pt>
                <c:pt idx="3291">
                  <c:v>2.33105634825269</c:v>
                </c:pt>
                <c:pt idx="3292">
                  <c:v>2.329644035247237</c:v>
                </c:pt>
                <c:pt idx="3293">
                  <c:v>2.3282330042563</c:v>
                </c:pt>
                <c:pt idx="3294">
                  <c:v>2.32682325372999</c:v>
                </c:pt>
                <c:pt idx="3295">
                  <c:v>2.325414782121001</c:v>
                </c:pt>
                <c:pt idx="3296">
                  <c:v>2.32400758788395</c:v>
                </c:pt>
                <c:pt idx="3297">
                  <c:v>2.322601669476158</c:v>
                </c:pt>
                <c:pt idx="3298">
                  <c:v>2.32119702535712</c:v>
                </c:pt>
                <c:pt idx="3299">
                  <c:v>2.319793653988598</c:v>
                </c:pt>
                <c:pt idx="3300">
                  <c:v>2.31839155383478</c:v>
                </c:pt>
                <c:pt idx="3301">
                  <c:v>2.316990723362167</c:v>
                </c:pt>
                <c:pt idx="3302">
                  <c:v>2.31559116103934</c:v>
                </c:pt>
                <c:pt idx="3303">
                  <c:v>2.31419286533738</c:v>
                </c:pt>
                <c:pt idx="3304">
                  <c:v>2.312795834729754</c:v>
                </c:pt>
                <c:pt idx="3305">
                  <c:v>2.31140006769224</c:v>
                </c:pt>
                <c:pt idx="3306">
                  <c:v>2.31000556270272</c:v>
                </c:pt>
                <c:pt idx="3307">
                  <c:v>2.30861231824111</c:v>
                </c:pt>
                <c:pt idx="3308">
                  <c:v>2.30722033279054</c:v>
                </c:pt>
                <c:pt idx="3309">
                  <c:v>2.305829604835388</c:v>
                </c:pt>
                <c:pt idx="3310">
                  <c:v>2.304440132862798</c:v>
                </c:pt>
                <c:pt idx="3311">
                  <c:v>2.30305191536231</c:v>
                </c:pt>
                <c:pt idx="3312">
                  <c:v>2.30166495082536</c:v>
                </c:pt>
                <c:pt idx="3313">
                  <c:v>2.30027923774606</c:v>
                </c:pt>
                <c:pt idx="3314">
                  <c:v>2.298894774620352</c:v>
                </c:pt>
                <c:pt idx="3315">
                  <c:v>2.297511559946768</c:v>
                </c:pt>
                <c:pt idx="3316">
                  <c:v>2.29612959222579</c:v>
                </c:pt>
                <c:pt idx="3317">
                  <c:v>2.294748869960728</c:v>
                </c:pt>
                <c:pt idx="3318">
                  <c:v>2.29336939165628</c:v>
                </c:pt>
                <c:pt idx="3319">
                  <c:v>2.29199115582016</c:v>
                </c:pt>
                <c:pt idx="3320">
                  <c:v>2.29061416096182</c:v>
                </c:pt>
                <c:pt idx="3321">
                  <c:v>2.289238405593258</c:v>
                </c:pt>
                <c:pt idx="3322">
                  <c:v>2.287863888228521</c:v>
                </c:pt>
                <c:pt idx="3323">
                  <c:v>2.28649060738401</c:v>
                </c:pt>
                <c:pt idx="3324">
                  <c:v>2.285118561578061</c:v>
                </c:pt>
                <c:pt idx="3325">
                  <c:v>2.283747749331531</c:v>
                </c:pt>
                <c:pt idx="3326">
                  <c:v>2.28237816916742</c:v>
                </c:pt>
                <c:pt idx="3327">
                  <c:v>2.28100981961081</c:v>
                </c:pt>
                <c:pt idx="3328">
                  <c:v>2.279642699189231</c:v>
                </c:pt>
                <c:pt idx="3329">
                  <c:v>2.27827680643217</c:v>
                </c:pt>
                <c:pt idx="3330">
                  <c:v>2.27691213987132</c:v>
                </c:pt>
                <c:pt idx="3331">
                  <c:v>2.275548698040763</c:v>
                </c:pt>
                <c:pt idx="3332">
                  <c:v>2.27418647947668</c:v>
                </c:pt>
                <c:pt idx="3333">
                  <c:v>2.272825482717219</c:v>
                </c:pt>
                <c:pt idx="3334">
                  <c:v>2.271465706303179</c:v>
                </c:pt>
                <c:pt idx="3335">
                  <c:v>2.270107148777187</c:v>
                </c:pt>
                <c:pt idx="3336">
                  <c:v>2.26874980868378</c:v>
                </c:pt>
                <c:pt idx="3337">
                  <c:v>2.267393684570427</c:v>
                </c:pt>
                <c:pt idx="3338">
                  <c:v>2.26603877498619</c:v>
                </c:pt>
                <c:pt idx="3339">
                  <c:v>2.264685078482387</c:v>
                </c:pt>
                <c:pt idx="3340">
                  <c:v>2.263332593612651</c:v>
                </c:pt>
                <c:pt idx="3341">
                  <c:v>2.261981318932328</c:v>
                </c:pt>
                <c:pt idx="3342">
                  <c:v>2.260631252999675</c:v>
                </c:pt>
                <c:pt idx="3343">
                  <c:v>2.259282394374339</c:v>
                </c:pt>
                <c:pt idx="3344">
                  <c:v>2.257934741618721</c:v>
                </c:pt>
                <c:pt idx="3345">
                  <c:v>2.256588293296807</c:v>
                </c:pt>
                <c:pt idx="3346">
                  <c:v>2.25524304797516</c:v>
                </c:pt>
                <c:pt idx="3347">
                  <c:v>2.2538990042221</c:v>
                </c:pt>
                <c:pt idx="3348">
                  <c:v>2.252556160608598</c:v>
                </c:pt>
                <c:pt idx="3349">
                  <c:v>2.25121451570718</c:v>
                </c:pt>
                <c:pt idx="3350">
                  <c:v>2.24987406809283</c:v>
                </c:pt>
                <c:pt idx="3351">
                  <c:v>2.24853481634239</c:v>
                </c:pt>
                <c:pt idx="3352">
                  <c:v>2.247196759035031</c:v>
                </c:pt>
                <c:pt idx="3353">
                  <c:v>2.24585989475218</c:v>
                </c:pt>
                <c:pt idx="3354">
                  <c:v>2.244524222076961</c:v>
                </c:pt>
                <c:pt idx="3355">
                  <c:v>2.243189739594944</c:v>
                </c:pt>
                <c:pt idx="3356">
                  <c:v>2.24185644589331</c:v>
                </c:pt>
                <c:pt idx="3357">
                  <c:v>2.240524339562088</c:v>
                </c:pt>
                <c:pt idx="3358">
                  <c:v>2.23919341919279</c:v>
                </c:pt>
                <c:pt idx="3359">
                  <c:v>2.23786368337932</c:v>
                </c:pt>
                <c:pt idx="3360">
                  <c:v>2.23653513071722</c:v>
                </c:pt>
                <c:pt idx="3361">
                  <c:v>2.23520775980489</c:v>
                </c:pt>
                <c:pt idx="3362">
                  <c:v>2.23388156924209</c:v>
                </c:pt>
                <c:pt idx="3363">
                  <c:v>2.23255655763112</c:v>
                </c:pt>
                <c:pt idx="3364">
                  <c:v>2.23123272357574</c:v>
                </c:pt>
                <c:pt idx="3365">
                  <c:v>2.229910065682491</c:v>
                </c:pt>
                <c:pt idx="3366">
                  <c:v>2.22858858255987</c:v>
                </c:pt>
                <c:pt idx="3367">
                  <c:v>2.22726827281769</c:v>
                </c:pt>
                <c:pt idx="3368">
                  <c:v>2.225949135068498</c:v>
                </c:pt>
                <c:pt idx="3369">
                  <c:v>2.22463116792701</c:v>
                </c:pt>
                <c:pt idx="3370">
                  <c:v>2.223314370009547</c:v>
                </c:pt>
                <c:pt idx="3371">
                  <c:v>2.22199873993458</c:v>
                </c:pt>
                <c:pt idx="3372">
                  <c:v>2.220684276322831</c:v>
                </c:pt>
                <c:pt idx="3373">
                  <c:v>2.2193709777967</c:v>
                </c:pt>
                <c:pt idx="3374">
                  <c:v>2.21805884298086</c:v>
                </c:pt>
                <c:pt idx="3375">
                  <c:v>2.21674787050219</c:v>
                </c:pt>
                <c:pt idx="3376">
                  <c:v>2.21543805898919</c:v>
                </c:pt>
                <c:pt idx="3377">
                  <c:v>2.214129407072621</c:v>
                </c:pt>
                <c:pt idx="3378">
                  <c:v>2.212821913385158</c:v>
                </c:pt>
                <c:pt idx="3379">
                  <c:v>2.211515576561461</c:v>
                </c:pt>
                <c:pt idx="3380">
                  <c:v>2.210210395238488</c:v>
                </c:pt>
                <c:pt idx="3381">
                  <c:v>2.208906368054721</c:v>
                </c:pt>
                <c:pt idx="3382">
                  <c:v>2.207603493651148</c:v>
                </c:pt>
                <c:pt idx="3383">
                  <c:v>2.206301770670438</c:v>
                </c:pt>
                <c:pt idx="3384">
                  <c:v>2.20500119775746</c:v>
                </c:pt>
                <c:pt idx="3385">
                  <c:v>2.203701773558646</c:v>
                </c:pt>
                <c:pt idx="3386">
                  <c:v>2.202403496722827</c:v>
                </c:pt>
                <c:pt idx="3387">
                  <c:v>2.20110636590089</c:v>
                </c:pt>
                <c:pt idx="3388">
                  <c:v>2.19981037974539</c:v>
                </c:pt>
                <c:pt idx="3389">
                  <c:v>2.19851553691109</c:v>
                </c:pt>
                <c:pt idx="3390">
                  <c:v>2.1972218360545</c:v>
                </c:pt>
                <c:pt idx="3391">
                  <c:v>2.195929275834321</c:v>
                </c:pt>
                <c:pt idx="3392">
                  <c:v>2.194637854911026</c:v>
                </c:pt>
                <c:pt idx="3393">
                  <c:v>2.193347571947387</c:v>
                </c:pt>
                <c:pt idx="3394">
                  <c:v>2.192058425607537</c:v>
                </c:pt>
                <c:pt idx="3395">
                  <c:v>2.19077041455838</c:v>
                </c:pt>
                <c:pt idx="3396">
                  <c:v>2.18948353746814</c:v>
                </c:pt>
                <c:pt idx="3397">
                  <c:v>2.188197793007073</c:v>
                </c:pt>
                <c:pt idx="3398">
                  <c:v>2.18691317984755</c:v>
                </c:pt>
                <c:pt idx="3399">
                  <c:v>2.18562969666404</c:v>
                </c:pt>
                <c:pt idx="3400">
                  <c:v>2.184347342132255</c:v>
                </c:pt>
                <c:pt idx="3401">
                  <c:v>2.183066114930868</c:v>
                </c:pt>
                <c:pt idx="3402">
                  <c:v>2.1817860137396</c:v>
                </c:pt>
                <c:pt idx="3403">
                  <c:v>2.180507037240661</c:v>
                </c:pt>
                <c:pt idx="3404">
                  <c:v>2.179229184117719</c:v>
                </c:pt>
                <c:pt idx="3405">
                  <c:v>2.177952453056858</c:v>
                </c:pt>
                <c:pt idx="3406">
                  <c:v>2.17667684274571</c:v>
                </c:pt>
                <c:pt idx="3407">
                  <c:v>2.17540235187397</c:v>
                </c:pt>
                <c:pt idx="3408">
                  <c:v>2.17412897913332</c:v>
                </c:pt>
                <c:pt idx="3409">
                  <c:v>2.172856723217157</c:v>
                </c:pt>
                <c:pt idx="3410">
                  <c:v>2.17158558282098</c:v>
                </c:pt>
                <c:pt idx="3411">
                  <c:v>2.170315556642107</c:v>
                </c:pt>
                <c:pt idx="3412">
                  <c:v>2.1690466433795</c:v>
                </c:pt>
                <c:pt idx="3413">
                  <c:v>2.167778841734604</c:v>
                </c:pt>
                <c:pt idx="3414">
                  <c:v>2.16651215041016</c:v>
                </c:pt>
                <c:pt idx="3415">
                  <c:v>2.16524656811122</c:v>
                </c:pt>
                <c:pt idx="3416">
                  <c:v>2.16398209354444</c:v>
                </c:pt>
                <c:pt idx="3417">
                  <c:v>2.16271872541853</c:v>
                </c:pt>
                <c:pt idx="3418">
                  <c:v>2.161456462444267</c:v>
                </c:pt>
                <c:pt idx="3419">
                  <c:v>2.16019530333368</c:v>
                </c:pt>
                <c:pt idx="3420">
                  <c:v>2.158935246801281</c:v>
                </c:pt>
                <c:pt idx="3421">
                  <c:v>2.1576762915631</c:v>
                </c:pt>
                <c:pt idx="3422">
                  <c:v>2.156418436337177</c:v>
                </c:pt>
                <c:pt idx="3423">
                  <c:v>2.15516167984354</c:v>
                </c:pt>
                <c:pt idx="3424">
                  <c:v>2.15390602080371</c:v>
                </c:pt>
                <c:pt idx="3425">
                  <c:v>2.15265145794168</c:v>
                </c:pt>
                <c:pt idx="3426">
                  <c:v>2.151397989982421</c:v>
                </c:pt>
                <c:pt idx="3427">
                  <c:v>2.150145615653458</c:v>
                </c:pt>
                <c:pt idx="3428">
                  <c:v>2.148894333684267</c:v>
                </c:pt>
                <c:pt idx="3429">
                  <c:v>2.14764414280526</c:v>
                </c:pt>
                <c:pt idx="3430">
                  <c:v>2.146395041749601</c:v>
                </c:pt>
                <c:pt idx="3431">
                  <c:v>2.14514702925203</c:v>
                </c:pt>
                <c:pt idx="3432">
                  <c:v>2.14390010404884</c:v>
                </c:pt>
                <c:pt idx="3433">
                  <c:v>2.14265426487853</c:v>
                </c:pt>
                <c:pt idx="3434">
                  <c:v>2.14140951048122</c:v>
                </c:pt>
                <c:pt idx="3435">
                  <c:v>2.14016583959893</c:v>
                </c:pt>
                <c:pt idx="3436">
                  <c:v>2.138923250975564</c:v>
                </c:pt>
                <c:pt idx="3437">
                  <c:v>2.13768174335657</c:v>
                </c:pt>
                <c:pt idx="3438">
                  <c:v>2.136441315489418</c:v>
                </c:pt>
                <c:pt idx="3439">
                  <c:v>2.1352019661235</c:v>
                </c:pt>
                <c:pt idx="3440">
                  <c:v>2.133963694009818</c:v>
                </c:pt>
                <c:pt idx="3441">
                  <c:v>2.13272649790137</c:v>
                </c:pt>
                <c:pt idx="3442">
                  <c:v>2.13149037655257</c:v>
                </c:pt>
                <c:pt idx="3443">
                  <c:v>2.130255328720067</c:v>
                </c:pt>
                <c:pt idx="3444">
                  <c:v>2.12902135316226</c:v>
                </c:pt>
                <c:pt idx="3445">
                  <c:v>2.12778844863902</c:v>
                </c:pt>
                <c:pt idx="3446">
                  <c:v>2.126556613912199</c:v>
                </c:pt>
                <c:pt idx="3447">
                  <c:v>2.125325847745664</c:v>
                </c:pt>
                <c:pt idx="3448">
                  <c:v>2.124096148904627</c:v>
                </c:pt>
                <c:pt idx="3449">
                  <c:v>2.12286751615644</c:v>
                </c:pt>
                <c:pt idx="3450">
                  <c:v>2.12163994826996</c:v>
                </c:pt>
                <c:pt idx="3451">
                  <c:v>2.12041344401593</c:v>
                </c:pt>
                <c:pt idx="3452">
                  <c:v>2.119188002167346</c:v>
                </c:pt>
                <c:pt idx="3453">
                  <c:v>2.1179636214979</c:v>
                </c:pt>
                <c:pt idx="3454">
                  <c:v>2.116740300783853</c:v>
                </c:pt>
                <c:pt idx="3455">
                  <c:v>2.115518038803278</c:v>
                </c:pt>
                <c:pt idx="3456">
                  <c:v>2.11429683433546</c:v>
                </c:pt>
                <c:pt idx="3457">
                  <c:v>2.11307668616207</c:v>
                </c:pt>
                <c:pt idx="3458">
                  <c:v>2.111857593065927</c:v>
                </c:pt>
                <c:pt idx="3459">
                  <c:v>2.11063955383184</c:v>
                </c:pt>
                <c:pt idx="3460">
                  <c:v>2.10942256724678</c:v>
                </c:pt>
                <c:pt idx="3461">
                  <c:v>2.108206632098779</c:v>
                </c:pt>
                <c:pt idx="3462">
                  <c:v>2.106991747178087</c:v>
                </c:pt>
                <c:pt idx="3463">
                  <c:v>2.105777911276441</c:v>
                </c:pt>
                <c:pt idx="3464">
                  <c:v>2.10456512318746</c:v>
                </c:pt>
                <c:pt idx="3465">
                  <c:v>2.103353381706374</c:v>
                </c:pt>
                <c:pt idx="3466">
                  <c:v>2.102142685630238</c:v>
                </c:pt>
                <c:pt idx="3467">
                  <c:v>2.10093303375777</c:v>
                </c:pt>
                <c:pt idx="3468">
                  <c:v>2.099724424889599</c:v>
                </c:pt>
                <c:pt idx="3469">
                  <c:v>2.09851685782785</c:v>
                </c:pt>
                <c:pt idx="3470">
                  <c:v>2.09731033137624</c:v>
                </c:pt>
                <c:pt idx="3471">
                  <c:v>2.09610484434052</c:v>
                </c:pt>
                <c:pt idx="3472">
                  <c:v>2.094900395528163</c:v>
                </c:pt>
                <c:pt idx="3473">
                  <c:v>2.093696983748058</c:v>
                </c:pt>
                <c:pt idx="3474">
                  <c:v>2.09249460781103</c:v>
                </c:pt>
                <c:pt idx="3475">
                  <c:v>2.09129326652947</c:v>
                </c:pt>
                <c:pt idx="3476">
                  <c:v>2.09009295871782</c:v>
                </c:pt>
                <c:pt idx="3477">
                  <c:v>2.08889368319149</c:v>
                </c:pt>
                <c:pt idx="3478">
                  <c:v>2.087695438768219</c:v>
                </c:pt>
                <c:pt idx="3479">
                  <c:v>2.086498224267267</c:v>
                </c:pt>
                <c:pt idx="3480">
                  <c:v>2.08530203850964</c:v>
                </c:pt>
                <c:pt idx="3481">
                  <c:v>2.08410688031782</c:v>
                </c:pt>
                <c:pt idx="3482">
                  <c:v>2.082912748516224</c:v>
                </c:pt>
                <c:pt idx="3483">
                  <c:v>2.08171964193074</c:v>
                </c:pt>
                <c:pt idx="3484">
                  <c:v>2.08052755938886</c:v>
                </c:pt>
                <c:pt idx="3485">
                  <c:v>2.07933649972031</c:v>
                </c:pt>
                <c:pt idx="3486">
                  <c:v>2.078146461755708</c:v>
                </c:pt>
                <c:pt idx="3487">
                  <c:v>2.076957444328037</c:v>
                </c:pt>
                <c:pt idx="3488">
                  <c:v>2.07576944627139</c:v>
                </c:pt>
                <c:pt idx="3489">
                  <c:v>2.074582466421868</c:v>
                </c:pt>
                <c:pt idx="3490">
                  <c:v>2.073396503617021</c:v>
                </c:pt>
                <c:pt idx="3491">
                  <c:v>2.072211556696346</c:v>
                </c:pt>
                <c:pt idx="3492">
                  <c:v>2.071027624500587</c:v>
                </c:pt>
                <c:pt idx="3493">
                  <c:v>2.0698447058725</c:v>
                </c:pt>
                <c:pt idx="3494">
                  <c:v>2.06866279965624</c:v>
                </c:pt>
                <c:pt idx="3495">
                  <c:v>2.06748190469795</c:v>
                </c:pt>
                <c:pt idx="3496">
                  <c:v>2.06630201984499</c:v>
                </c:pt>
                <c:pt idx="3497">
                  <c:v>2.065123143946501</c:v>
                </c:pt>
                <c:pt idx="3498">
                  <c:v>2.06394527585347</c:v>
                </c:pt>
                <c:pt idx="3499">
                  <c:v>2.062768414418252</c:v>
                </c:pt>
                <c:pt idx="3500">
                  <c:v>2.061592558495084</c:v>
                </c:pt>
                <c:pt idx="3501">
                  <c:v>2.060417706939444</c:v>
                </c:pt>
                <c:pt idx="3502">
                  <c:v>2.05924385860901</c:v>
                </c:pt>
                <c:pt idx="3503">
                  <c:v>2.058071012362344</c:v>
                </c:pt>
                <c:pt idx="3504">
                  <c:v>2.05689916706034</c:v>
                </c:pt>
                <c:pt idx="3505">
                  <c:v>2.055728321565278</c:v>
                </c:pt>
                <c:pt idx="3506">
                  <c:v>2.054558474740657</c:v>
                </c:pt>
                <c:pt idx="3507">
                  <c:v>2.05338962545223</c:v>
                </c:pt>
                <c:pt idx="3508">
                  <c:v>2.052221772566984</c:v>
                </c:pt>
                <c:pt idx="3509">
                  <c:v>2.051054914953256</c:v>
                </c:pt>
                <c:pt idx="3510">
                  <c:v>2.04988905148166</c:v>
                </c:pt>
                <c:pt idx="3511">
                  <c:v>2.048724181023961</c:v>
                </c:pt>
                <c:pt idx="3512">
                  <c:v>2.04756030245366</c:v>
                </c:pt>
                <c:pt idx="3513">
                  <c:v>2.04639741464578</c:v>
                </c:pt>
                <c:pt idx="3514">
                  <c:v>2.04523551647689</c:v>
                </c:pt>
                <c:pt idx="3515">
                  <c:v>2.04407460682519</c:v>
                </c:pt>
                <c:pt idx="3516">
                  <c:v>2.04291468457071</c:v>
                </c:pt>
                <c:pt idx="3517">
                  <c:v>2.04175574859474</c:v>
                </c:pt>
                <c:pt idx="3518">
                  <c:v>2.040597797780324</c:v>
                </c:pt>
                <c:pt idx="3519">
                  <c:v>2.039440831011817</c:v>
                </c:pt>
                <c:pt idx="3520">
                  <c:v>2.03828484717582</c:v>
                </c:pt>
                <c:pt idx="3521">
                  <c:v>2.03712984515972</c:v>
                </c:pt>
                <c:pt idx="3522">
                  <c:v>2.035975823852797</c:v>
                </c:pt>
                <c:pt idx="3523">
                  <c:v>2.03482278214608</c:v>
                </c:pt>
                <c:pt idx="3524">
                  <c:v>2.03367071893178</c:v>
                </c:pt>
                <c:pt idx="3525">
                  <c:v>2.032519633104013</c:v>
                </c:pt>
                <c:pt idx="3526">
                  <c:v>2.031369523558478</c:v>
                </c:pt>
                <c:pt idx="3527">
                  <c:v>2.0302203891922</c:v>
                </c:pt>
                <c:pt idx="3528">
                  <c:v>2.02907222890393</c:v>
                </c:pt>
                <c:pt idx="3529">
                  <c:v>2.027925041593561</c:v>
                </c:pt>
                <c:pt idx="3530">
                  <c:v>2.026778826163</c:v>
                </c:pt>
                <c:pt idx="3531">
                  <c:v>2.02563358151589</c:v>
                </c:pt>
                <c:pt idx="3532">
                  <c:v>2.02448930655673</c:v>
                </c:pt>
                <c:pt idx="3533">
                  <c:v>2.02334600019215</c:v>
                </c:pt>
                <c:pt idx="3534">
                  <c:v>2.022203661329878</c:v>
                </c:pt>
                <c:pt idx="3535">
                  <c:v>2.02106228887954</c:v>
                </c:pt>
                <c:pt idx="3536">
                  <c:v>2.019921881752335</c:v>
                </c:pt>
                <c:pt idx="3537">
                  <c:v>2.01878243886047</c:v>
                </c:pt>
                <c:pt idx="3538">
                  <c:v>2.017643959118137</c:v>
                </c:pt>
                <c:pt idx="3539">
                  <c:v>2.01650644144128</c:v>
                </c:pt>
                <c:pt idx="3540">
                  <c:v>2.01536988474651</c:v>
                </c:pt>
                <c:pt idx="3541">
                  <c:v>2.014234287952821</c:v>
                </c:pt>
                <c:pt idx="3542">
                  <c:v>2.01309964998028</c:v>
                </c:pt>
                <c:pt idx="3543">
                  <c:v>2.011965969750557</c:v>
                </c:pt>
                <c:pt idx="3544">
                  <c:v>2.01083324618704</c:v>
                </c:pt>
                <c:pt idx="3545">
                  <c:v>2.00970147821418</c:v>
                </c:pt>
                <c:pt idx="3546">
                  <c:v>2.00857066475836</c:v>
                </c:pt>
                <c:pt idx="3547">
                  <c:v>2.00744080474743</c:v>
                </c:pt>
                <c:pt idx="3548">
                  <c:v>2.006311897110398</c:v>
                </c:pt>
                <c:pt idx="3549">
                  <c:v>2.005183940777995</c:v>
                </c:pt>
                <c:pt idx="3550">
                  <c:v>2.004056934682738</c:v>
                </c:pt>
                <c:pt idx="3551">
                  <c:v>2.0029308777581</c:v>
                </c:pt>
                <c:pt idx="3552">
                  <c:v>2.00180576893946</c:v>
                </c:pt>
                <c:pt idx="3553">
                  <c:v>2.00068160716343</c:v>
                </c:pt>
                <c:pt idx="3554">
                  <c:v>1.99955839136835</c:v>
                </c:pt>
                <c:pt idx="3555">
                  <c:v>1.998436120493832</c:v>
                </c:pt>
                <c:pt idx="3556">
                  <c:v>1.99731479348102</c:v>
                </c:pt>
                <c:pt idx="3557">
                  <c:v>1.996194409272713</c:v>
                </c:pt>
                <c:pt idx="3558">
                  <c:v>1.995074966813077</c:v>
                </c:pt>
                <c:pt idx="3559">
                  <c:v>1.99395646504744</c:v>
                </c:pt>
                <c:pt idx="3560">
                  <c:v>1.992838902923083</c:v>
                </c:pt>
                <c:pt idx="3561">
                  <c:v>1.99172227938869</c:v>
                </c:pt>
                <c:pt idx="3562">
                  <c:v>1.99060659339397</c:v>
                </c:pt>
                <c:pt idx="3563">
                  <c:v>1.98949184389085</c:v>
                </c:pt>
                <c:pt idx="3564">
                  <c:v>1.988378029832148</c:v>
                </c:pt>
                <c:pt idx="3565">
                  <c:v>1.98726515017192</c:v>
                </c:pt>
                <c:pt idx="3566">
                  <c:v>1.986153203866582</c:v>
                </c:pt>
                <c:pt idx="3567">
                  <c:v>1.98504218987311</c:v>
                </c:pt>
                <c:pt idx="3568">
                  <c:v>1.98393210715053</c:v>
                </c:pt>
                <c:pt idx="3569">
                  <c:v>1.982822954658963</c:v>
                </c:pt>
                <c:pt idx="3570">
                  <c:v>1.98171473136012</c:v>
                </c:pt>
                <c:pt idx="3571">
                  <c:v>1.980607436217222</c:v>
                </c:pt>
                <c:pt idx="3572">
                  <c:v>1.97950106819481</c:v>
                </c:pt>
                <c:pt idx="3573">
                  <c:v>1.978395626258855</c:v>
                </c:pt>
                <c:pt idx="3574">
                  <c:v>1.97729110937692</c:v>
                </c:pt>
                <c:pt idx="3575">
                  <c:v>1.976187516517968</c:v>
                </c:pt>
                <c:pt idx="3576">
                  <c:v>1.975084846652212</c:v>
                </c:pt>
                <c:pt idx="3577">
                  <c:v>1.97398309875155</c:v>
                </c:pt>
                <c:pt idx="3578">
                  <c:v>1.9728822717891</c:v>
                </c:pt>
                <c:pt idx="3579">
                  <c:v>1.97178236473947</c:v>
                </c:pt>
                <c:pt idx="3580">
                  <c:v>1.970683376578763</c:v>
                </c:pt>
                <c:pt idx="3581">
                  <c:v>1.96958530628457</c:v>
                </c:pt>
                <c:pt idx="3582">
                  <c:v>1.96848815283569</c:v>
                </c:pt>
                <c:pt idx="3583">
                  <c:v>1.967391915212405</c:v>
                </c:pt>
                <c:pt idx="3584">
                  <c:v>1.96629659239657</c:v>
                </c:pt>
                <c:pt idx="3585">
                  <c:v>1.965202183371296</c:v>
                </c:pt>
                <c:pt idx="3586">
                  <c:v>1.96410868712119</c:v>
                </c:pt>
                <c:pt idx="3587">
                  <c:v>1.96301610263211</c:v>
                </c:pt>
                <c:pt idx="3588">
                  <c:v>1.96192442889155</c:v>
                </c:pt>
                <c:pt idx="3589">
                  <c:v>1.960833664888054</c:v>
                </c:pt>
                <c:pt idx="3590">
                  <c:v>1.95974380961235</c:v>
                </c:pt>
                <c:pt idx="3591">
                  <c:v>1.958654862055552</c:v>
                </c:pt>
                <c:pt idx="3592">
                  <c:v>1.95756682121068</c:v>
                </c:pt>
                <c:pt idx="3593">
                  <c:v>1.95647968607242</c:v>
                </c:pt>
                <c:pt idx="3594">
                  <c:v>1.95539345563617</c:v>
                </c:pt>
                <c:pt idx="3595">
                  <c:v>1.954308128899364</c:v>
                </c:pt>
                <c:pt idx="3596">
                  <c:v>1.9532237048604</c:v>
                </c:pt>
                <c:pt idx="3597">
                  <c:v>1.95214018251932</c:v>
                </c:pt>
                <c:pt idx="3598">
                  <c:v>1.951057560877325</c:v>
                </c:pt>
                <c:pt idx="3599">
                  <c:v>1.94997583893744</c:v>
                </c:pt>
                <c:pt idx="3600">
                  <c:v>1.94889501570326</c:v>
                </c:pt>
                <c:pt idx="3601">
                  <c:v>1.94781509018052</c:v>
                </c:pt>
                <c:pt idx="3602">
                  <c:v>1.94673606137599</c:v>
                </c:pt>
                <c:pt idx="3603">
                  <c:v>1.945657928297926</c:v>
                </c:pt>
                <c:pt idx="3604">
                  <c:v>1.94458068995597</c:v>
                </c:pt>
                <c:pt idx="3605">
                  <c:v>1.94350434536089</c:v>
                </c:pt>
                <c:pt idx="3606">
                  <c:v>1.94242889352517</c:v>
                </c:pt>
                <c:pt idx="3607">
                  <c:v>1.94135433346227</c:v>
                </c:pt>
                <c:pt idx="3608">
                  <c:v>1.940280664187326</c:v>
                </c:pt>
                <c:pt idx="3609">
                  <c:v>1.939207884716776</c:v>
                </c:pt>
                <c:pt idx="3610">
                  <c:v>1.938135994068432</c:v>
                </c:pt>
                <c:pt idx="3611">
                  <c:v>1.93706499126108</c:v>
                </c:pt>
                <c:pt idx="3612">
                  <c:v>1.93599487531552</c:v>
                </c:pt>
                <c:pt idx="3613">
                  <c:v>1.93492564525347</c:v>
                </c:pt>
                <c:pt idx="3614">
                  <c:v>1.93385730009785</c:v>
                </c:pt>
                <c:pt idx="3615">
                  <c:v>1.932789838873586</c:v>
                </c:pt>
                <c:pt idx="3616">
                  <c:v>1.93172326060603</c:v>
                </c:pt>
                <c:pt idx="3617">
                  <c:v>1.930657564322777</c:v>
                </c:pt>
                <c:pt idx="3618">
                  <c:v>1.92959274905197</c:v>
                </c:pt>
                <c:pt idx="3619">
                  <c:v>1.92852881382368</c:v>
                </c:pt>
                <c:pt idx="3620">
                  <c:v>1.92746575766922</c:v>
                </c:pt>
                <c:pt idx="3621">
                  <c:v>1.926403579620792</c:v>
                </c:pt>
                <c:pt idx="3622">
                  <c:v>1.92534227871245</c:v>
                </c:pt>
                <c:pt idx="3623">
                  <c:v>1.92428185397934</c:v>
                </c:pt>
                <c:pt idx="3624">
                  <c:v>1.92322230445784</c:v>
                </c:pt>
                <c:pt idx="3625">
                  <c:v>1.92216362918596</c:v>
                </c:pt>
                <c:pt idx="3626">
                  <c:v>1.92110582720268</c:v>
                </c:pt>
                <c:pt idx="3627">
                  <c:v>1.92004889754862</c:v>
                </c:pt>
                <c:pt idx="3628">
                  <c:v>1.918992839265582</c:v>
                </c:pt>
                <c:pt idx="3629">
                  <c:v>1.91793765139632</c:v>
                </c:pt>
                <c:pt idx="3630">
                  <c:v>1.91688333298558</c:v>
                </c:pt>
                <c:pt idx="3631">
                  <c:v>1.915829883079015</c:v>
                </c:pt>
                <c:pt idx="3632">
                  <c:v>1.914777300723574</c:v>
                </c:pt>
                <c:pt idx="3633">
                  <c:v>1.91372558496766</c:v>
                </c:pt>
                <c:pt idx="3634">
                  <c:v>1.91267473486087</c:v>
                </c:pt>
                <c:pt idx="3635">
                  <c:v>1.911624749454129</c:v>
                </c:pt>
                <c:pt idx="3636">
                  <c:v>1.91057562779962</c:v>
                </c:pt>
                <c:pt idx="3637">
                  <c:v>1.90952736895105</c:v>
                </c:pt>
                <c:pt idx="3638">
                  <c:v>1.90847997196303</c:v>
                </c:pt>
                <c:pt idx="3639">
                  <c:v>1.90743343589183</c:v>
                </c:pt>
                <c:pt idx="3640">
                  <c:v>1.906387759794902</c:v>
                </c:pt>
                <c:pt idx="3641">
                  <c:v>1.905342942730754</c:v>
                </c:pt>
                <c:pt idx="3642">
                  <c:v>1.90429898375945</c:v>
                </c:pt>
                <c:pt idx="3643">
                  <c:v>1.903255881942382</c:v>
                </c:pt>
                <c:pt idx="3644">
                  <c:v>1.90221363634204</c:v>
                </c:pt>
                <c:pt idx="3645">
                  <c:v>1.90117224602208</c:v>
                </c:pt>
                <c:pt idx="3646">
                  <c:v>1.90013171004789</c:v>
                </c:pt>
                <c:pt idx="3647">
                  <c:v>1.89909202748572</c:v>
                </c:pt>
                <c:pt idx="3648">
                  <c:v>1.898053197403252</c:v>
                </c:pt>
                <c:pt idx="3649">
                  <c:v>1.89701521886932</c:v>
                </c:pt>
                <c:pt idx="3650">
                  <c:v>1.89597809095422</c:v>
                </c:pt>
                <c:pt idx="3651">
                  <c:v>1.894941812729476</c:v>
                </c:pt>
                <c:pt idx="3652">
                  <c:v>1.893906383267676</c:v>
                </c:pt>
                <c:pt idx="3653">
                  <c:v>1.89287180164303</c:v>
                </c:pt>
                <c:pt idx="3654">
                  <c:v>1.89183806693063</c:v>
                </c:pt>
                <c:pt idx="3655">
                  <c:v>1.89080517820717</c:v>
                </c:pt>
                <c:pt idx="3656">
                  <c:v>1.889773134550292</c:v>
                </c:pt>
                <c:pt idx="3657">
                  <c:v>1.88874193503887</c:v>
                </c:pt>
                <c:pt idx="3658">
                  <c:v>1.88771157875341</c:v>
                </c:pt>
                <c:pt idx="3659">
                  <c:v>1.886682064775588</c:v>
                </c:pt>
                <c:pt idx="3660">
                  <c:v>1.88565339218787</c:v>
                </c:pt>
                <c:pt idx="3661">
                  <c:v>1.88462556007448</c:v>
                </c:pt>
                <c:pt idx="3662">
                  <c:v>1.8835985675207</c:v>
                </c:pt>
                <c:pt idx="3663">
                  <c:v>1.88257241361297</c:v>
                </c:pt>
                <c:pt idx="3664">
                  <c:v>1.881547097439147</c:v>
                </c:pt>
                <c:pt idx="3665">
                  <c:v>1.88052261808814</c:v>
                </c:pt>
                <c:pt idx="3666">
                  <c:v>1.87949897465033</c:v>
                </c:pt>
                <c:pt idx="3667">
                  <c:v>1.878476166216994</c:v>
                </c:pt>
                <c:pt idx="3668">
                  <c:v>1.87745419188099</c:v>
                </c:pt>
                <c:pt idx="3669">
                  <c:v>1.87643305073625</c:v>
                </c:pt>
                <c:pt idx="3670">
                  <c:v>1.87541274187788</c:v>
                </c:pt>
                <c:pt idx="3671">
                  <c:v>1.87439326440231</c:v>
                </c:pt>
                <c:pt idx="3672">
                  <c:v>1.873374617407281</c:v>
                </c:pt>
                <c:pt idx="3673">
                  <c:v>1.87235679999148</c:v>
                </c:pt>
                <c:pt idx="3674">
                  <c:v>1.8713398112549</c:v>
                </c:pt>
                <c:pt idx="3675">
                  <c:v>1.870323650299056</c:v>
                </c:pt>
                <c:pt idx="3676">
                  <c:v>1.86930831622633</c:v>
                </c:pt>
                <c:pt idx="3677">
                  <c:v>1.86829380814038</c:v>
                </c:pt>
                <c:pt idx="3678">
                  <c:v>1.867280125146422</c:v>
                </c:pt>
                <c:pt idx="3679">
                  <c:v>1.86626726635018</c:v>
                </c:pt>
                <c:pt idx="3680">
                  <c:v>1.86525523085922</c:v>
                </c:pt>
                <c:pt idx="3681">
                  <c:v>1.86424401778205</c:v>
                </c:pt>
                <c:pt idx="3682">
                  <c:v>1.86323362622865</c:v>
                </c:pt>
                <c:pt idx="3683">
                  <c:v>1.86222405530973</c:v>
                </c:pt>
                <c:pt idx="3684">
                  <c:v>1.86121530413754</c:v>
                </c:pt>
                <c:pt idx="3685">
                  <c:v>1.860207371825625</c:v>
                </c:pt>
                <c:pt idx="3686">
                  <c:v>1.859200257488116</c:v>
                </c:pt>
                <c:pt idx="3687">
                  <c:v>1.85819396024114</c:v>
                </c:pt>
                <c:pt idx="3688">
                  <c:v>1.857188479201663</c:v>
                </c:pt>
                <c:pt idx="3689">
                  <c:v>1.85618381348748</c:v>
                </c:pt>
                <c:pt idx="3690">
                  <c:v>1.85517996221838</c:v>
                </c:pt>
                <c:pt idx="3691">
                  <c:v>1.854176924514664</c:v>
                </c:pt>
                <c:pt idx="3692">
                  <c:v>1.853174699497954</c:v>
                </c:pt>
                <c:pt idx="3693">
                  <c:v>1.85217328629136</c:v>
                </c:pt>
                <c:pt idx="3694">
                  <c:v>1.85117268401868</c:v>
                </c:pt>
                <c:pt idx="3695">
                  <c:v>1.850172891805526</c:v>
                </c:pt>
                <c:pt idx="3696">
                  <c:v>1.8491739087781</c:v>
                </c:pt>
                <c:pt idx="3697">
                  <c:v>1.84817573406403</c:v>
                </c:pt>
                <c:pt idx="3698">
                  <c:v>1.84717836679209</c:v>
                </c:pt>
                <c:pt idx="3699">
                  <c:v>1.84618180609245</c:v>
                </c:pt>
                <c:pt idx="3700">
                  <c:v>1.84518605109602</c:v>
                </c:pt>
                <c:pt idx="3701">
                  <c:v>1.84419110093518</c:v>
                </c:pt>
                <c:pt idx="3702">
                  <c:v>1.84319695474333</c:v>
                </c:pt>
                <c:pt idx="3703">
                  <c:v>1.84220361165505</c:v>
                </c:pt>
                <c:pt idx="3704">
                  <c:v>1.84121107080623</c:v>
                </c:pt>
                <c:pt idx="3705">
                  <c:v>1.84021933133398</c:v>
                </c:pt>
                <c:pt idx="3706">
                  <c:v>1.83922839237621</c:v>
                </c:pt>
                <c:pt idx="3707">
                  <c:v>1.838238253072166</c:v>
                </c:pt>
                <c:pt idx="3708">
                  <c:v>1.83724891256241</c:v>
                </c:pt>
                <c:pt idx="3709">
                  <c:v>1.836260369988556</c:v>
                </c:pt>
                <c:pt idx="3710">
                  <c:v>1.835272624493042</c:v>
                </c:pt>
                <c:pt idx="3711">
                  <c:v>1.83428567522013</c:v>
                </c:pt>
                <c:pt idx="3712">
                  <c:v>1.83329952131466</c:v>
                </c:pt>
                <c:pt idx="3713">
                  <c:v>1.83231416192275</c:v>
                </c:pt>
                <c:pt idx="3714">
                  <c:v>1.83132959619186</c:v>
                </c:pt>
                <c:pt idx="3715">
                  <c:v>1.83034582327049</c:v>
                </c:pt>
                <c:pt idx="3716">
                  <c:v>1.82936284230793</c:v>
                </c:pt>
                <c:pt idx="3717">
                  <c:v>1.82838065245547</c:v>
                </c:pt>
                <c:pt idx="3718">
                  <c:v>1.827399252864369</c:v>
                </c:pt>
                <c:pt idx="3719">
                  <c:v>1.82641864268823</c:v>
                </c:pt>
                <c:pt idx="3720">
                  <c:v>1.82543882108091</c:v>
                </c:pt>
                <c:pt idx="3721">
                  <c:v>1.82445978719767</c:v>
                </c:pt>
                <c:pt idx="3722">
                  <c:v>1.82348154019492</c:v>
                </c:pt>
                <c:pt idx="3723">
                  <c:v>1.82250407923039</c:v>
                </c:pt>
                <c:pt idx="3724">
                  <c:v>1.82152740346239</c:v>
                </c:pt>
                <c:pt idx="3725">
                  <c:v>1.82055151205123</c:v>
                </c:pt>
                <c:pt idx="3726">
                  <c:v>1.81957640415739</c:v>
                </c:pt>
                <c:pt idx="3727">
                  <c:v>1.81860207894307</c:v>
                </c:pt>
                <c:pt idx="3728">
                  <c:v>1.8176285355715</c:v>
                </c:pt>
                <c:pt idx="3729">
                  <c:v>1.816655773206816</c:v>
                </c:pt>
                <c:pt idx="3730">
                  <c:v>1.815683791014474</c:v>
                </c:pt>
                <c:pt idx="3731">
                  <c:v>1.81471258816092</c:v>
                </c:pt>
                <c:pt idx="3732">
                  <c:v>1.813742163813874</c:v>
                </c:pt>
                <c:pt idx="3733">
                  <c:v>1.81277251714196</c:v>
                </c:pt>
                <c:pt idx="3734">
                  <c:v>1.811803647315034</c:v>
                </c:pt>
                <c:pt idx="3735">
                  <c:v>1.81083555350416</c:v>
                </c:pt>
                <c:pt idx="3736">
                  <c:v>1.80986823488118</c:v>
                </c:pt>
                <c:pt idx="3737">
                  <c:v>1.808901690619524</c:v>
                </c:pt>
                <c:pt idx="3738">
                  <c:v>1.80793591989331</c:v>
                </c:pt>
                <c:pt idx="3739">
                  <c:v>1.806970921877585</c:v>
                </c:pt>
                <c:pt idx="3740">
                  <c:v>1.80600669574927</c:v>
                </c:pt>
                <c:pt idx="3741">
                  <c:v>1.80504324068552</c:v>
                </c:pt>
                <c:pt idx="3742">
                  <c:v>1.80408055586532</c:v>
                </c:pt>
                <c:pt idx="3743">
                  <c:v>1.80311864046814</c:v>
                </c:pt>
                <c:pt idx="3744">
                  <c:v>1.80215749367494</c:v>
                </c:pt>
                <c:pt idx="3745">
                  <c:v>1.80119711466764</c:v>
                </c:pt>
                <c:pt idx="3746">
                  <c:v>1.80023750262913</c:v>
                </c:pt>
                <c:pt idx="3747">
                  <c:v>1.79927865674354</c:v>
                </c:pt>
                <c:pt idx="3748">
                  <c:v>1.79832057619604</c:v>
                </c:pt>
                <c:pt idx="3749">
                  <c:v>1.79736326017301</c:v>
                </c:pt>
                <c:pt idx="3750">
                  <c:v>1.79640670786157</c:v>
                </c:pt>
                <c:pt idx="3751">
                  <c:v>1.79545091845029</c:v>
                </c:pt>
                <c:pt idx="3752">
                  <c:v>1.79449589112855</c:v>
                </c:pt>
                <c:pt idx="3753">
                  <c:v>1.79354162508694</c:v>
                </c:pt>
                <c:pt idx="3754">
                  <c:v>1.792588119517263</c:v>
                </c:pt>
                <c:pt idx="3755">
                  <c:v>1.79163537361193</c:v>
                </c:pt>
                <c:pt idx="3756">
                  <c:v>1.79068338656495</c:v>
                </c:pt>
                <c:pt idx="3757">
                  <c:v>1.789732157570986</c:v>
                </c:pt>
                <c:pt idx="3758">
                  <c:v>1.78878168582613</c:v>
                </c:pt>
                <c:pt idx="3759">
                  <c:v>1.78783197052721</c:v>
                </c:pt>
                <c:pt idx="3760">
                  <c:v>1.78688301087254</c:v>
                </c:pt>
                <c:pt idx="3761">
                  <c:v>1.7859348060608</c:v>
                </c:pt>
                <c:pt idx="3762">
                  <c:v>1.78498735529247</c:v>
                </c:pt>
                <c:pt idx="3763">
                  <c:v>1.78404065776872</c:v>
                </c:pt>
                <c:pt idx="3764">
                  <c:v>1.78309471269176</c:v>
                </c:pt>
                <c:pt idx="3765">
                  <c:v>1.78214951926499</c:v>
                </c:pt>
                <c:pt idx="3766">
                  <c:v>1.7812050766927</c:v>
                </c:pt>
                <c:pt idx="3767">
                  <c:v>1.78026138418044</c:v>
                </c:pt>
                <c:pt idx="3768">
                  <c:v>1.77931844093473</c:v>
                </c:pt>
                <c:pt idx="3769">
                  <c:v>1.77837624616293</c:v>
                </c:pt>
                <c:pt idx="3770">
                  <c:v>1.777434799073838</c:v>
                </c:pt>
                <c:pt idx="3771">
                  <c:v>1.77649409887685</c:v>
                </c:pt>
                <c:pt idx="3772">
                  <c:v>1.77555414478296</c:v>
                </c:pt>
                <c:pt idx="3773">
                  <c:v>1.7746149360034</c:v>
                </c:pt>
                <c:pt idx="3774">
                  <c:v>1.77367647175152</c:v>
                </c:pt>
                <c:pt idx="3775">
                  <c:v>1.77273875124068</c:v>
                </c:pt>
                <c:pt idx="3776">
                  <c:v>1.77180177368576</c:v>
                </c:pt>
                <c:pt idx="3777">
                  <c:v>1.77086553830274</c:v>
                </c:pt>
                <c:pt idx="3778">
                  <c:v>1.76993004430855</c:v>
                </c:pt>
                <c:pt idx="3779">
                  <c:v>1.768995290921128</c:v>
                </c:pt>
                <c:pt idx="3780">
                  <c:v>1.768061277359118</c:v>
                </c:pt>
                <c:pt idx="3781">
                  <c:v>1.76712800284301</c:v>
                </c:pt>
                <c:pt idx="3782">
                  <c:v>1.766195466593534</c:v>
                </c:pt>
                <c:pt idx="3783">
                  <c:v>1.765263667832635</c:v>
                </c:pt>
                <c:pt idx="3784">
                  <c:v>1.76433260578345</c:v>
                </c:pt>
                <c:pt idx="3785">
                  <c:v>1.76340227967027</c:v>
                </c:pt>
                <c:pt idx="3786">
                  <c:v>1.76247268871809</c:v>
                </c:pt>
                <c:pt idx="3787">
                  <c:v>1.76154383215287</c:v>
                </c:pt>
                <c:pt idx="3788">
                  <c:v>1.76061570920201</c:v>
                </c:pt>
                <c:pt idx="3789">
                  <c:v>1.75968831909351</c:v>
                </c:pt>
                <c:pt idx="3790">
                  <c:v>1.75876166105645</c:v>
                </c:pt>
                <c:pt idx="3791">
                  <c:v>1.75783573432142</c:v>
                </c:pt>
                <c:pt idx="3792">
                  <c:v>1.75691053811918</c:v>
                </c:pt>
                <c:pt idx="3793">
                  <c:v>1.75598607168216</c:v>
                </c:pt>
                <c:pt idx="3794">
                  <c:v>1.75506233424363</c:v>
                </c:pt>
                <c:pt idx="3795">
                  <c:v>1.75413932503752</c:v>
                </c:pt>
                <c:pt idx="3796">
                  <c:v>1.75321704329936</c:v>
                </c:pt>
                <c:pt idx="3797">
                  <c:v>1.75229548826516</c:v>
                </c:pt>
                <c:pt idx="3798">
                  <c:v>1.75137465917235</c:v>
                </c:pt>
                <c:pt idx="3799">
                  <c:v>1.75045455525907</c:v>
                </c:pt>
                <c:pt idx="3800">
                  <c:v>1.74953517576455</c:v>
                </c:pt>
                <c:pt idx="3801">
                  <c:v>1.74861651992905</c:v>
                </c:pt>
                <c:pt idx="3802">
                  <c:v>1.74769858699367</c:v>
                </c:pt>
                <c:pt idx="3803">
                  <c:v>1.74678137620065</c:v>
                </c:pt>
                <c:pt idx="3804">
                  <c:v>1.745864886793386</c:v>
                </c:pt>
                <c:pt idx="3805">
                  <c:v>1.7449491180159</c:v>
                </c:pt>
                <c:pt idx="3806">
                  <c:v>1.74403406911346</c:v>
                </c:pt>
                <c:pt idx="3807">
                  <c:v>1.74311973933221</c:v>
                </c:pt>
                <c:pt idx="3808">
                  <c:v>1.74220612791909</c:v>
                </c:pt>
                <c:pt idx="3809">
                  <c:v>1.74129323412272</c:v>
                </c:pt>
                <c:pt idx="3810">
                  <c:v>1.74038105719177</c:v>
                </c:pt>
                <c:pt idx="3811">
                  <c:v>1.73946959637674</c:v>
                </c:pt>
                <c:pt idx="3812">
                  <c:v>1.73855885092842</c:v>
                </c:pt>
                <c:pt idx="3813">
                  <c:v>1.73764882009879</c:v>
                </c:pt>
                <c:pt idx="3814">
                  <c:v>1.73673950314137</c:v>
                </c:pt>
                <c:pt idx="3815">
                  <c:v>1.735830899309576</c:v>
                </c:pt>
                <c:pt idx="3816">
                  <c:v>1.734923007859004</c:v>
                </c:pt>
                <c:pt idx="3817">
                  <c:v>1.734015828045053</c:v>
                </c:pt>
                <c:pt idx="3818">
                  <c:v>1.733109359125086</c:v>
                </c:pt>
                <c:pt idx="3819">
                  <c:v>1.73220360035679</c:v>
                </c:pt>
                <c:pt idx="3820">
                  <c:v>1.731298550999086</c:v>
                </c:pt>
                <c:pt idx="3821">
                  <c:v>1.73039421031172</c:v>
                </c:pt>
                <c:pt idx="3822">
                  <c:v>1.729490577555676</c:v>
                </c:pt>
                <c:pt idx="3823">
                  <c:v>1.72858765199256</c:v>
                </c:pt>
                <c:pt idx="3824">
                  <c:v>1.72768543288515</c:v>
                </c:pt>
                <c:pt idx="3825">
                  <c:v>1.72678391949712</c:v>
                </c:pt>
                <c:pt idx="3826">
                  <c:v>1.72588311109322</c:v>
                </c:pt>
                <c:pt idx="3827">
                  <c:v>1.72498300693881</c:v>
                </c:pt>
                <c:pt idx="3828">
                  <c:v>1.72408360630067</c:v>
                </c:pt>
                <c:pt idx="3829">
                  <c:v>1.72318490844625</c:v>
                </c:pt>
                <c:pt idx="3830">
                  <c:v>1.72228691264393</c:v>
                </c:pt>
                <c:pt idx="3831">
                  <c:v>1.721389618163162</c:v>
                </c:pt>
                <c:pt idx="3832">
                  <c:v>1.72049302427438</c:v>
                </c:pt>
                <c:pt idx="3833">
                  <c:v>1.71959713024887</c:v>
                </c:pt>
                <c:pt idx="3834">
                  <c:v>1.7187019353587</c:v>
                </c:pt>
                <c:pt idx="3835">
                  <c:v>1.71780743887744</c:v>
                </c:pt>
                <c:pt idx="3836">
                  <c:v>1.71691364007891</c:v>
                </c:pt>
                <c:pt idx="3837">
                  <c:v>1.71602053823829</c:v>
                </c:pt>
                <c:pt idx="3838">
                  <c:v>1.71512813263162</c:v>
                </c:pt>
                <c:pt idx="3839">
                  <c:v>1.71423642253584</c:v>
                </c:pt>
                <c:pt idx="3840">
                  <c:v>1.713345407229056</c:v>
                </c:pt>
                <c:pt idx="3841">
                  <c:v>1.71245508598975</c:v>
                </c:pt>
                <c:pt idx="3842">
                  <c:v>1.711565458098066</c:v>
                </c:pt>
                <c:pt idx="3843">
                  <c:v>1.71067652283448</c:v>
                </c:pt>
                <c:pt idx="3844">
                  <c:v>1.70978827948057</c:v>
                </c:pt>
                <c:pt idx="3845">
                  <c:v>1.708900727319058</c:v>
                </c:pt>
                <c:pt idx="3846">
                  <c:v>1.7080138656336</c:v>
                </c:pt>
                <c:pt idx="3847">
                  <c:v>1.7071276937083</c:v>
                </c:pt>
                <c:pt idx="3848">
                  <c:v>1.70624221082857</c:v>
                </c:pt>
                <c:pt idx="3849">
                  <c:v>1.70535741628095</c:v>
                </c:pt>
                <c:pt idx="3850">
                  <c:v>1.70447330935234</c:v>
                </c:pt>
                <c:pt idx="3851">
                  <c:v>1.70358988933101</c:v>
                </c:pt>
                <c:pt idx="3852">
                  <c:v>1.70270715550597</c:v>
                </c:pt>
                <c:pt idx="3853">
                  <c:v>1.701825107167302</c:v>
                </c:pt>
                <c:pt idx="3854">
                  <c:v>1.70094374360562</c:v>
                </c:pt>
                <c:pt idx="3855">
                  <c:v>1.70006306411292</c:v>
                </c:pt>
                <c:pt idx="3856">
                  <c:v>1.699183067981962</c:v>
                </c:pt>
                <c:pt idx="3857">
                  <c:v>1.698303754506218</c:v>
                </c:pt>
                <c:pt idx="3858">
                  <c:v>1.697425122980272</c:v>
                </c:pt>
                <c:pt idx="3859">
                  <c:v>1.696547172699565</c:v>
                </c:pt>
                <c:pt idx="3860">
                  <c:v>1.69566990296043</c:v>
                </c:pt>
                <c:pt idx="3861">
                  <c:v>1.69479331306042</c:v>
                </c:pt>
                <c:pt idx="3862">
                  <c:v>1.69391740229727</c:v>
                </c:pt>
                <c:pt idx="3863">
                  <c:v>1.693042169970318</c:v>
                </c:pt>
                <c:pt idx="3864">
                  <c:v>1.69216761537944</c:v>
                </c:pt>
                <c:pt idx="3865">
                  <c:v>1.69129373782546</c:v>
                </c:pt>
                <c:pt idx="3866">
                  <c:v>1.690420536610372</c:v>
                </c:pt>
                <c:pt idx="3867">
                  <c:v>1.689548011036822</c:v>
                </c:pt>
                <c:pt idx="3868">
                  <c:v>1.688676160408113</c:v>
                </c:pt>
                <c:pt idx="3869">
                  <c:v>1.68780498402903</c:v>
                </c:pt>
                <c:pt idx="3870">
                  <c:v>1.68693448120481</c:v>
                </c:pt>
                <c:pt idx="3871">
                  <c:v>1.68606465124167</c:v>
                </c:pt>
                <c:pt idx="3872">
                  <c:v>1.68519549344687</c:v>
                </c:pt>
                <c:pt idx="3873">
                  <c:v>1.68432700712848</c:v>
                </c:pt>
                <c:pt idx="3874">
                  <c:v>1.68345919159527</c:v>
                </c:pt>
                <c:pt idx="3875">
                  <c:v>1.68259204615716</c:v>
                </c:pt>
                <c:pt idx="3876">
                  <c:v>1.68172557012485</c:v>
                </c:pt>
                <c:pt idx="3877">
                  <c:v>1.68085976281002</c:v>
                </c:pt>
                <c:pt idx="3878">
                  <c:v>1.679994623525117</c:v>
                </c:pt>
                <c:pt idx="3879">
                  <c:v>1.67913015158347</c:v>
                </c:pt>
                <c:pt idx="3880">
                  <c:v>1.67826634629915</c:v>
                </c:pt>
                <c:pt idx="3881">
                  <c:v>1.67740320698771</c:v>
                </c:pt>
                <c:pt idx="3882">
                  <c:v>1.67654073296486</c:v>
                </c:pt>
                <c:pt idx="3883">
                  <c:v>1.67567892354748</c:v>
                </c:pt>
                <c:pt idx="3884">
                  <c:v>1.67481777805343</c:v>
                </c:pt>
                <c:pt idx="3885">
                  <c:v>1.67395729580117</c:v>
                </c:pt>
                <c:pt idx="3886">
                  <c:v>1.6730974761104</c:v>
                </c:pt>
                <c:pt idx="3887">
                  <c:v>1.67223831830148</c:v>
                </c:pt>
                <c:pt idx="3888">
                  <c:v>1.671379821695534</c:v>
                </c:pt>
                <c:pt idx="3889">
                  <c:v>1.67052198561487</c:v>
                </c:pt>
                <c:pt idx="3890">
                  <c:v>1.66966480938222</c:v>
                </c:pt>
                <c:pt idx="3891">
                  <c:v>1.66880829232157</c:v>
                </c:pt>
                <c:pt idx="3892">
                  <c:v>1.667952433757756</c:v>
                </c:pt>
                <c:pt idx="3893">
                  <c:v>1.66709723301616</c:v>
                </c:pt>
                <c:pt idx="3894">
                  <c:v>1.666242689423304</c:v>
                </c:pt>
                <c:pt idx="3895">
                  <c:v>1.665388802306533</c:v>
                </c:pt>
                <c:pt idx="3896">
                  <c:v>1.664535570993906</c:v>
                </c:pt>
                <c:pt idx="3897">
                  <c:v>1.66368299481468</c:v>
                </c:pt>
                <c:pt idx="3898">
                  <c:v>1.66283107309848</c:v>
                </c:pt>
                <c:pt idx="3899">
                  <c:v>1.66197980517621</c:v>
                </c:pt>
                <c:pt idx="3900">
                  <c:v>1.66112919037927</c:v>
                </c:pt>
                <c:pt idx="3901">
                  <c:v>1.66027922804046</c:v>
                </c:pt>
                <c:pt idx="3902">
                  <c:v>1.659429917492636</c:v>
                </c:pt>
                <c:pt idx="3903">
                  <c:v>1.658581258070184</c:v>
                </c:pt>
                <c:pt idx="3904">
                  <c:v>1.65773324910816</c:v>
                </c:pt>
                <c:pt idx="3905">
                  <c:v>1.656885889942372</c:v>
                </c:pt>
                <c:pt idx="3906">
                  <c:v>1.65603917990936</c:v>
                </c:pt>
                <c:pt idx="3907">
                  <c:v>1.65519311834681</c:v>
                </c:pt>
                <c:pt idx="3908">
                  <c:v>1.654347704593092</c:v>
                </c:pt>
                <c:pt idx="3909">
                  <c:v>1.65350293798744</c:v>
                </c:pt>
                <c:pt idx="3910">
                  <c:v>1.65265881786986</c:v>
                </c:pt>
                <c:pt idx="3911">
                  <c:v>1.65181534358127</c:v>
                </c:pt>
                <c:pt idx="3912">
                  <c:v>1.65097251446348</c:v>
                </c:pt>
                <c:pt idx="3913">
                  <c:v>1.650130329858966</c:v>
                </c:pt>
                <c:pt idx="3914">
                  <c:v>1.649288789111292</c:v>
                </c:pt>
                <c:pt idx="3915">
                  <c:v>1.648447891564716</c:v>
                </c:pt>
                <c:pt idx="3916">
                  <c:v>1.64760763656425</c:v>
                </c:pt>
                <c:pt idx="3917">
                  <c:v>1.646768023455794</c:v>
                </c:pt>
                <c:pt idx="3918">
                  <c:v>1.64592905158602</c:v>
                </c:pt>
                <c:pt idx="3919">
                  <c:v>1.64509072030282</c:v>
                </c:pt>
                <c:pt idx="3920">
                  <c:v>1.644253028954296</c:v>
                </c:pt>
                <c:pt idx="3921">
                  <c:v>1.64341597688994</c:v>
                </c:pt>
                <c:pt idx="3922">
                  <c:v>1.642579563459744</c:v>
                </c:pt>
                <c:pt idx="3923">
                  <c:v>1.641743788014376</c:v>
                </c:pt>
                <c:pt idx="3924">
                  <c:v>1.64090864990594</c:v>
                </c:pt>
                <c:pt idx="3925">
                  <c:v>1.640074148486728</c:v>
                </c:pt>
                <c:pt idx="3926">
                  <c:v>1.63924028311007</c:v>
                </c:pt>
                <c:pt idx="3927">
                  <c:v>1.63840705313018</c:v>
                </c:pt>
                <c:pt idx="3928">
                  <c:v>1.63757445790226</c:v>
                </c:pt>
                <c:pt idx="3929">
                  <c:v>1.63674249678206</c:v>
                </c:pt>
                <c:pt idx="3930">
                  <c:v>1.635911169126062</c:v>
                </c:pt>
                <c:pt idx="3931">
                  <c:v>1.635080474291832</c:v>
                </c:pt>
                <c:pt idx="3932">
                  <c:v>1.63425041163746</c:v>
                </c:pt>
                <c:pt idx="3933">
                  <c:v>1.63342098052236</c:v>
                </c:pt>
                <c:pt idx="3934">
                  <c:v>1.632592180306224</c:v>
                </c:pt>
                <c:pt idx="3935">
                  <c:v>1.631764010349564</c:v>
                </c:pt>
                <c:pt idx="3936">
                  <c:v>1.630936470014177</c:v>
                </c:pt>
                <c:pt idx="3937">
                  <c:v>1.63010955866244</c:v>
                </c:pt>
                <c:pt idx="3938">
                  <c:v>1.62928327565727</c:v>
                </c:pt>
                <c:pt idx="3939">
                  <c:v>1.628457620362662</c:v>
                </c:pt>
                <c:pt idx="3940">
                  <c:v>1.62763259214336</c:v>
                </c:pt>
                <c:pt idx="3941">
                  <c:v>1.62680819036477</c:v>
                </c:pt>
                <c:pt idx="3942">
                  <c:v>1.62598441439337</c:v>
                </c:pt>
                <c:pt idx="3943">
                  <c:v>1.62516126359636</c:v>
                </c:pt>
                <c:pt idx="3944">
                  <c:v>1.62433873734147</c:v>
                </c:pt>
                <c:pt idx="3945">
                  <c:v>1.62351683499769</c:v>
                </c:pt>
                <c:pt idx="3946">
                  <c:v>1.62269555593433</c:v>
                </c:pt>
                <c:pt idx="3947">
                  <c:v>1.62187489952185</c:v>
                </c:pt>
                <c:pt idx="3948">
                  <c:v>1.621054865131282</c:v>
                </c:pt>
                <c:pt idx="3949">
                  <c:v>1.62023545213463</c:v>
                </c:pt>
                <c:pt idx="3950">
                  <c:v>1.61941665990465</c:v>
                </c:pt>
                <c:pt idx="3951">
                  <c:v>1.61859848781467</c:v>
                </c:pt>
                <c:pt idx="3952">
                  <c:v>1.61778093523897</c:v>
                </c:pt>
                <c:pt idx="3953">
                  <c:v>1.61696400155295</c:v>
                </c:pt>
                <c:pt idx="3954">
                  <c:v>1.61614768613209</c:v>
                </c:pt>
                <c:pt idx="3955">
                  <c:v>1.61533198835342</c:v>
                </c:pt>
                <c:pt idx="3956">
                  <c:v>1.61451690759388</c:v>
                </c:pt>
                <c:pt idx="3957">
                  <c:v>1.61370244323221</c:v>
                </c:pt>
                <c:pt idx="3958">
                  <c:v>1.612888594647002</c:v>
                </c:pt>
                <c:pt idx="3959">
                  <c:v>1.612075361218252</c:v>
                </c:pt>
                <c:pt idx="3960">
                  <c:v>1.61126274232654</c:v>
                </c:pt>
                <c:pt idx="3961">
                  <c:v>1.61045073735315</c:v>
                </c:pt>
                <c:pt idx="3962">
                  <c:v>1.60963934568022</c:v>
                </c:pt>
                <c:pt idx="3963">
                  <c:v>1.60882856669049</c:v>
                </c:pt>
                <c:pt idx="3964">
                  <c:v>1.60801839976781</c:v>
                </c:pt>
                <c:pt idx="3965">
                  <c:v>1.60720884429664</c:v>
                </c:pt>
                <c:pt idx="3966">
                  <c:v>1.60639989966218</c:v>
                </c:pt>
                <c:pt idx="3967">
                  <c:v>1.60559156525042</c:v>
                </c:pt>
                <c:pt idx="3968">
                  <c:v>1.60478384044801</c:v>
                </c:pt>
                <c:pt idx="3969">
                  <c:v>1.60397672464262</c:v>
                </c:pt>
                <c:pt idx="3970">
                  <c:v>1.603170217222477</c:v>
                </c:pt>
                <c:pt idx="3971">
                  <c:v>1.602364317576668</c:v>
                </c:pt>
                <c:pt idx="3972">
                  <c:v>1.60155902509503</c:v>
                </c:pt>
                <c:pt idx="3973">
                  <c:v>1.60075433916816</c:v>
                </c:pt>
                <c:pt idx="3974">
                  <c:v>1.599950259187447</c:v>
                </c:pt>
                <c:pt idx="3975">
                  <c:v>1.59914678454506</c:v>
                </c:pt>
                <c:pt idx="3976">
                  <c:v>1.598343914633792</c:v>
                </c:pt>
                <c:pt idx="3977">
                  <c:v>1.597541648847327</c:v>
                </c:pt>
                <c:pt idx="3978">
                  <c:v>1.59673998658007</c:v>
                </c:pt>
                <c:pt idx="3979">
                  <c:v>1.59593892722721</c:v>
                </c:pt>
                <c:pt idx="3980">
                  <c:v>1.59513847018458</c:v>
                </c:pt>
                <c:pt idx="3981">
                  <c:v>1.59433861484902</c:v>
                </c:pt>
                <c:pt idx="3982">
                  <c:v>1.59353936061778</c:v>
                </c:pt>
                <c:pt idx="3983">
                  <c:v>1.59274070688935</c:v>
                </c:pt>
                <c:pt idx="3984">
                  <c:v>1.591942653062314</c:v>
                </c:pt>
                <c:pt idx="3985">
                  <c:v>1.59114519853652</c:v>
                </c:pt>
                <c:pt idx="3986">
                  <c:v>1.59034834271245</c:v>
                </c:pt>
                <c:pt idx="3987">
                  <c:v>1.589552084991205</c:v>
                </c:pt>
                <c:pt idx="3988">
                  <c:v>1.588756424774836</c:v>
                </c:pt>
                <c:pt idx="3989">
                  <c:v>1.58796136146573</c:v>
                </c:pt>
                <c:pt idx="3990">
                  <c:v>1.58716689446784</c:v>
                </c:pt>
                <c:pt idx="3991">
                  <c:v>1.58637302318496</c:v>
                </c:pt>
                <c:pt idx="3992">
                  <c:v>1.585579747022044</c:v>
                </c:pt>
                <c:pt idx="3993">
                  <c:v>1.58478706538486</c:v>
                </c:pt>
                <c:pt idx="3994">
                  <c:v>1.583994977679816</c:v>
                </c:pt>
                <c:pt idx="3995">
                  <c:v>1.58320348331399</c:v>
                </c:pt>
                <c:pt idx="3996">
                  <c:v>1.58241258169531</c:v>
                </c:pt>
                <c:pt idx="3997">
                  <c:v>1.581622272232247</c:v>
                </c:pt>
                <c:pt idx="3998">
                  <c:v>1.5808325543344</c:v>
                </c:pt>
                <c:pt idx="3999">
                  <c:v>1.580043427411632</c:v>
                </c:pt>
                <c:pt idx="4000">
                  <c:v>1.579254890874987</c:v>
                </c:pt>
                <c:pt idx="4001">
                  <c:v>1.57846694413583</c:v>
                </c:pt>
                <c:pt idx="4002">
                  <c:v>1.5776795866065</c:v>
                </c:pt>
                <c:pt idx="4003">
                  <c:v>1.57689281770021</c:v>
                </c:pt>
                <c:pt idx="4004">
                  <c:v>1.57610663683063</c:v>
                </c:pt>
                <c:pt idx="4005">
                  <c:v>1.575321043412086</c:v>
                </c:pt>
                <c:pt idx="4006">
                  <c:v>1.57453603685978</c:v>
                </c:pt>
                <c:pt idx="4007">
                  <c:v>1.573751616589848</c:v>
                </c:pt>
                <c:pt idx="4008">
                  <c:v>1.57296778201899</c:v>
                </c:pt>
                <c:pt idx="4009">
                  <c:v>1.57218453256441</c:v>
                </c:pt>
                <c:pt idx="4010">
                  <c:v>1.571401867644368</c:v>
                </c:pt>
                <c:pt idx="4011">
                  <c:v>1.57061978667763</c:v>
                </c:pt>
                <c:pt idx="4012">
                  <c:v>1.5698382890836</c:v>
                </c:pt>
                <c:pt idx="4013">
                  <c:v>1.56905737428291</c:v>
                </c:pt>
                <c:pt idx="4014">
                  <c:v>1.568277041696396</c:v>
                </c:pt>
                <c:pt idx="4015">
                  <c:v>1.56749729074557</c:v>
                </c:pt>
                <c:pt idx="4016">
                  <c:v>1.56671812085329</c:v>
                </c:pt>
                <c:pt idx="4017">
                  <c:v>1.56593953144224</c:v>
                </c:pt>
                <c:pt idx="4018">
                  <c:v>1.56516152193646</c:v>
                </c:pt>
                <c:pt idx="4019">
                  <c:v>1.56438409176073</c:v>
                </c:pt>
                <c:pt idx="4020">
                  <c:v>1.56360724034023</c:v>
                </c:pt>
                <c:pt idx="4021">
                  <c:v>1.56283096710088</c:v>
                </c:pt>
                <c:pt idx="4022">
                  <c:v>1.56205527146956</c:v>
                </c:pt>
                <c:pt idx="4023">
                  <c:v>1.56128015287336</c:v>
                </c:pt>
                <c:pt idx="4024">
                  <c:v>1.56050561074079</c:v>
                </c:pt>
                <c:pt idx="4025">
                  <c:v>1.55973164450055</c:v>
                </c:pt>
                <c:pt idx="4026">
                  <c:v>1.55895825358216</c:v>
                </c:pt>
                <c:pt idx="4027">
                  <c:v>1.558185437416024</c:v>
                </c:pt>
                <c:pt idx="4028">
                  <c:v>1.55741319543282</c:v>
                </c:pt>
                <c:pt idx="4029">
                  <c:v>1.55664152706442</c:v>
                </c:pt>
                <c:pt idx="4030">
                  <c:v>1.55587043174328</c:v>
                </c:pt>
                <c:pt idx="4031">
                  <c:v>1.55509990890225</c:v>
                </c:pt>
                <c:pt idx="4032">
                  <c:v>1.554329957975137</c:v>
                </c:pt>
                <c:pt idx="4033">
                  <c:v>1.55356057839661</c:v>
                </c:pt>
                <c:pt idx="4034">
                  <c:v>1.55279176960162</c:v>
                </c:pt>
                <c:pt idx="4035">
                  <c:v>1.552023531026072</c:v>
                </c:pt>
                <c:pt idx="4036">
                  <c:v>1.551255862106612</c:v>
                </c:pt>
                <c:pt idx="4037">
                  <c:v>1.55048876228047</c:v>
                </c:pt>
                <c:pt idx="4038">
                  <c:v>1.54972223098552</c:v>
                </c:pt>
                <c:pt idx="4039">
                  <c:v>1.54895626766047</c:v>
                </c:pt>
                <c:pt idx="4040">
                  <c:v>1.54819087174459</c:v>
                </c:pt>
                <c:pt idx="4041">
                  <c:v>1.547426042678106</c:v>
                </c:pt>
                <c:pt idx="4042">
                  <c:v>1.54666177990149</c:v>
                </c:pt>
                <c:pt idx="4043">
                  <c:v>1.54589808285627</c:v>
                </c:pt>
                <c:pt idx="4044">
                  <c:v>1.545134950984464</c:v>
                </c:pt>
                <c:pt idx="4045">
                  <c:v>1.54437238372909</c:v>
                </c:pt>
                <c:pt idx="4046">
                  <c:v>1.54361038053337</c:v>
                </c:pt>
                <c:pt idx="4047">
                  <c:v>1.54284894084147</c:v>
                </c:pt>
                <c:pt idx="4048">
                  <c:v>1.542088064098331</c:v>
                </c:pt>
                <c:pt idx="4049">
                  <c:v>1.54132774974943</c:v>
                </c:pt>
                <c:pt idx="4050">
                  <c:v>1.54056799724102</c:v>
                </c:pt>
                <c:pt idx="4051">
                  <c:v>1.53980880601985</c:v>
                </c:pt>
                <c:pt idx="4052">
                  <c:v>1.53905017553367</c:v>
                </c:pt>
                <c:pt idx="4053">
                  <c:v>1.53829210523058</c:v>
                </c:pt>
                <c:pt idx="4054">
                  <c:v>1.537534594559462</c:v>
                </c:pt>
                <c:pt idx="4055">
                  <c:v>1.53677764297013</c:v>
                </c:pt>
                <c:pt idx="4056">
                  <c:v>1.53602124991273</c:v>
                </c:pt>
                <c:pt idx="4057">
                  <c:v>1.53526541483803</c:v>
                </c:pt>
                <c:pt idx="4058">
                  <c:v>1.53451013719805</c:v>
                </c:pt>
                <c:pt idx="4059">
                  <c:v>1.53375541644492</c:v>
                </c:pt>
                <c:pt idx="4060">
                  <c:v>1.533001252031304</c:v>
                </c:pt>
                <c:pt idx="4061">
                  <c:v>1.532247643411272</c:v>
                </c:pt>
                <c:pt idx="4062">
                  <c:v>1.531494590039046</c:v>
                </c:pt>
                <c:pt idx="4063">
                  <c:v>1.53074209136941</c:v>
                </c:pt>
                <c:pt idx="4064">
                  <c:v>1.52999014685814</c:v>
                </c:pt>
                <c:pt idx="4065">
                  <c:v>1.52923875596157</c:v>
                </c:pt>
                <c:pt idx="4066">
                  <c:v>1.528487918136556</c:v>
                </c:pt>
                <c:pt idx="4067">
                  <c:v>1.527737632840978</c:v>
                </c:pt>
                <c:pt idx="4068">
                  <c:v>1.52698789953289</c:v>
                </c:pt>
                <c:pt idx="4069">
                  <c:v>1.52623871767139</c:v>
                </c:pt>
                <c:pt idx="4070">
                  <c:v>1.52549008671618</c:v>
                </c:pt>
                <c:pt idx="4071">
                  <c:v>1.52474200612763</c:v>
                </c:pt>
                <c:pt idx="4072">
                  <c:v>1.523994475366288</c:v>
                </c:pt>
                <c:pt idx="4073">
                  <c:v>1.52324749389419</c:v>
                </c:pt>
                <c:pt idx="4074">
                  <c:v>1.5225010611734</c:v>
                </c:pt>
                <c:pt idx="4075">
                  <c:v>1.52175517666698</c:v>
                </c:pt>
                <c:pt idx="4076">
                  <c:v>1.52100983983832</c:v>
                </c:pt>
                <c:pt idx="4077">
                  <c:v>1.52026505015192</c:v>
                </c:pt>
                <c:pt idx="4078">
                  <c:v>1.519520807072602</c:v>
                </c:pt>
                <c:pt idx="4079">
                  <c:v>1.51877711006579</c:v>
                </c:pt>
                <c:pt idx="4080">
                  <c:v>1.51803395859781</c:v>
                </c:pt>
                <c:pt idx="4081">
                  <c:v>1.517291352135473</c:v>
                </c:pt>
                <c:pt idx="4082">
                  <c:v>1.51654929014629</c:v>
                </c:pt>
                <c:pt idx="4083">
                  <c:v>1.51580777209843</c:v>
                </c:pt>
                <c:pt idx="4084">
                  <c:v>1.515066797460765</c:v>
                </c:pt>
                <c:pt idx="4085">
                  <c:v>1.51432636570255</c:v>
                </c:pt>
                <c:pt idx="4086">
                  <c:v>1.51358647629422</c:v>
                </c:pt>
                <c:pt idx="4087">
                  <c:v>1.512847128706225</c:v>
                </c:pt>
                <c:pt idx="4088">
                  <c:v>1.51210832241006</c:v>
                </c:pt>
                <c:pt idx="4089">
                  <c:v>1.51137005687789</c:v>
                </c:pt>
                <c:pt idx="4090">
                  <c:v>1.51063233158206</c:v>
                </c:pt>
                <c:pt idx="4091">
                  <c:v>1.50989514599625</c:v>
                </c:pt>
                <c:pt idx="4092">
                  <c:v>1.50915849959427</c:v>
                </c:pt>
                <c:pt idx="4093">
                  <c:v>1.50842239185074</c:v>
                </c:pt>
                <c:pt idx="4094">
                  <c:v>1.5076868222408</c:v>
                </c:pt>
                <c:pt idx="4095">
                  <c:v>1.50695179024061</c:v>
                </c:pt>
                <c:pt idx="4096">
                  <c:v>1.50621729532641</c:v>
                </c:pt>
                <c:pt idx="4097">
                  <c:v>1.50548333697528</c:v>
                </c:pt>
                <c:pt idx="4098">
                  <c:v>1.50474991466563</c:v>
                </c:pt>
                <c:pt idx="4099">
                  <c:v>1.50401702787514</c:v>
                </c:pt>
                <c:pt idx="4100">
                  <c:v>1.50328467608324</c:v>
                </c:pt>
                <c:pt idx="4101">
                  <c:v>1.50255285876953</c:v>
                </c:pt>
                <c:pt idx="4102">
                  <c:v>1.501821575414425</c:v>
                </c:pt>
                <c:pt idx="4103">
                  <c:v>1.50109082549861</c:v>
                </c:pt>
                <c:pt idx="4104">
                  <c:v>1.50036060850428</c:v>
                </c:pt>
                <c:pt idx="4105">
                  <c:v>1.49963092391307</c:v>
                </c:pt>
                <c:pt idx="4106">
                  <c:v>1.498901771207987</c:v>
                </c:pt>
                <c:pt idx="4107">
                  <c:v>1.498173149872724</c:v>
                </c:pt>
                <c:pt idx="4108">
                  <c:v>1.49744505939103</c:v>
                </c:pt>
                <c:pt idx="4109">
                  <c:v>1.49671749924768</c:v>
                </c:pt>
                <c:pt idx="4110">
                  <c:v>1.49599046892842</c:v>
                </c:pt>
                <c:pt idx="4111">
                  <c:v>1.49526396791879</c:v>
                </c:pt>
                <c:pt idx="4112">
                  <c:v>1.49453799570554</c:v>
                </c:pt>
                <c:pt idx="4113">
                  <c:v>1.493812551775712</c:v>
                </c:pt>
                <c:pt idx="4114">
                  <c:v>1.49308763561756</c:v>
                </c:pt>
                <c:pt idx="4115">
                  <c:v>1.492363246719174</c:v>
                </c:pt>
                <c:pt idx="4116">
                  <c:v>1.49163938456975</c:v>
                </c:pt>
                <c:pt idx="4117">
                  <c:v>1.49091604865902</c:v>
                </c:pt>
                <c:pt idx="4118">
                  <c:v>1.490193238477454</c:v>
                </c:pt>
                <c:pt idx="4119">
                  <c:v>1.48947095351568</c:v>
                </c:pt>
                <c:pt idx="4120">
                  <c:v>1.48874919326514</c:v>
                </c:pt>
                <c:pt idx="4121">
                  <c:v>1.4880279572184</c:v>
                </c:pt>
                <c:pt idx="4122">
                  <c:v>1.48730724486816</c:v>
                </c:pt>
                <c:pt idx="4123">
                  <c:v>1.48658705570764</c:v>
                </c:pt>
                <c:pt idx="4124">
                  <c:v>1.48586738923087</c:v>
                </c:pt>
                <c:pt idx="4125">
                  <c:v>1.48514824493228</c:v>
                </c:pt>
                <c:pt idx="4126">
                  <c:v>1.48442962230778</c:v>
                </c:pt>
                <c:pt idx="4127">
                  <c:v>1.48371152085231</c:v>
                </c:pt>
                <c:pt idx="4128">
                  <c:v>1.48299394006283</c:v>
                </c:pt>
                <c:pt idx="4129">
                  <c:v>1.48227687943633</c:v>
                </c:pt>
                <c:pt idx="4130">
                  <c:v>1.481560338470406</c:v>
                </c:pt>
                <c:pt idx="4131">
                  <c:v>1.48084431666354</c:v>
                </c:pt>
                <c:pt idx="4132">
                  <c:v>1.480128813514127</c:v>
                </c:pt>
                <c:pt idx="4133">
                  <c:v>1.47941382852204</c:v>
                </c:pt>
                <c:pt idx="4134">
                  <c:v>1.478699361187124</c:v>
                </c:pt>
                <c:pt idx="4135">
                  <c:v>1.47798541101015</c:v>
                </c:pt>
                <c:pt idx="4136">
                  <c:v>1.47727197749252</c:v>
                </c:pt>
                <c:pt idx="4137">
                  <c:v>1.47655906013586</c:v>
                </c:pt>
                <c:pt idx="4138">
                  <c:v>1.475846658442559</c:v>
                </c:pt>
                <c:pt idx="4139">
                  <c:v>1.47513477191616</c:v>
                </c:pt>
                <c:pt idx="4140">
                  <c:v>1.47442340006031</c:v>
                </c:pt>
                <c:pt idx="4141">
                  <c:v>1.47371254237863</c:v>
                </c:pt>
                <c:pt idx="4142">
                  <c:v>1.47300219837663</c:v>
                </c:pt>
                <c:pt idx="4143">
                  <c:v>1.47229236755938</c:v>
                </c:pt>
                <c:pt idx="4144">
                  <c:v>1.47158304943317</c:v>
                </c:pt>
                <c:pt idx="4145">
                  <c:v>1.470874243504766</c:v>
                </c:pt>
                <c:pt idx="4146">
                  <c:v>1.470165949281042</c:v>
                </c:pt>
                <c:pt idx="4147">
                  <c:v>1.46945816627008</c:v>
                </c:pt>
                <c:pt idx="4148">
                  <c:v>1.46875089398022</c:v>
                </c:pt>
                <c:pt idx="4149">
                  <c:v>1.468044131920716</c:v>
                </c:pt>
                <c:pt idx="4150">
                  <c:v>1.46733787960084</c:v>
                </c:pt>
                <c:pt idx="4151">
                  <c:v>1.466632136531052</c:v>
                </c:pt>
                <c:pt idx="4152">
                  <c:v>1.4659269022218</c:v>
                </c:pt>
                <c:pt idx="4153">
                  <c:v>1.46522217618488</c:v>
                </c:pt>
                <c:pt idx="4154">
                  <c:v>1.46451795793199</c:v>
                </c:pt>
                <c:pt idx="4155">
                  <c:v>1.46381424697574</c:v>
                </c:pt>
                <c:pt idx="4156">
                  <c:v>1.46311104282921</c:v>
                </c:pt>
                <c:pt idx="4157">
                  <c:v>1.46240834500603</c:v>
                </c:pt>
                <c:pt idx="4158">
                  <c:v>1.4617061530208</c:v>
                </c:pt>
                <c:pt idx="4159">
                  <c:v>1.46100446638802</c:v>
                </c:pt>
                <c:pt idx="4160">
                  <c:v>1.46030328462341</c:v>
                </c:pt>
                <c:pt idx="4161">
                  <c:v>1.45960260724321</c:v>
                </c:pt>
                <c:pt idx="4162">
                  <c:v>1.45890243376342</c:v>
                </c:pt>
                <c:pt idx="4163">
                  <c:v>1.45820276370164</c:v>
                </c:pt>
                <c:pt idx="4164">
                  <c:v>1.45750359657589</c:v>
                </c:pt>
                <c:pt idx="4165">
                  <c:v>1.4568049319038</c:v>
                </c:pt>
                <c:pt idx="4166">
                  <c:v>1.45610676920497</c:v>
                </c:pt>
                <c:pt idx="4167">
                  <c:v>1.455409107998446</c:v>
                </c:pt>
                <c:pt idx="4168">
                  <c:v>1.454711947804638</c:v>
                </c:pt>
                <c:pt idx="4169">
                  <c:v>1.45401528814392</c:v>
                </c:pt>
                <c:pt idx="4170">
                  <c:v>1.45331912853768</c:v>
                </c:pt>
                <c:pt idx="4171">
                  <c:v>1.45262346850785</c:v>
                </c:pt>
                <c:pt idx="4172">
                  <c:v>1.451928307576555</c:v>
                </c:pt>
                <c:pt idx="4173">
                  <c:v>1.451233645266916</c:v>
                </c:pt>
                <c:pt idx="4174">
                  <c:v>1.45053948110199</c:v>
                </c:pt>
                <c:pt idx="4175">
                  <c:v>1.44984581460654</c:v>
                </c:pt>
                <c:pt idx="4176">
                  <c:v>1.449152645304617</c:v>
                </c:pt>
                <c:pt idx="4177">
                  <c:v>1.448459972721734</c:v>
                </c:pt>
                <c:pt idx="4178">
                  <c:v>1.44776779638371</c:v>
                </c:pt>
                <c:pt idx="4179">
                  <c:v>1.44707611581696</c:v>
                </c:pt>
                <c:pt idx="4180">
                  <c:v>1.44638493054796</c:v>
                </c:pt>
                <c:pt idx="4181">
                  <c:v>1.445694240104221</c:v>
                </c:pt>
                <c:pt idx="4182">
                  <c:v>1.445004044014307</c:v>
                </c:pt>
                <c:pt idx="4183">
                  <c:v>1.44431434180635</c:v>
                </c:pt>
                <c:pt idx="4184">
                  <c:v>1.443625133009916</c:v>
                </c:pt>
                <c:pt idx="4185">
                  <c:v>1.442936417154045</c:v>
                </c:pt>
                <c:pt idx="4186">
                  <c:v>1.44224819376984</c:v>
                </c:pt>
                <c:pt idx="4187">
                  <c:v>1.441560462387587</c:v>
                </c:pt>
                <c:pt idx="4188">
                  <c:v>1.44087322253881</c:v>
                </c:pt>
                <c:pt idx="4189">
                  <c:v>1.44018647375541</c:v>
                </c:pt>
                <c:pt idx="4190">
                  <c:v>1.439500215569837</c:v>
                </c:pt>
                <c:pt idx="4191">
                  <c:v>1.438814447515568</c:v>
                </c:pt>
                <c:pt idx="4192">
                  <c:v>1.43812916912578</c:v>
                </c:pt>
                <c:pt idx="4193">
                  <c:v>1.4374443799351</c:v>
                </c:pt>
                <c:pt idx="4194">
                  <c:v>1.43676007947758</c:v>
                </c:pt>
                <c:pt idx="4195">
                  <c:v>1.43607626728893</c:v>
                </c:pt>
                <c:pt idx="4196">
                  <c:v>1.43539294290509</c:v>
                </c:pt>
                <c:pt idx="4197">
                  <c:v>1.43471010586226</c:v>
                </c:pt>
                <c:pt idx="4198">
                  <c:v>1.434027755697077</c:v>
                </c:pt>
                <c:pt idx="4199">
                  <c:v>1.43334589194761</c:v>
                </c:pt>
                <c:pt idx="4200">
                  <c:v>1.43266451415163</c:v>
                </c:pt>
                <c:pt idx="4201">
                  <c:v>1.43198362184756</c:v>
                </c:pt>
                <c:pt idx="4202">
                  <c:v>1.431303214575086</c:v>
                </c:pt>
                <c:pt idx="4203">
                  <c:v>1.430623291873134</c:v>
                </c:pt>
                <c:pt idx="4204">
                  <c:v>1.429943853282362</c:v>
                </c:pt>
                <c:pt idx="4205">
                  <c:v>1.429264898343388</c:v>
                </c:pt>
                <c:pt idx="4206">
                  <c:v>1.42858642659756</c:v>
                </c:pt>
                <c:pt idx="4207">
                  <c:v>1.427908437586996</c:v>
                </c:pt>
                <c:pt idx="4208">
                  <c:v>1.42723093085347</c:v>
                </c:pt>
                <c:pt idx="4209">
                  <c:v>1.4265539059404</c:v>
                </c:pt>
                <c:pt idx="4210">
                  <c:v>1.42587736239125</c:v>
                </c:pt>
                <c:pt idx="4211">
                  <c:v>1.425201299749923</c:v>
                </c:pt>
                <c:pt idx="4212">
                  <c:v>1.424525717561135</c:v>
                </c:pt>
                <c:pt idx="4213">
                  <c:v>1.423850615369514</c:v>
                </c:pt>
                <c:pt idx="4214">
                  <c:v>1.42317599272126</c:v>
                </c:pt>
                <c:pt idx="4215">
                  <c:v>1.422501849162137</c:v>
                </c:pt>
                <c:pt idx="4216">
                  <c:v>1.421828184239094</c:v>
                </c:pt>
                <c:pt idx="4217">
                  <c:v>1.421154997499304</c:v>
                </c:pt>
                <c:pt idx="4218">
                  <c:v>1.42048228849047</c:v>
                </c:pt>
                <c:pt idx="4219">
                  <c:v>1.419810056760937</c:v>
                </c:pt>
                <c:pt idx="4220">
                  <c:v>1.41913830185985</c:v>
                </c:pt>
                <c:pt idx="4221">
                  <c:v>1.41846702333593</c:v>
                </c:pt>
                <c:pt idx="4222">
                  <c:v>1.417796220740118</c:v>
                </c:pt>
                <c:pt idx="4223">
                  <c:v>1.41712589362178</c:v>
                </c:pt>
                <c:pt idx="4224">
                  <c:v>1.41645604153218</c:v>
                </c:pt>
                <c:pt idx="4225">
                  <c:v>1.41578666402336</c:v>
                </c:pt>
                <c:pt idx="4226">
                  <c:v>1.41511776064666</c:v>
                </c:pt>
                <c:pt idx="4227">
                  <c:v>1.414449330954967</c:v>
                </c:pt>
                <c:pt idx="4228">
                  <c:v>1.41378137450154</c:v>
                </c:pt>
                <c:pt idx="4229">
                  <c:v>1.413113890839655</c:v>
                </c:pt>
                <c:pt idx="4230">
                  <c:v>1.41244687952356</c:v>
                </c:pt>
                <c:pt idx="4231">
                  <c:v>1.411780340107885</c:v>
                </c:pt>
                <c:pt idx="4232">
                  <c:v>1.411114272148044</c:v>
                </c:pt>
                <c:pt idx="4233">
                  <c:v>1.410448675199433</c:v>
                </c:pt>
                <c:pt idx="4234">
                  <c:v>1.40978354881863</c:v>
                </c:pt>
                <c:pt idx="4235">
                  <c:v>1.409118892562171</c:v>
                </c:pt>
                <c:pt idx="4236">
                  <c:v>1.40845470598732</c:v>
                </c:pt>
                <c:pt idx="4237">
                  <c:v>1.40779098865189</c:v>
                </c:pt>
                <c:pt idx="4238">
                  <c:v>1.407127740114147</c:v>
                </c:pt>
                <c:pt idx="4239">
                  <c:v>1.40646495993316</c:v>
                </c:pt>
                <c:pt idx="4240">
                  <c:v>1.405802647668062</c:v>
                </c:pt>
                <c:pt idx="4241">
                  <c:v>1.40514080287884</c:v>
                </c:pt>
                <c:pt idx="4242">
                  <c:v>1.40447942512579</c:v>
                </c:pt>
                <c:pt idx="4243">
                  <c:v>1.40381851396984</c:v>
                </c:pt>
                <c:pt idx="4244">
                  <c:v>1.4031580689727</c:v>
                </c:pt>
                <c:pt idx="4245">
                  <c:v>1.4024980896959</c:v>
                </c:pt>
                <c:pt idx="4246">
                  <c:v>1.401838575702047</c:v>
                </c:pt>
                <c:pt idx="4247">
                  <c:v>1.40117952655407</c:v>
                </c:pt>
                <c:pt idx="4248">
                  <c:v>1.40052094181582</c:v>
                </c:pt>
                <c:pt idx="4249">
                  <c:v>1.399862821050552</c:v>
                </c:pt>
                <c:pt idx="4250">
                  <c:v>1.399205163823478</c:v>
                </c:pt>
                <c:pt idx="4251">
                  <c:v>1.398547969699196</c:v>
                </c:pt>
                <c:pt idx="4252">
                  <c:v>1.397891238243337</c:v>
                </c:pt>
                <c:pt idx="4253">
                  <c:v>1.39723496902189</c:v>
                </c:pt>
                <c:pt idx="4254">
                  <c:v>1.396579161601758</c:v>
                </c:pt>
                <c:pt idx="4255">
                  <c:v>1.395923815549457</c:v>
                </c:pt>
                <c:pt idx="4256">
                  <c:v>1.39526893043281</c:v>
                </c:pt>
                <c:pt idx="4257">
                  <c:v>1.39461450581983</c:v>
                </c:pt>
                <c:pt idx="4258">
                  <c:v>1.39396054127914</c:v>
                </c:pt>
                <c:pt idx="4259">
                  <c:v>1.393307036379782</c:v>
                </c:pt>
                <c:pt idx="4260">
                  <c:v>1.392653990691122</c:v>
                </c:pt>
                <c:pt idx="4261">
                  <c:v>1.392001403783756</c:v>
                </c:pt>
                <c:pt idx="4262">
                  <c:v>1.39134927522753</c:v>
                </c:pt>
                <c:pt idx="4263">
                  <c:v>1.39069760459427</c:v>
                </c:pt>
                <c:pt idx="4264">
                  <c:v>1.39004639145523</c:v>
                </c:pt>
                <c:pt idx="4265">
                  <c:v>1.38939563538237</c:v>
                </c:pt>
                <c:pt idx="4266">
                  <c:v>1.388745335948564</c:v>
                </c:pt>
                <c:pt idx="4267">
                  <c:v>1.38809549272655</c:v>
                </c:pt>
                <c:pt idx="4268">
                  <c:v>1.38744610529022</c:v>
                </c:pt>
                <c:pt idx="4269">
                  <c:v>1.38679717321343</c:v>
                </c:pt>
                <c:pt idx="4270">
                  <c:v>1.38614869607103</c:v>
                </c:pt>
                <c:pt idx="4271">
                  <c:v>1.38550067343788</c:v>
                </c:pt>
                <c:pt idx="4272">
                  <c:v>1.384853104889662</c:v>
                </c:pt>
                <c:pt idx="4273">
                  <c:v>1.38420599000227</c:v>
                </c:pt>
                <c:pt idx="4274">
                  <c:v>1.38355932835242</c:v>
                </c:pt>
                <c:pt idx="4275">
                  <c:v>1.38291311951718</c:v>
                </c:pt>
                <c:pt idx="4276">
                  <c:v>1.38226736307423</c:v>
                </c:pt>
                <c:pt idx="4277">
                  <c:v>1.3816220586011</c:v>
                </c:pt>
                <c:pt idx="4278">
                  <c:v>1.380977205676734</c:v>
                </c:pt>
                <c:pt idx="4279">
                  <c:v>1.380332803880333</c:v>
                </c:pt>
                <c:pt idx="4280">
                  <c:v>1.37968885279086</c:v>
                </c:pt>
                <c:pt idx="4281">
                  <c:v>1.379045351988562</c:v>
                </c:pt>
                <c:pt idx="4282">
                  <c:v>1.37840230105426</c:v>
                </c:pt>
                <c:pt idx="4283">
                  <c:v>1.37775969956836</c:v>
                </c:pt>
                <c:pt idx="4284">
                  <c:v>1.37711754711277</c:v>
                </c:pt>
                <c:pt idx="4285">
                  <c:v>1.37647584326927</c:v>
                </c:pt>
                <c:pt idx="4286">
                  <c:v>1.37583458762025</c:v>
                </c:pt>
                <c:pt idx="4287">
                  <c:v>1.37519377974872</c:v>
                </c:pt>
                <c:pt idx="4288">
                  <c:v>1.374553419238323</c:v>
                </c:pt>
                <c:pt idx="4289">
                  <c:v>1.37391350567241</c:v>
                </c:pt>
                <c:pt idx="4290">
                  <c:v>1.37327403863581</c:v>
                </c:pt>
                <c:pt idx="4291">
                  <c:v>1.37263501771302</c:v>
                </c:pt>
                <c:pt idx="4292">
                  <c:v>1.371996442489882</c:v>
                </c:pt>
                <c:pt idx="4293">
                  <c:v>1.37135831255178</c:v>
                </c:pt>
                <c:pt idx="4294">
                  <c:v>1.370720627484957</c:v>
                </c:pt>
                <c:pt idx="4295">
                  <c:v>1.370083386876808</c:v>
                </c:pt>
                <c:pt idx="4296">
                  <c:v>1.36944659031385</c:v>
                </c:pt>
                <c:pt idx="4297">
                  <c:v>1.36881023738434</c:v>
                </c:pt>
                <c:pt idx="4298">
                  <c:v>1.36817432767637</c:v>
                </c:pt>
                <c:pt idx="4299">
                  <c:v>1.36753886077842</c:v>
                </c:pt>
                <c:pt idx="4300">
                  <c:v>1.36690383628005</c:v>
                </c:pt>
                <c:pt idx="4301">
                  <c:v>1.366269253770466</c:v>
                </c:pt>
                <c:pt idx="4302">
                  <c:v>1.36563511284031</c:v>
                </c:pt>
                <c:pt idx="4303">
                  <c:v>1.365001413079627</c:v>
                </c:pt>
                <c:pt idx="4304">
                  <c:v>1.36436815407996</c:v>
                </c:pt>
                <c:pt idx="4305">
                  <c:v>1.363735335432486</c:v>
                </c:pt>
                <c:pt idx="4306">
                  <c:v>1.36310295672953</c:v>
                </c:pt>
                <c:pt idx="4307">
                  <c:v>1.36247101756341</c:v>
                </c:pt>
                <c:pt idx="4308">
                  <c:v>1.361839517527364</c:v>
                </c:pt>
                <c:pt idx="4309">
                  <c:v>1.36120845621427</c:v>
                </c:pt>
                <c:pt idx="4310">
                  <c:v>1.360577833218452</c:v>
                </c:pt>
                <c:pt idx="4311">
                  <c:v>1.35994764813424</c:v>
                </c:pt>
                <c:pt idx="4312">
                  <c:v>1.359317900556532</c:v>
                </c:pt>
                <c:pt idx="4313">
                  <c:v>1.35868859008048</c:v>
                </c:pt>
                <c:pt idx="4314">
                  <c:v>1.358059716302</c:v>
                </c:pt>
                <c:pt idx="4315">
                  <c:v>1.357431278817164</c:v>
                </c:pt>
                <c:pt idx="4316">
                  <c:v>1.35680327722301</c:v>
                </c:pt>
                <c:pt idx="4317">
                  <c:v>1.356175711116304</c:v>
                </c:pt>
                <c:pt idx="4318">
                  <c:v>1.35554858009496</c:v>
                </c:pt>
                <c:pt idx="4319">
                  <c:v>1.35492188375711</c:v>
                </c:pt>
                <c:pt idx="4320">
                  <c:v>1.35429562170096</c:v>
                </c:pt>
                <c:pt idx="4321">
                  <c:v>1.35366979352605</c:v>
                </c:pt>
                <c:pt idx="4322">
                  <c:v>1.35304439883155</c:v>
                </c:pt>
                <c:pt idx="4323">
                  <c:v>1.3524194372177</c:v>
                </c:pt>
                <c:pt idx="4324">
                  <c:v>1.351794908284355</c:v>
                </c:pt>
                <c:pt idx="4325">
                  <c:v>1.35117081163314</c:v>
                </c:pt>
                <c:pt idx="4326">
                  <c:v>1.350547146864942</c:v>
                </c:pt>
                <c:pt idx="4327">
                  <c:v>1.34992391358161</c:v>
                </c:pt>
                <c:pt idx="4328">
                  <c:v>1.34930111138519</c:v>
                </c:pt>
                <c:pt idx="4329">
                  <c:v>1.34867873987906</c:v>
                </c:pt>
                <c:pt idx="4330">
                  <c:v>1.34805679866585</c:v>
                </c:pt>
                <c:pt idx="4331">
                  <c:v>1.347435287349294</c:v>
                </c:pt>
                <c:pt idx="4332">
                  <c:v>1.34681420553343</c:v>
                </c:pt>
                <c:pt idx="4333">
                  <c:v>1.34619355282305</c:v>
                </c:pt>
                <c:pt idx="4334">
                  <c:v>1.34557332882303</c:v>
                </c:pt>
                <c:pt idx="4335">
                  <c:v>1.344953533138585</c:v>
                </c:pt>
                <c:pt idx="4336">
                  <c:v>1.34433416537586</c:v>
                </c:pt>
                <c:pt idx="4337">
                  <c:v>1.34371522514122</c:v>
                </c:pt>
                <c:pt idx="4338">
                  <c:v>1.343096712041425</c:v>
                </c:pt>
                <c:pt idx="4339">
                  <c:v>1.342478625683532</c:v>
                </c:pt>
                <c:pt idx="4340">
                  <c:v>1.34186096567569</c:v>
                </c:pt>
                <c:pt idx="4341">
                  <c:v>1.341243731625723</c:v>
                </c:pt>
                <c:pt idx="4342">
                  <c:v>1.34062692314233</c:v>
                </c:pt>
                <c:pt idx="4343">
                  <c:v>1.34001053983449</c:v>
                </c:pt>
                <c:pt idx="4344">
                  <c:v>1.33939458131203</c:v>
                </c:pt>
                <c:pt idx="4345">
                  <c:v>1.338779047184567</c:v>
                </c:pt>
                <c:pt idx="4346">
                  <c:v>1.33816393706257</c:v>
                </c:pt>
                <c:pt idx="4347">
                  <c:v>1.337549250556967</c:v>
                </c:pt>
                <c:pt idx="4348">
                  <c:v>1.336934987279316</c:v>
                </c:pt>
                <c:pt idx="4349">
                  <c:v>1.33632114684085</c:v>
                </c:pt>
                <c:pt idx="4350">
                  <c:v>1.335707728854</c:v>
                </c:pt>
                <c:pt idx="4351">
                  <c:v>1.33509473293143</c:v>
                </c:pt>
                <c:pt idx="4352">
                  <c:v>1.33448215868619</c:v>
                </c:pt>
                <c:pt idx="4353">
                  <c:v>1.3338700057316</c:v>
                </c:pt>
                <c:pt idx="4354">
                  <c:v>1.33325827368189</c:v>
                </c:pt>
                <c:pt idx="4355">
                  <c:v>1.33264696215146</c:v>
                </c:pt>
                <c:pt idx="4356">
                  <c:v>1.33203607075529</c:v>
                </c:pt>
                <c:pt idx="4357">
                  <c:v>1.33142559910821</c:v>
                </c:pt>
                <c:pt idx="4358">
                  <c:v>1.33081554682631</c:v>
                </c:pt>
                <c:pt idx="4359">
                  <c:v>1.33020591352568</c:v>
                </c:pt>
                <c:pt idx="4360">
                  <c:v>1.329596698822774</c:v>
                </c:pt>
                <c:pt idx="4361">
                  <c:v>1.328987902334714</c:v>
                </c:pt>
                <c:pt idx="4362">
                  <c:v>1.328379523678972</c:v>
                </c:pt>
                <c:pt idx="4363">
                  <c:v>1.32777156247366</c:v>
                </c:pt>
                <c:pt idx="4364">
                  <c:v>1.32716401833686</c:v>
                </c:pt>
                <c:pt idx="4365">
                  <c:v>1.32655689088755</c:v>
                </c:pt>
                <c:pt idx="4366">
                  <c:v>1.32595017974504</c:v>
                </c:pt>
                <c:pt idx="4367">
                  <c:v>1.32534388452865</c:v>
                </c:pt>
                <c:pt idx="4368">
                  <c:v>1.324738004858766</c:v>
                </c:pt>
                <c:pt idx="4369">
                  <c:v>1.324132540355852</c:v>
                </c:pt>
                <c:pt idx="4370">
                  <c:v>1.3235274906407</c:v>
                </c:pt>
                <c:pt idx="4371">
                  <c:v>1.322922855334637</c:v>
                </c:pt>
                <c:pt idx="4372">
                  <c:v>1.32231863405997</c:v>
                </c:pt>
                <c:pt idx="4373">
                  <c:v>1.32171482643853</c:v>
                </c:pt>
                <c:pt idx="4374">
                  <c:v>1.32111143209328</c:v>
                </c:pt>
                <c:pt idx="4375">
                  <c:v>1.32050845064717</c:v>
                </c:pt>
                <c:pt idx="4376">
                  <c:v>1.319905881723712</c:v>
                </c:pt>
                <c:pt idx="4377">
                  <c:v>1.319303724946938</c:v>
                </c:pt>
                <c:pt idx="4378">
                  <c:v>1.31870197994116</c:v>
                </c:pt>
                <c:pt idx="4379">
                  <c:v>1.31810064633141</c:v>
                </c:pt>
                <c:pt idx="4380">
                  <c:v>1.31749972374265</c:v>
                </c:pt>
                <c:pt idx="4381">
                  <c:v>1.31689921180089</c:v>
                </c:pt>
                <c:pt idx="4382">
                  <c:v>1.31629911013208</c:v>
                </c:pt>
                <c:pt idx="4383">
                  <c:v>1.315699418362786</c:v>
                </c:pt>
                <c:pt idx="4384">
                  <c:v>1.31510013612007</c:v>
                </c:pt>
                <c:pt idx="4385">
                  <c:v>1.31450126303093</c:v>
                </c:pt>
                <c:pt idx="4386">
                  <c:v>1.313902798723467</c:v>
                </c:pt>
                <c:pt idx="4387">
                  <c:v>1.313304742825887</c:v>
                </c:pt>
                <c:pt idx="4388">
                  <c:v>1.312707094966942</c:v>
                </c:pt>
                <c:pt idx="4389">
                  <c:v>1.31210985477542</c:v>
                </c:pt>
                <c:pt idx="4390">
                  <c:v>1.311513021881325</c:v>
                </c:pt>
                <c:pt idx="4391">
                  <c:v>1.31091659591385</c:v>
                </c:pt>
                <c:pt idx="4392">
                  <c:v>1.31032057650396</c:v>
                </c:pt>
                <c:pt idx="4393">
                  <c:v>1.30972496328178</c:v>
                </c:pt>
                <c:pt idx="4394">
                  <c:v>1.309129755879191</c:v>
                </c:pt>
                <c:pt idx="4395">
                  <c:v>1.30853495392736</c:v>
                </c:pt>
                <c:pt idx="4396">
                  <c:v>1.30794055705851</c:v>
                </c:pt>
                <c:pt idx="4397">
                  <c:v>1.30734656490491</c:v>
                </c:pt>
                <c:pt idx="4398">
                  <c:v>1.30675297709924</c:v>
                </c:pt>
                <c:pt idx="4399">
                  <c:v>1.30615979327512</c:v>
                </c:pt>
                <c:pt idx="4400">
                  <c:v>1.30556701306606</c:v>
                </c:pt>
                <c:pt idx="4401">
                  <c:v>1.30497463610605</c:v>
                </c:pt>
                <c:pt idx="4402">
                  <c:v>1.30438266202997</c:v>
                </c:pt>
                <c:pt idx="4403">
                  <c:v>1.303791090472105</c:v>
                </c:pt>
                <c:pt idx="4404">
                  <c:v>1.30319992106829</c:v>
                </c:pt>
                <c:pt idx="4405">
                  <c:v>1.30260915345439</c:v>
                </c:pt>
                <c:pt idx="4406">
                  <c:v>1.30201878726591</c:v>
                </c:pt>
                <c:pt idx="4407">
                  <c:v>1.301428822139986</c:v>
                </c:pt>
                <c:pt idx="4408">
                  <c:v>1.300839257713256</c:v>
                </c:pt>
                <c:pt idx="4409">
                  <c:v>1.30025009362341</c:v>
                </c:pt>
                <c:pt idx="4410">
                  <c:v>1.29966132950825</c:v>
                </c:pt>
                <c:pt idx="4411">
                  <c:v>1.299072965005538</c:v>
                </c:pt>
                <c:pt idx="4412">
                  <c:v>1.2984849997542</c:v>
                </c:pt>
                <c:pt idx="4413">
                  <c:v>1.29789743339347</c:v>
                </c:pt>
                <c:pt idx="4414">
                  <c:v>1.297310265562476</c:v>
                </c:pt>
                <c:pt idx="4415">
                  <c:v>1.29672349590115</c:v>
                </c:pt>
                <c:pt idx="4416">
                  <c:v>1.296137124049614</c:v>
                </c:pt>
                <c:pt idx="4417">
                  <c:v>1.295551149648714</c:v>
                </c:pt>
                <c:pt idx="4418">
                  <c:v>1.29496557233927</c:v>
                </c:pt>
                <c:pt idx="4419">
                  <c:v>1.294380391763222</c:v>
                </c:pt>
                <c:pt idx="4420">
                  <c:v>1.293795607562031</c:v>
                </c:pt>
                <c:pt idx="4421">
                  <c:v>1.293211219377976</c:v>
                </c:pt>
                <c:pt idx="4422">
                  <c:v>1.29262722685384</c:v>
                </c:pt>
                <c:pt idx="4423">
                  <c:v>1.29204362963242</c:v>
                </c:pt>
                <c:pt idx="4424">
                  <c:v>1.29146042735781</c:v>
                </c:pt>
                <c:pt idx="4425">
                  <c:v>1.29087761967339</c:v>
                </c:pt>
                <c:pt idx="4426">
                  <c:v>1.29029520622368</c:v>
                </c:pt>
                <c:pt idx="4427">
                  <c:v>1.28971318665317</c:v>
                </c:pt>
                <c:pt idx="4428">
                  <c:v>1.28913156060684</c:v>
                </c:pt>
                <c:pt idx="4429">
                  <c:v>1.28855032773052</c:v>
                </c:pt>
                <c:pt idx="4430">
                  <c:v>1.287969487669989</c:v>
                </c:pt>
                <c:pt idx="4431">
                  <c:v>1.28738904007157</c:v>
                </c:pt>
                <c:pt idx="4432">
                  <c:v>1.28680898458167</c:v>
                </c:pt>
                <c:pt idx="4433">
                  <c:v>1.28622932084756</c:v>
                </c:pt>
                <c:pt idx="4434">
                  <c:v>1.28565004851655</c:v>
                </c:pt>
                <c:pt idx="4435">
                  <c:v>1.28507116723682</c:v>
                </c:pt>
                <c:pt idx="4436">
                  <c:v>1.28449267665648</c:v>
                </c:pt>
                <c:pt idx="4437">
                  <c:v>1.28391457642431</c:v>
                </c:pt>
                <c:pt idx="4438">
                  <c:v>1.28333686618886</c:v>
                </c:pt>
                <c:pt idx="4439">
                  <c:v>1.28275954560003</c:v>
                </c:pt>
                <c:pt idx="4440">
                  <c:v>1.282182614307722</c:v>
                </c:pt>
                <c:pt idx="4441">
                  <c:v>1.28160607196207</c:v>
                </c:pt>
                <c:pt idx="4442">
                  <c:v>1.2810299182133</c:v>
                </c:pt>
                <c:pt idx="4443">
                  <c:v>1.28045415271299</c:v>
                </c:pt>
                <c:pt idx="4444">
                  <c:v>1.279878775112327</c:v>
                </c:pt>
                <c:pt idx="4445">
                  <c:v>1.27930378506323</c:v>
                </c:pt>
                <c:pt idx="4446">
                  <c:v>1.27872918221771</c:v>
                </c:pt>
                <c:pt idx="4447">
                  <c:v>1.278154966228174</c:v>
                </c:pt>
                <c:pt idx="4448">
                  <c:v>1.27758113674818</c:v>
                </c:pt>
                <c:pt idx="4449">
                  <c:v>1.27700769343066</c:v>
                </c:pt>
                <c:pt idx="4450">
                  <c:v>1.276434635929346</c:v>
                </c:pt>
                <c:pt idx="4451">
                  <c:v>1.27586196389861</c:v>
                </c:pt>
                <c:pt idx="4452">
                  <c:v>1.27528967699261</c:v>
                </c:pt>
                <c:pt idx="4453">
                  <c:v>1.274717774866748</c:v>
                </c:pt>
                <c:pt idx="4454">
                  <c:v>1.274146257175867</c:v>
                </c:pt>
                <c:pt idx="4455">
                  <c:v>1.27357512357597</c:v>
                </c:pt>
                <c:pt idx="4456">
                  <c:v>1.27300437372279</c:v>
                </c:pt>
                <c:pt idx="4457">
                  <c:v>1.272434007273107</c:v>
                </c:pt>
                <c:pt idx="4458">
                  <c:v>1.27186402388371</c:v>
                </c:pt>
                <c:pt idx="4459">
                  <c:v>1.27129442321168</c:v>
                </c:pt>
                <c:pt idx="4460">
                  <c:v>1.27072520491453</c:v>
                </c:pt>
                <c:pt idx="4461">
                  <c:v>1.270156368650512</c:v>
                </c:pt>
                <c:pt idx="4462">
                  <c:v>1.2695879140779</c:v>
                </c:pt>
                <c:pt idx="4463">
                  <c:v>1.26901984085533</c:v>
                </c:pt>
                <c:pt idx="4464">
                  <c:v>1.268452148642032</c:v>
                </c:pt>
                <c:pt idx="4465">
                  <c:v>1.26788483709746</c:v>
                </c:pt>
                <c:pt idx="4466">
                  <c:v>1.267317905881642</c:v>
                </c:pt>
                <c:pt idx="4467">
                  <c:v>1.26675135465473</c:v>
                </c:pt>
                <c:pt idx="4468">
                  <c:v>1.26618518307737</c:v>
                </c:pt>
                <c:pt idx="4469">
                  <c:v>1.265619390810636</c:v>
                </c:pt>
                <c:pt idx="4470">
                  <c:v>1.265053977516</c:v>
                </c:pt>
                <c:pt idx="4471">
                  <c:v>1.26448894285501</c:v>
                </c:pt>
                <c:pt idx="4472">
                  <c:v>1.263924286490169</c:v>
                </c:pt>
                <c:pt idx="4473">
                  <c:v>1.26336000808351</c:v>
                </c:pt>
                <c:pt idx="4474">
                  <c:v>1.26279610729852</c:v>
                </c:pt>
                <c:pt idx="4475">
                  <c:v>1.26223258379817</c:v>
                </c:pt>
                <c:pt idx="4476">
                  <c:v>1.261669437246057</c:v>
                </c:pt>
                <c:pt idx="4477">
                  <c:v>1.26110666730638</c:v>
                </c:pt>
                <c:pt idx="4478">
                  <c:v>1.26054427364371</c:v>
                </c:pt>
                <c:pt idx="4479">
                  <c:v>1.259982255922385</c:v>
                </c:pt>
                <c:pt idx="4480">
                  <c:v>1.259420613807776</c:v>
                </c:pt>
                <c:pt idx="4481">
                  <c:v>1.25885934696572</c:v>
                </c:pt>
                <c:pt idx="4482">
                  <c:v>1.2582984550617</c:v>
                </c:pt>
                <c:pt idx="4483">
                  <c:v>1.25773793776222</c:v>
                </c:pt>
                <c:pt idx="4484">
                  <c:v>1.25717779473363</c:v>
                </c:pt>
                <c:pt idx="4485">
                  <c:v>1.25661802564341</c:v>
                </c:pt>
                <c:pt idx="4486">
                  <c:v>1.25605863015863</c:v>
                </c:pt>
                <c:pt idx="4487">
                  <c:v>1.255499607947091</c:v>
                </c:pt>
                <c:pt idx="4488">
                  <c:v>1.25494095867695</c:v>
                </c:pt>
                <c:pt idx="4489">
                  <c:v>1.25438268201666</c:v>
                </c:pt>
                <c:pt idx="4490">
                  <c:v>1.253824777635131</c:v>
                </c:pt>
                <c:pt idx="4491">
                  <c:v>1.25326724520157</c:v>
                </c:pt>
                <c:pt idx="4492">
                  <c:v>1.25271008438569</c:v>
                </c:pt>
                <c:pt idx="4493">
                  <c:v>1.25215329485738</c:v>
                </c:pt>
                <c:pt idx="4494">
                  <c:v>1.25159687628661</c:v>
                </c:pt>
                <c:pt idx="4495">
                  <c:v>1.25104082834455</c:v>
                </c:pt>
                <c:pt idx="4496">
                  <c:v>1.25048515070222</c:v>
                </c:pt>
                <c:pt idx="4497">
                  <c:v>1.249929843030873</c:v>
                </c:pt>
                <c:pt idx="4498">
                  <c:v>1.249374905002376</c:v>
                </c:pt>
                <c:pt idx="4499">
                  <c:v>1.24882033628871</c:v>
                </c:pt>
                <c:pt idx="4500">
                  <c:v>1.24826613656276</c:v>
                </c:pt>
                <c:pt idx="4501">
                  <c:v>1.24771230549725</c:v>
                </c:pt>
                <c:pt idx="4502">
                  <c:v>1.24715884276517</c:v>
                </c:pt>
                <c:pt idx="4503">
                  <c:v>1.24660574804047</c:v>
                </c:pt>
                <c:pt idx="4504">
                  <c:v>1.246053020996862</c:v>
                </c:pt>
                <c:pt idx="4505">
                  <c:v>1.24550066130873</c:v>
                </c:pt>
                <c:pt idx="4506">
                  <c:v>1.24494866865073</c:v>
                </c:pt>
                <c:pt idx="4507">
                  <c:v>1.24439704269817</c:v>
                </c:pt>
                <c:pt idx="4508">
                  <c:v>1.24384578312605</c:v>
                </c:pt>
                <c:pt idx="4509">
                  <c:v>1.243294889610406</c:v>
                </c:pt>
                <c:pt idx="4510">
                  <c:v>1.24274436182742</c:v>
                </c:pt>
                <c:pt idx="4511">
                  <c:v>1.24219419945343</c:v>
                </c:pt>
                <c:pt idx="4512">
                  <c:v>1.241644402165026</c:v>
                </c:pt>
                <c:pt idx="4513">
                  <c:v>1.24109496963995</c:v>
                </c:pt>
                <c:pt idx="4514">
                  <c:v>1.24054590155539</c:v>
                </c:pt>
                <c:pt idx="4515">
                  <c:v>1.239997197589425</c:v>
                </c:pt>
                <c:pt idx="4516">
                  <c:v>1.239448857420086</c:v>
                </c:pt>
                <c:pt idx="4517">
                  <c:v>1.23890088072621</c:v>
                </c:pt>
                <c:pt idx="4518">
                  <c:v>1.23835326718665</c:v>
                </c:pt>
                <c:pt idx="4519">
                  <c:v>1.237806016480588</c:v>
                </c:pt>
                <c:pt idx="4520">
                  <c:v>1.23725912828813</c:v>
                </c:pt>
                <c:pt idx="4521">
                  <c:v>1.236712602289</c:v>
                </c:pt>
                <c:pt idx="4522">
                  <c:v>1.2361664381635</c:v>
                </c:pt>
                <c:pt idx="4523">
                  <c:v>1.235620635592727</c:v>
                </c:pt>
                <c:pt idx="4524">
                  <c:v>1.23507519425751</c:v>
                </c:pt>
                <c:pt idx="4525">
                  <c:v>1.23453011383931</c:v>
                </c:pt>
                <c:pt idx="4526">
                  <c:v>1.23398539402004</c:v>
                </c:pt>
                <c:pt idx="4527">
                  <c:v>1.23344103448168</c:v>
                </c:pt>
                <c:pt idx="4528">
                  <c:v>1.232897034906854</c:v>
                </c:pt>
                <c:pt idx="4529">
                  <c:v>1.23235339497813</c:v>
                </c:pt>
                <c:pt idx="4530">
                  <c:v>1.23181011437906</c:v>
                </c:pt>
                <c:pt idx="4531">
                  <c:v>1.23126719279302</c:v>
                </c:pt>
                <c:pt idx="4532">
                  <c:v>1.23072462990381</c:v>
                </c:pt>
                <c:pt idx="4533">
                  <c:v>1.23018242539597</c:v>
                </c:pt>
                <c:pt idx="4534">
                  <c:v>1.22964057895383</c:v>
                </c:pt>
                <c:pt idx="4535">
                  <c:v>1.229099090262375</c:v>
                </c:pt>
                <c:pt idx="4536">
                  <c:v>1.228557959006982</c:v>
                </c:pt>
                <c:pt idx="4537">
                  <c:v>1.228017184873023</c:v>
                </c:pt>
                <c:pt idx="4538">
                  <c:v>1.22747676754659</c:v>
                </c:pt>
                <c:pt idx="4539">
                  <c:v>1.226936706714126</c:v>
                </c:pt>
                <c:pt idx="4540">
                  <c:v>1.22639700206222</c:v>
                </c:pt>
                <c:pt idx="4541">
                  <c:v>1.22585765327762</c:v>
                </c:pt>
                <c:pt idx="4542">
                  <c:v>1.22531866004801</c:v>
                </c:pt>
                <c:pt idx="4543">
                  <c:v>1.22478002206105</c:v>
                </c:pt>
                <c:pt idx="4544">
                  <c:v>1.22424173900456</c:v>
                </c:pt>
                <c:pt idx="4545">
                  <c:v>1.223703810567114</c:v>
                </c:pt>
                <c:pt idx="4546">
                  <c:v>1.223166236437277</c:v>
                </c:pt>
                <c:pt idx="4547">
                  <c:v>1.222629016304005</c:v>
                </c:pt>
                <c:pt idx="4548">
                  <c:v>1.22209214985711</c:v>
                </c:pt>
                <c:pt idx="4549">
                  <c:v>1.22155563678617</c:v>
                </c:pt>
                <c:pt idx="4550">
                  <c:v>1.22101947678087</c:v>
                </c:pt>
                <c:pt idx="4551">
                  <c:v>1.22048366953219</c:v>
                </c:pt>
                <c:pt idx="4552">
                  <c:v>1.219948214730377</c:v>
                </c:pt>
                <c:pt idx="4553">
                  <c:v>1.21941311206676</c:v>
                </c:pt>
                <c:pt idx="4554">
                  <c:v>1.218878361233</c:v>
                </c:pt>
                <c:pt idx="4555">
                  <c:v>1.218343961920614</c:v>
                </c:pt>
                <c:pt idx="4556">
                  <c:v>1.21780991382164</c:v>
                </c:pt>
                <c:pt idx="4557">
                  <c:v>1.217276216628608</c:v>
                </c:pt>
                <c:pt idx="4558">
                  <c:v>1.21674287003433</c:v>
                </c:pt>
                <c:pt idx="4559">
                  <c:v>1.21620987373196</c:v>
                </c:pt>
                <c:pt idx="4560">
                  <c:v>1.215677227414984</c:v>
                </c:pt>
                <c:pt idx="4561">
                  <c:v>1.21514493077701</c:v>
                </c:pt>
                <c:pt idx="4562">
                  <c:v>1.21461298351226</c:v>
                </c:pt>
                <c:pt idx="4563">
                  <c:v>1.21408138531515</c:v>
                </c:pt>
                <c:pt idx="4564">
                  <c:v>1.21355013588041</c:v>
                </c:pt>
                <c:pt idx="4565">
                  <c:v>1.21301923490348</c:v>
                </c:pt>
                <c:pt idx="4566">
                  <c:v>1.21248868207951</c:v>
                </c:pt>
                <c:pt idx="4567">
                  <c:v>1.211958477104374</c:v>
                </c:pt>
                <c:pt idx="4568">
                  <c:v>1.211428619674106</c:v>
                </c:pt>
                <c:pt idx="4569">
                  <c:v>1.21089910948532</c:v>
                </c:pt>
                <c:pt idx="4570">
                  <c:v>1.2103699462349</c:v>
                </c:pt>
                <c:pt idx="4571">
                  <c:v>1.20984112961964</c:v>
                </c:pt>
                <c:pt idx="4572">
                  <c:v>1.20931265933686</c:v>
                </c:pt>
                <c:pt idx="4573">
                  <c:v>1.208784535084987</c:v>
                </c:pt>
                <c:pt idx="4574">
                  <c:v>1.20825675656159</c:v>
                </c:pt>
                <c:pt idx="4575">
                  <c:v>1.207729323465066</c:v>
                </c:pt>
                <c:pt idx="4576">
                  <c:v>1.207202235494655</c:v>
                </c:pt>
                <c:pt idx="4577">
                  <c:v>1.206675492349258</c:v>
                </c:pt>
                <c:pt idx="4578">
                  <c:v>1.20614909372784</c:v>
                </c:pt>
                <c:pt idx="4579">
                  <c:v>1.20562303933072</c:v>
                </c:pt>
                <c:pt idx="4580">
                  <c:v>1.20509732885766</c:v>
                </c:pt>
                <c:pt idx="4581">
                  <c:v>1.204571962009167</c:v>
                </c:pt>
                <c:pt idx="4582">
                  <c:v>1.204046938486032</c:v>
                </c:pt>
                <c:pt idx="4583">
                  <c:v>1.203522257989031</c:v>
                </c:pt>
                <c:pt idx="4584">
                  <c:v>1.20299792021992</c:v>
                </c:pt>
                <c:pt idx="4585">
                  <c:v>1.202473924880142</c:v>
                </c:pt>
                <c:pt idx="4586">
                  <c:v>1.20195027167166</c:v>
                </c:pt>
                <c:pt idx="4587">
                  <c:v>1.201426960297146</c:v>
                </c:pt>
                <c:pt idx="4588">
                  <c:v>1.20090399045893</c:v>
                </c:pt>
                <c:pt idx="4589">
                  <c:v>1.200381361860224</c:v>
                </c:pt>
                <c:pt idx="4590">
                  <c:v>1.19985907420434</c:v>
                </c:pt>
                <c:pt idx="4591">
                  <c:v>1.19933712719464</c:v>
                </c:pt>
                <c:pt idx="4592">
                  <c:v>1.198815520535446</c:v>
                </c:pt>
                <c:pt idx="4593">
                  <c:v>1.19829425393076</c:v>
                </c:pt>
                <c:pt idx="4594">
                  <c:v>1.19777332708536</c:v>
                </c:pt>
                <c:pt idx="4595">
                  <c:v>1.197252739704296</c:v>
                </c:pt>
                <c:pt idx="4596">
                  <c:v>1.19673249149234</c:v>
                </c:pt>
                <c:pt idx="4597">
                  <c:v>1.196212582155624</c:v>
                </c:pt>
                <c:pt idx="4598">
                  <c:v>1.195693011399416</c:v>
                </c:pt>
                <c:pt idx="4599">
                  <c:v>1.19517377893068</c:v>
                </c:pt>
                <c:pt idx="4600">
                  <c:v>1.194654884455314</c:v>
                </c:pt>
                <c:pt idx="4601">
                  <c:v>1.19413632768029</c:v>
                </c:pt>
                <c:pt idx="4602">
                  <c:v>1.19361810831298</c:v>
                </c:pt>
                <c:pt idx="4603">
                  <c:v>1.19310022606055</c:v>
                </c:pt>
                <c:pt idx="4604">
                  <c:v>1.19258268063118</c:v>
                </c:pt>
                <c:pt idx="4605">
                  <c:v>1.192065471732705</c:v>
                </c:pt>
                <c:pt idx="4606">
                  <c:v>1.19154859907347</c:v>
                </c:pt>
                <c:pt idx="4607">
                  <c:v>1.19103206236242</c:v>
                </c:pt>
                <c:pt idx="4608">
                  <c:v>1.190515861308422</c:v>
                </c:pt>
                <c:pt idx="4609">
                  <c:v>1.189999995620986</c:v>
                </c:pt>
                <c:pt idx="4610">
                  <c:v>1.18948446500993</c:v>
                </c:pt>
                <c:pt idx="4611">
                  <c:v>1.18896926918485</c:v>
                </c:pt>
                <c:pt idx="4612">
                  <c:v>1.188454407856312</c:v>
                </c:pt>
                <c:pt idx="4613">
                  <c:v>1.187939880734937</c:v>
                </c:pt>
                <c:pt idx="4614">
                  <c:v>1.18742568753175</c:v>
                </c:pt>
                <c:pt idx="4615">
                  <c:v>1.186911827957714</c:v>
                </c:pt>
                <c:pt idx="4616">
                  <c:v>1.18639830172467</c:v>
                </c:pt>
                <c:pt idx="4617">
                  <c:v>1.1858851085444</c:v>
                </c:pt>
                <c:pt idx="4618">
                  <c:v>1.18537224812885</c:v>
                </c:pt>
                <c:pt idx="4619">
                  <c:v>1.18485972019094</c:v>
                </c:pt>
                <c:pt idx="4620">
                  <c:v>1.18434752444321</c:v>
                </c:pt>
                <c:pt idx="4621">
                  <c:v>1.18383566059882</c:v>
                </c:pt>
                <c:pt idx="4622">
                  <c:v>1.18332412837113</c:v>
                </c:pt>
                <c:pt idx="4623">
                  <c:v>1.182812927474116</c:v>
                </c:pt>
                <c:pt idx="4624">
                  <c:v>1.18230205762143</c:v>
                </c:pt>
                <c:pt idx="4625">
                  <c:v>1.18179151852774</c:v>
                </c:pt>
                <c:pt idx="4626">
                  <c:v>1.181281309907732</c:v>
                </c:pt>
                <c:pt idx="4627">
                  <c:v>1.180771431475862</c:v>
                </c:pt>
                <c:pt idx="4628">
                  <c:v>1.18026188294812</c:v>
                </c:pt>
                <c:pt idx="4629">
                  <c:v>1.17975266403959</c:v>
                </c:pt>
                <c:pt idx="4630">
                  <c:v>1.179243774466344</c:v>
                </c:pt>
                <c:pt idx="4631">
                  <c:v>1.17873521394463</c:v>
                </c:pt>
                <c:pt idx="4632">
                  <c:v>1.17822698219064</c:v>
                </c:pt>
                <c:pt idx="4633">
                  <c:v>1.17771907892156</c:v>
                </c:pt>
                <c:pt idx="4634">
                  <c:v>1.1772115038542</c:v>
                </c:pt>
                <c:pt idx="4635">
                  <c:v>1.17670425670615</c:v>
                </c:pt>
                <c:pt idx="4636">
                  <c:v>1.17619733719504</c:v>
                </c:pt>
                <c:pt idx="4637">
                  <c:v>1.17569074503888</c:v>
                </c:pt>
                <c:pt idx="4638">
                  <c:v>1.17518447995619</c:v>
                </c:pt>
                <c:pt idx="4639">
                  <c:v>1.174678541665152</c:v>
                </c:pt>
                <c:pt idx="4640">
                  <c:v>1.174172929885286</c:v>
                </c:pt>
                <c:pt idx="4641">
                  <c:v>1.17366764433523</c:v>
                </c:pt>
                <c:pt idx="4642">
                  <c:v>1.17316268473484</c:v>
                </c:pt>
                <c:pt idx="4643">
                  <c:v>1.17265805080396</c:v>
                </c:pt>
                <c:pt idx="4644">
                  <c:v>1.17215374226266</c:v>
                </c:pt>
                <c:pt idx="4645">
                  <c:v>1.17164975883129</c:v>
                </c:pt>
                <c:pt idx="4646">
                  <c:v>1.17114610023083</c:v>
                </c:pt>
                <c:pt idx="4647">
                  <c:v>1.170642766181815</c:v>
                </c:pt>
                <c:pt idx="4648">
                  <c:v>1.1701397564062</c:v>
                </c:pt>
                <c:pt idx="4649">
                  <c:v>1.169637070625222</c:v>
                </c:pt>
                <c:pt idx="4650">
                  <c:v>1.16913470856093</c:v>
                </c:pt>
                <c:pt idx="4651">
                  <c:v>1.16863266993548</c:v>
                </c:pt>
                <c:pt idx="4652">
                  <c:v>1.168130954471396</c:v>
                </c:pt>
                <c:pt idx="4653">
                  <c:v>1.167629561891737</c:v>
                </c:pt>
                <c:pt idx="4654">
                  <c:v>1.16712849191916</c:v>
                </c:pt>
                <c:pt idx="4655">
                  <c:v>1.16662774427745</c:v>
                </c:pt>
                <c:pt idx="4656">
                  <c:v>1.16612731869038</c:v>
                </c:pt>
                <c:pt idx="4657">
                  <c:v>1.16562721488168</c:v>
                </c:pt>
                <c:pt idx="4658">
                  <c:v>1.16512743257563</c:v>
                </c:pt>
                <c:pt idx="4659">
                  <c:v>1.16462797149717</c:v>
                </c:pt>
                <c:pt idx="4660">
                  <c:v>1.164128831370816</c:v>
                </c:pt>
                <c:pt idx="4661">
                  <c:v>1.16363001192212</c:v>
                </c:pt>
                <c:pt idx="4662">
                  <c:v>1.16313151287634</c:v>
                </c:pt>
                <c:pt idx="4663">
                  <c:v>1.16263333395905</c:v>
                </c:pt>
                <c:pt idx="4664">
                  <c:v>1.162135474896876</c:v>
                </c:pt>
                <c:pt idx="4665">
                  <c:v>1.161637935415716</c:v>
                </c:pt>
                <c:pt idx="4666">
                  <c:v>1.16114071524235</c:v>
                </c:pt>
                <c:pt idx="4667">
                  <c:v>1.160643814103757</c:v>
                </c:pt>
                <c:pt idx="4668">
                  <c:v>1.160147231727182</c:v>
                </c:pt>
                <c:pt idx="4669">
                  <c:v>1.15965096783996</c:v>
                </c:pt>
                <c:pt idx="4670">
                  <c:v>1.159155022170226</c:v>
                </c:pt>
                <c:pt idx="4671">
                  <c:v>1.158659394445742</c:v>
                </c:pt>
                <c:pt idx="4672">
                  <c:v>1.15816408439526</c:v>
                </c:pt>
                <c:pt idx="4673">
                  <c:v>1.1576690917473</c:v>
                </c:pt>
                <c:pt idx="4674">
                  <c:v>1.1571744162309</c:v>
                </c:pt>
                <c:pt idx="4675">
                  <c:v>1.15668005757521</c:v>
                </c:pt>
                <c:pt idx="4676">
                  <c:v>1.15618601550982</c:v>
                </c:pt>
                <c:pt idx="4677">
                  <c:v>1.155692289764678</c:v>
                </c:pt>
                <c:pt idx="4678">
                  <c:v>1.15519888006987</c:v>
                </c:pt>
                <c:pt idx="4679">
                  <c:v>1.15470578615562</c:v>
                </c:pt>
                <c:pt idx="4680">
                  <c:v>1.15421300775312</c:v>
                </c:pt>
                <c:pt idx="4681">
                  <c:v>1.15372054459277</c:v>
                </c:pt>
                <c:pt idx="4682">
                  <c:v>1.15322839640637</c:v>
                </c:pt>
                <c:pt idx="4683">
                  <c:v>1.15273656292512</c:v>
                </c:pt>
                <c:pt idx="4684">
                  <c:v>1.15224504388107</c:v>
                </c:pt>
                <c:pt idx="4685">
                  <c:v>1.151753839006054</c:v>
                </c:pt>
                <c:pt idx="4686">
                  <c:v>1.15126294803303</c:v>
                </c:pt>
                <c:pt idx="4687">
                  <c:v>1.1507723706942</c:v>
                </c:pt>
                <c:pt idx="4688">
                  <c:v>1.150282106723105</c:v>
                </c:pt>
                <c:pt idx="4689">
                  <c:v>1.14979215585243</c:v>
                </c:pt>
                <c:pt idx="4690">
                  <c:v>1.14930251781615</c:v>
                </c:pt>
                <c:pt idx="4691">
                  <c:v>1.14881319234778</c:v>
                </c:pt>
                <c:pt idx="4692">
                  <c:v>1.14832417918187</c:v>
                </c:pt>
                <c:pt idx="4693">
                  <c:v>1.14783547805231</c:v>
                </c:pt>
                <c:pt idx="4694">
                  <c:v>1.14734708869413</c:v>
                </c:pt>
                <c:pt idx="4695">
                  <c:v>1.14685901084233</c:v>
                </c:pt>
                <c:pt idx="4696">
                  <c:v>1.14637124423199</c:v>
                </c:pt>
                <c:pt idx="4697">
                  <c:v>1.14588378859866</c:v>
                </c:pt>
                <c:pt idx="4698">
                  <c:v>1.14539664367851</c:v>
                </c:pt>
                <c:pt idx="4699">
                  <c:v>1.14490980920691</c:v>
                </c:pt>
                <c:pt idx="4700">
                  <c:v>1.14442328492108</c:v>
                </c:pt>
                <c:pt idx="4701">
                  <c:v>1.1439370705569</c:v>
                </c:pt>
                <c:pt idx="4702">
                  <c:v>1.14345116585204</c:v>
                </c:pt>
                <c:pt idx="4703">
                  <c:v>1.14296557054312</c:v>
                </c:pt>
                <c:pt idx="4704">
                  <c:v>1.14248028436791</c:v>
                </c:pt>
                <c:pt idx="4705">
                  <c:v>1.141995307064042</c:v>
                </c:pt>
                <c:pt idx="4706">
                  <c:v>1.14151063836997</c:v>
                </c:pt>
                <c:pt idx="4707">
                  <c:v>1.141026278023397</c:v>
                </c:pt>
                <c:pt idx="4708">
                  <c:v>1.140542225763334</c:v>
                </c:pt>
                <c:pt idx="4709">
                  <c:v>1.140058481328505</c:v>
                </c:pt>
                <c:pt idx="4710">
                  <c:v>1.13957504445833</c:v>
                </c:pt>
                <c:pt idx="4711">
                  <c:v>1.139091914891744</c:v>
                </c:pt>
                <c:pt idx="4712">
                  <c:v>1.13860909236897</c:v>
                </c:pt>
                <c:pt idx="4713">
                  <c:v>1.13812657662974</c:v>
                </c:pt>
                <c:pt idx="4714">
                  <c:v>1.137644367414396</c:v>
                </c:pt>
                <c:pt idx="4715">
                  <c:v>1.137162464463162</c:v>
                </c:pt>
                <c:pt idx="4716">
                  <c:v>1.13668086751742</c:v>
                </c:pt>
                <c:pt idx="4717">
                  <c:v>1.13619957631767</c:v>
                </c:pt>
                <c:pt idx="4718">
                  <c:v>1.13571859060567</c:v>
                </c:pt>
                <c:pt idx="4719">
                  <c:v>1.13523791012296</c:v>
                </c:pt>
                <c:pt idx="4720">
                  <c:v>1.134757534611297</c:v>
                </c:pt>
                <c:pt idx="4721">
                  <c:v>1.134277463812984</c:v>
                </c:pt>
                <c:pt idx="4722">
                  <c:v>1.133797697470411</c:v>
                </c:pt>
                <c:pt idx="4723">
                  <c:v>1.13331823532657</c:v>
                </c:pt>
                <c:pt idx="4724">
                  <c:v>1.13283907712392</c:v>
                </c:pt>
                <c:pt idx="4725">
                  <c:v>1.13236022260618</c:v>
                </c:pt>
                <c:pt idx="4726">
                  <c:v>1.13188167151659</c:v>
                </c:pt>
                <c:pt idx="4727">
                  <c:v>1.13140342359937</c:v>
                </c:pt>
                <c:pt idx="4728">
                  <c:v>1.13092547859786</c:v>
                </c:pt>
                <c:pt idx="4729">
                  <c:v>1.130447836257346</c:v>
                </c:pt>
                <c:pt idx="4730">
                  <c:v>1.12997049632137</c:v>
                </c:pt>
                <c:pt idx="4731">
                  <c:v>1.12949345853587</c:v>
                </c:pt>
                <c:pt idx="4732">
                  <c:v>1.12901672264529</c:v>
                </c:pt>
                <c:pt idx="4733">
                  <c:v>1.12854028839526</c:v>
                </c:pt>
                <c:pt idx="4734">
                  <c:v>1.12806415553171</c:v>
                </c:pt>
                <c:pt idx="4735">
                  <c:v>1.12758832380004</c:v>
                </c:pt>
                <c:pt idx="4736">
                  <c:v>1.12711279294711</c:v>
                </c:pt>
                <c:pt idx="4737">
                  <c:v>1.126637562718944</c:v>
                </c:pt>
                <c:pt idx="4738">
                  <c:v>1.12616263286255</c:v>
                </c:pt>
                <c:pt idx="4739">
                  <c:v>1.12568800312458</c:v>
                </c:pt>
                <c:pt idx="4740">
                  <c:v>1.12521367325284</c:v>
                </c:pt>
                <c:pt idx="4741">
                  <c:v>1.12473964299481</c:v>
                </c:pt>
                <c:pt idx="4742">
                  <c:v>1.12426591209782</c:v>
                </c:pt>
                <c:pt idx="4743">
                  <c:v>1.12379248031036</c:v>
                </c:pt>
                <c:pt idx="4744">
                  <c:v>1.12331934738086</c:v>
                </c:pt>
                <c:pt idx="4745">
                  <c:v>1.12284651305768</c:v>
                </c:pt>
                <c:pt idx="4746">
                  <c:v>1.12237397708985</c:v>
                </c:pt>
                <c:pt idx="4747">
                  <c:v>1.12190173922658</c:v>
                </c:pt>
                <c:pt idx="4748">
                  <c:v>1.12142979921682</c:v>
                </c:pt>
                <c:pt idx="4749">
                  <c:v>1.12095815681097</c:v>
                </c:pt>
                <c:pt idx="4750">
                  <c:v>1.120486811758352</c:v>
                </c:pt>
                <c:pt idx="4751">
                  <c:v>1.12001576380942</c:v>
                </c:pt>
                <c:pt idx="4752">
                  <c:v>1.1195450127147</c:v>
                </c:pt>
                <c:pt idx="4753">
                  <c:v>1.119074558224687</c:v>
                </c:pt>
                <c:pt idx="4754">
                  <c:v>1.11860440009058</c:v>
                </c:pt>
                <c:pt idx="4755">
                  <c:v>1.11813453806362</c:v>
                </c:pt>
                <c:pt idx="4756">
                  <c:v>1.11766497189509</c:v>
                </c:pt>
                <c:pt idx="4757">
                  <c:v>1.11719570133685</c:v>
                </c:pt>
                <c:pt idx="4758">
                  <c:v>1.11672672614095</c:v>
                </c:pt>
                <c:pt idx="4759">
                  <c:v>1.11625804605968</c:v>
                </c:pt>
                <c:pt idx="4760">
                  <c:v>1.11578966084575</c:v>
                </c:pt>
                <c:pt idx="4761">
                  <c:v>1.11532157025164</c:v>
                </c:pt>
                <c:pt idx="4762">
                  <c:v>1.11485377403049</c:v>
                </c:pt>
                <c:pt idx="4763">
                  <c:v>1.114386271936044</c:v>
                </c:pt>
                <c:pt idx="4764">
                  <c:v>1.11391906372126</c:v>
                </c:pt>
                <c:pt idx="4765">
                  <c:v>1.113452149140276</c:v>
                </c:pt>
                <c:pt idx="4766">
                  <c:v>1.11298552794718</c:v>
                </c:pt>
                <c:pt idx="4767">
                  <c:v>1.112519199896284</c:v>
                </c:pt>
                <c:pt idx="4768">
                  <c:v>1.112053164742412</c:v>
                </c:pt>
                <c:pt idx="4769">
                  <c:v>1.11158742223987</c:v>
                </c:pt>
                <c:pt idx="4770">
                  <c:v>1.111121972144463</c:v>
                </c:pt>
                <c:pt idx="4771">
                  <c:v>1.110656814211084</c:v>
                </c:pt>
                <c:pt idx="4772">
                  <c:v>1.11019194819542</c:v>
                </c:pt>
                <c:pt idx="4773">
                  <c:v>1.10972737385379</c:v>
                </c:pt>
                <c:pt idx="4774">
                  <c:v>1.10926309094155</c:v>
                </c:pt>
                <c:pt idx="4775">
                  <c:v>1.10879909921606</c:v>
                </c:pt>
                <c:pt idx="4776">
                  <c:v>1.10833539843311</c:v>
                </c:pt>
                <c:pt idx="4777">
                  <c:v>1.10787198835007</c:v>
                </c:pt>
                <c:pt idx="4778">
                  <c:v>1.10740886872413</c:v>
                </c:pt>
                <c:pt idx="4779">
                  <c:v>1.10694603931243</c:v>
                </c:pt>
                <c:pt idx="4780">
                  <c:v>1.10648349987284</c:v>
                </c:pt>
                <c:pt idx="4781">
                  <c:v>1.106021250163058</c:v>
                </c:pt>
                <c:pt idx="4782">
                  <c:v>1.10555928994149</c:v>
                </c:pt>
                <c:pt idx="4783">
                  <c:v>1.10509761896656</c:v>
                </c:pt>
                <c:pt idx="4784">
                  <c:v>1.104636236996772</c:v>
                </c:pt>
                <c:pt idx="4785">
                  <c:v>1.104175143791396</c:v>
                </c:pt>
                <c:pt idx="4786">
                  <c:v>1.10371433910912</c:v>
                </c:pt>
                <c:pt idx="4787">
                  <c:v>1.10325382270947</c:v>
                </c:pt>
                <c:pt idx="4788">
                  <c:v>1.10279359435245</c:v>
                </c:pt>
                <c:pt idx="4789">
                  <c:v>1.10233365379788</c:v>
                </c:pt>
                <c:pt idx="4790">
                  <c:v>1.10187400080579</c:v>
                </c:pt>
                <c:pt idx="4791">
                  <c:v>1.10141463513665</c:v>
                </c:pt>
                <c:pt idx="4792">
                  <c:v>1.100955556551114</c:v>
                </c:pt>
                <c:pt idx="4793">
                  <c:v>1.10049676481033</c:v>
                </c:pt>
                <c:pt idx="4794">
                  <c:v>1.10003825967523</c:v>
                </c:pt>
                <c:pt idx="4795">
                  <c:v>1.09958004090742</c:v>
                </c:pt>
                <c:pt idx="4796">
                  <c:v>1.09912210826837</c:v>
                </c:pt>
                <c:pt idx="4797">
                  <c:v>1.09866446151993</c:v>
                </c:pt>
                <c:pt idx="4798">
                  <c:v>1.098207100424832</c:v>
                </c:pt>
                <c:pt idx="4799">
                  <c:v>1.09775002474491</c:v>
                </c:pt>
                <c:pt idx="4800">
                  <c:v>1.09729323424305</c:v>
                </c:pt>
                <c:pt idx="4801">
                  <c:v>1.09683672868203</c:v>
                </c:pt>
                <c:pt idx="4802">
                  <c:v>1.096380507825215</c:v>
                </c:pt>
                <c:pt idx="4803">
                  <c:v>1.09592457143601</c:v>
                </c:pt>
                <c:pt idx="4804">
                  <c:v>1.09546891927773</c:v>
                </c:pt>
                <c:pt idx="4805">
                  <c:v>1.09501355111454</c:v>
                </c:pt>
                <c:pt idx="4806">
                  <c:v>1.094558466710562</c:v>
                </c:pt>
                <c:pt idx="4807">
                  <c:v>1.09410366583014</c:v>
                </c:pt>
                <c:pt idx="4808">
                  <c:v>1.09364914823803</c:v>
                </c:pt>
                <c:pt idx="4809">
                  <c:v>1.0931949136987</c:v>
                </c:pt>
                <c:pt idx="4810">
                  <c:v>1.092740961977588</c:v>
                </c:pt>
                <c:pt idx="4811">
                  <c:v>1.09228729284021</c:v>
                </c:pt>
                <c:pt idx="4812">
                  <c:v>1.09183390605195</c:v>
                </c:pt>
                <c:pt idx="4813">
                  <c:v>1.09138080137842</c:v>
                </c:pt>
                <c:pt idx="4814">
                  <c:v>1.09092797858611</c:v>
                </c:pt>
                <c:pt idx="4815">
                  <c:v>1.09047543744098</c:v>
                </c:pt>
                <c:pt idx="4816">
                  <c:v>1.09002317771009</c:v>
                </c:pt>
                <c:pt idx="4817">
                  <c:v>1.089571199159637</c:v>
                </c:pt>
                <c:pt idx="4818">
                  <c:v>1.08911950155718</c:v>
                </c:pt>
                <c:pt idx="4819">
                  <c:v>1.08866808466998</c:v>
                </c:pt>
                <c:pt idx="4820">
                  <c:v>1.088216948265242</c:v>
                </c:pt>
                <c:pt idx="4821">
                  <c:v>1.087766092111017</c:v>
                </c:pt>
                <c:pt idx="4822">
                  <c:v>1.08731551597514</c:v>
                </c:pt>
                <c:pt idx="4823">
                  <c:v>1.08686521962598</c:v>
                </c:pt>
                <c:pt idx="4824">
                  <c:v>1.08641520283214</c:v>
                </c:pt>
                <c:pt idx="4825">
                  <c:v>1.08596546536217</c:v>
                </c:pt>
                <c:pt idx="4826">
                  <c:v>1.08551600698491</c:v>
                </c:pt>
                <c:pt idx="4827">
                  <c:v>1.08506682747006</c:v>
                </c:pt>
                <c:pt idx="4828">
                  <c:v>1.084617926586546</c:v>
                </c:pt>
                <c:pt idx="4829">
                  <c:v>1.0841693041043</c:v>
                </c:pt>
                <c:pt idx="4830">
                  <c:v>1.08372095979338</c:v>
                </c:pt>
                <c:pt idx="4831">
                  <c:v>1.08327289342369</c:v>
                </c:pt>
                <c:pt idx="4832">
                  <c:v>1.08282510476558</c:v>
                </c:pt>
                <c:pt idx="4833">
                  <c:v>1.08237759359012</c:v>
                </c:pt>
                <c:pt idx="4834">
                  <c:v>1.081930359667898</c:v>
                </c:pt>
                <c:pt idx="4835">
                  <c:v>1.08148340276976</c:v>
                </c:pt>
                <c:pt idx="4836">
                  <c:v>1.08103672266782</c:v>
                </c:pt>
                <c:pt idx="4837">
                  <c:v>1.08059031913288</c:v>
                </c:pt>
                <c:pt idx="4838">
                  <c:v>1.08014419193715</c:v>
                </c:pt>
                <c:pt idx="4839">
                  <c:v>1.079698340852396</c:v>
                </c:pt>
                <c:pt idx="4840">
                  <c:v>1.079252765651286</c:v>
                </c:pt>
                <c:pt idx="4841">
                  <c:v>1.078807466106252</c:v>
                </c:pt>
                <c:pt idx="4842">
                  <c:v>1.07836244198954</c:v>
                </c:pt>
                <c:pt idx="4843">
                  <c:v>1.07791769307502</c:v>
                </c:pt>
                <c:pt idx="4844">
                  <c:v>1.07747321913532</c:v>
                </c:pt>
                <c:pt idx="4845">
                  <c:v>1.07702901994397</c:v>
                </c:pt>
                <c:pt idx="4846">
                  <c:v>1.07658509527478</c:v>
                </c:pt>
                <c:pt idx="4847">
                  <c:v>1.07614144490178</c:v>
                </c:pt>
                <c:pt idx="4848">
                  <c:v>1.07569806859875</c:v>
                </c:pt>
                <c:pt idx="4849">
                  <c:v>1.07525496614019</c:v>
                </c:pt>
                <c:pt idx="4850">
                  <c:v>1.074812137301226</c:v>
                </c:pt>
                <c:pt idx="4851">
                  <c:v>1.07436958185596</c:v>
                </c:pt>
                <c:pt idx="4852">
                  <c:v>1.073927299579978</c:v>
                </c:pt>
                <c:pt idx="4853">
                  <c:v>1.0734852902486</c:v>
                </c:pt>
                <c:pt idx="4854">
                  <c:v>1.07304355363686</c:v>
                </c:pt>
                <c:pt idx="4855">
                  <c:v>1.072602089521314</c:v>
                </c:pt>
                <c:pt idx="4856">
                  <c:v>1.072160897677398</c:v>
                </c:pt>
                <c:pt idx="4857">
                  <c:v>1.07171997788141</c:v>
                </c:pt>
                <c:pt idx="4858">
                  <c:v>1.07127932991002</c:v>
                </c:pt>
                <c:pt idx="4859">
                  <c:v>1.07083895353979</c:v>
                </c:pt>
                <c:pt idx="4860">
                  <c:v>1.0703988485478</c:v>
                </c:pt>
                <c:pt idx="4861">
                  <c:v>1.06995901471092</c:v>
                </c:pt>
                <c:pt idx="4862">
                  <c:v>1.06951945180686</c:v>
                </c:pt>
                <c:pt idx="4863">
                  <c:v>1.06908015961296</c:v>
                </c:pt>
                <c:pt idx="4864">
                  <c:v>1.06864113790716</c:v>
                </c:pt>
                <c:pt idx="4865">
                  <c:v>1.06820238646759</c:v>
                </c:pt>
                <c:pt idx="4866">
                  <c:v>1.067763905072406</c:v>
                </c:pt>
                <c:pt idx="4867">
                  <c:v>1.067325693500394</c:v>
                </c:pt>
                <c:pt idx="4868">
                  <c:v>1.06688775153012</c:v>
                </c:pt>
                <c:pt idx="4869">
                  <c:v>1.06645007894044</c:v>
                </c:pt>
                <c:pt idx="4870">
                  <c:v>1.06601267551065</c:v>
                </c:pt>
                <c:pt idx="4871">
                  <c:v>1.06557554102053</c:v>
                </c:pt>
                <c:pt idx="4872">
                  <c:v>1.065138675249056</c:v>
                </c:pt>
                <c:pt idx="4873">
                  <c:v>1.0647020779766</c:v>
                </c:pt>
                <c:pt idx="4874">
                  <c:v>1.064265748983</c:v>
                </c:pt>
                <c:pt idx="4875">
                  <c:v>1.063829688049031</c:v>
                </c:pt>
                <c:pt idx="4876">
                  <c:v>1.06339389495479</c:v>
                </c:pt>
                <c:pt idx="4877">
                  <c:v>1.062958369481222</c:v>
                </c:pt>
                <c:pt idx="4878">
                  <c:v>1.06252311140927</c:v>
                </c:pt>
                <c:pt idx="4879">
                  <c:v>1.06208812052033</c:v>
                </c:pt>
                <c:pt idx="4880">
                  <c:v>1.0616533965955</c:v>
                </c:pt>
                <c:pt idx="4881">
                  <c:v>1.061218939416954</c:v>
                </c:pt>
                <c:pt idx="4882">
                  <c:v>1.06078474876614</c:v>
                </c:pt>
                <c:pt idx="4883">
                  <c:v>1.060350824425332</c:v>
                </c:pt>
                <c:pt idx="4884">
                  <c:v>1.05991716617709</c:v>
                </c:pt>
                <c:pt idx="4885">
                  <c:v>1.05948377380366</c:v>
                </c:pt>
                <c:pt idx="4886">
                  <c:v>1.05905064708785</c:v>
                </c:pt>
                <c:pt idx="4887">
                  <c:v>1.05861778581299</c:v>
                </c:pt>
                <c:pt idx="4888">
                  <c:v>1.058185189762054</c:v>
                </c:pt>
                <c:pt idx="4889">
                  <c:v>1.05775285871845</c:v>
                </c:pt>
                <c:pt idx="4890">
                  <c:v>1.057320792465786</c:v>
                </c:pt>
                <c:pt idx="4891">
                  <c:v>1.05688899078859</c:v>
                </c:pt>
                <c:pt idx="4892">
                  <c:v>1.05645745347012</c:v>
                </c:pt>
                <c:pt idx="4893">
                  <c:v>1.05602618029501</c:v>
                </c:pt>
                <c:pt idx="4894">
                  <c:v>1.05559517104801</c:v>
                </c:pt>
                <c:pt idx="4895">
                  <c:v>1.05516442551396</c:v>
                </c:pt>
                <c:pt idx="4896">
                  <c:v>1.05473394347723</c:v>
                </c:pt>
                <c:pt idx="4897">
                  <c:v>1.054303724723624</c:v>
                </c:pt>
                <c:pt idx="4898">
                  <c:v>1.05387376903854</c:v>
                </c:pt>
                <c:pt idx="4899">
                  <c:v>1.05344407620741</c:v>
                </c:pt>
                <c:pt idx="4900">
                  <c:v>1.05301464601619</c:v>
                </c:pt>
                <c:pt idx="4901">
                  <c:v>1.05258547825092</c:v>
                </c:pt>
                <c:pt idx="4902">
                  <c:v>1.05215657269794</c:v>
                </c:pt>
                <c:pt idx="4903">
                  <c:v>1.05172792914364</c:v>
                </c:pt>
                <c:pt idx="4904">
                  <c:v>1.051299547375004</c:v>
                </c:pt>
                <c:pt idx="4905">
                  <c:v>1.05087142717888</c:v>
                </c:pt>
                <c:pt idx="4906">
                  <c:v>1.05044356834244</c:v>
                </c:pt>
                <c:pt idx="4907">
                  <c:v>1.050015970652836</c:v>
                </c:pt>
                <c:pt idx="4908">
                  <c:v>1.04958863389824</c:v>
                </c:pt>
                <c:pt idx="4909">
                  <c:v>1.049161557865868</c:v>
                </c:pt>
                <c:pt idx="4910">
                  <c:v>1.048734742343898</c:v>
                </c:pt>
                <c:pt idx="4911">
                  <c:v>1.04830818712078</c:v>
                </c:pt>
                <c:pt idx="4912">
                  <c:v>1.04788189198494</c:v>
                </c:pt>
                <c:pt idx="4913">
                  <c:v>1.04745585672492</c:v>
                </c:pt>
                <c:pt idx="4914">
                  <c:v>1.0470300811296</c:v>
                </c:pt>
                <c:pt idx="4915">
                  <c:v>1.046604564988372</c:v>
                </c:pt>
                <c:pt idx="4916">
                  <c:v>1.04617930809013</c:v>
                </c:pt>
                <c:pt idx="4917">
                  <c:v>1.045754310224641</c:v>
                </c:pt>
                <c:pt idx="4918">
                  <c:v>1.04532957118174</c:v>
                </c:pt>
                <c:pt idx="4919">
                  <c:v>1.04490509075149</c:v>
                </c:pt>
                <c:pt idx="4920">
                  <c:v>1.04448086872349</c:v>
                </c:pt>
                <c:pt idx="4921">
                  <c:v>1.04405690488866</c:v>
                </c:pt>
                <c:pt idx="4922">
                  <c:v>1.043633199037454</c:v>
                </c:pt>
                <c:pt idx="4923">
                  <c:v>1.043209750960637</c:v>
                </c:pt>
                <c:pt idx="4924">
                  <c:v>1.04278656044934</c:v>
                </c:pt>
                <c:pt idx="4925">
                  <c:v>1.04236362729458</c:v>
                </c:pt>
                <c:pt idx="4926">
                  <c:v>1.04194095128821</c:v>
                </c:pt>
                <c:pt idx="4927">
                  <c:v>1.04151853222139</c:v>
                </c:pt>
                <c:pt idx="4928">
                  <c:v>1.04109636988626</c:v>
                </c:pt>
                <c:pt idx="4929">
                  <c:v>1.0406744640749</c:v>
                </c:pt>
                <c:pt idx="4930">
                  <c:v>1.04025281457965</c:v>
                </c:pt>
                <c:pt idx="4931">
                  <c:v>1.0398314211929</c:v>
                </c:pt>
                <c:pt idx="4932">
                  <c:v>1.03941028370723</c:v>
                </c:pt>
                <c:pt idx="4933">
                  <c:v>1.038989401915752</c:v>
                </c:pt>
                <c:pt idx="4934">
                  <c:v>1.03856877561173</c:v>
                </c:pt>
                <c:pt idx="4935">
                  <c:v>1.038148404588132</c:v>
                </c:pt>
                <c:pt idx="4936">
                  <c:v>1.03772828863876</c:v>
                </c:pt>
                <c:pt idx="4937">
                  <c:v>1.03730842755719</c:v>
                </c:pt>
                <c:pt idx="4938">
                  <c:v>1.03688882113769</c:v>
                </c:pt>
                <c:pt idx="4939">
                  <c:v>1.03646946917432</c:v>
                </c:pt>
                <c:pt idx="4940">
                  <c:v>1.036050371461163</c:v>
                </c:pt>
                <c:pt idx="4941">
                  <c:v>1.03563152779303</c:v>
                </c:pt>
                <c:pt idx="4942">
                  <c:v>1.03521293796477</c:v>
                </c:pt>
                <c:pt idx="4943">
                  <c:v>1.03479460177127</c:v>
                </c:pt>
                <c:pt idx="4944">
                  <c:v>1.03437651900787</c:v>
                </c:pt>
                <c:pt idx="4945">
                  <c:v>1.0339586894699</c:v>
                </c:pt>
                <c:pt idx="4946">
                  <c:v>1.033541112952956</c:v>
                </c:pt>
                <c:pt idx="4947">
                  <c:v>1.03312378925302</c:v>
                </c:pt>
                <c:pt idx="4948">
                  <c:v>1.03270671816578</c:v>
                </c:pt>
                <c:pt idx="4949">
                  <c:v>1.03228989948771</c:v>
                </c:pt>
                <c:pt idx="4950">
                  <c:v>1.031873333015456</c:v>
                </c:pt>
                <c:pt idx="4951">
                  <c:v>1.03145701854521</c:v>
                </c:pt>
                <c:pt idx="4952">
                  <c:v>1.03104095587421</c:v>
                </c:pt>
                <c:pt idx="4953">
                  <c:v>1.0306251447993</c:v>
                </c:pt>
                <c:pt idx="4954">
                  <c:v>1.03020958511803</c:v>
                </c:pt>
                <c:pt idx="4955">
                  <c:v>1.029794276627321</c:v>
                </c:pt>
                <c:pt idx="4956">
                  <c:v>1.029379219125288</c:v>
                </c:pt>
                <c:pt idx="4957">
                  <c:v>1.028964412409675</c:v>
                </c:pt>
                <c:pt idx="4958">
                  <c:v>1.0285498562788</c:v>
                </c:pt>
                <c:pt idx="4959">
                  <c:v>1.02813555053042</c:v>
                </c:pt>
                <c:pt idx="4960">
                  <c:v>1.027721494963397</c:v>
                </c:pt>
                <c:pt idx="4961">
                  <c:v>1.02730768937619</c:v>
                </c:pt>
                <c:pt idx="4962">
                  <c:v>1.02689413356798</c:v>
                </c:pt>
                <c:pt idx="4963">
                  <c:v>1.02648082733788</c:v>
                </c:pt>
                <c:pt idx="4964">
                  <c:v>1.02606777048479</c:v>
                </c:pt>
                <c:pt idx="4965">
                  <c:v>1.02565496280849</c:v>
                </c:pt>
                <c:pt idx="4966">
                  <c:v>1.02524240410849</c:v>
                </c:pt>
                <c:pt idx="4967">
                  <c:v>1.02483009418492</c:v>
                </c:pt>
                <c:pt idx="4968">
                  <c:v>1.02441803283781</c:v>
                </c:pt>
                <c:pt idx="4969">
                  <c:v>1.02400621986731</c:v>
                </c:pt>
                <c:pt idx="4970">
                  <c:v>1.023594655073921</c:v>
                </c:pt>
                <c:pt idx="4971">
                  <c:v>1.02318333825883</c:v>
                </c:pt>
                <c:pt idx="4972">
                  <c:v>1.02277226922225</c:v>
                </c:pt>
                <c:pt idx="4973">
                  <c:v>1.02236144776555</c:v>
                </c:pt>
                <c:pt idx="4974">
                  <c:v>1.02195087369015</c:v>
                </c:pt>
                <c:pt idx="4975">
                  <c:v>1.02154054679733</c:v>
                </c:pt>
                <c:pt idx="4976">
                  <c:v>1.02113046688909</c:v>
                </c:pt>
                <c:pt idx="4977">
                  <c:v>1.02072063376697</c:v>
                </c:pt>
                <c:pt idx="4978">
                  <c:v>1.02031104723333</c:v>
                </c:pt>
                <c:pt idx="4979">
                  <c:v>1.019901707090301</c:v>
                </c:pt>
                <c:pt idx="4980">
                  <c:v>1.019492613140528</c:v>
                </c:pt>
                <c:pt idx="4981">
                  <c:v>1.01908376518641</c:v>
                </c:pt>
                <c:pt idx="4982">
                  <c:v>1.01867516303124</c:v>
                </c:pt>
                <c:pt idx="4983">
                  <c:v>1.01826680647773</c:v>
                </c:pt>
                <c:pt idx="4984">
                  <c:v>1.017858695329368</c:v>
                </c:pt>
                <c:pt idx="4985">
                  <c:v>1.017450829389762</c:v>
                </c:pt>
                <c:pt idx="4986">
                  <c:v>1.01704320846227</c:v>
                </c:pt>
                <c:pt idx="4987">
                  <c:v>1.01663583235082</c:v>
                </c:pt>
                <c:pt idx="4988">
                  <c:v>1.01622870085956</c:v>
                </c:pt>
                <c:pt idx="4989">
                  <c:v>1.015821813792678</c:v>
                </c:pt>
                <c:pt idx="4990">
                  <c:v>1.01541517095508</c:v>
                </c:pt>
                <c:pt idx="4991">
                  <c:v>1.01500877215066</c:v>
                </c:pt>
                <c:pt idx="4992">
                  <c:v>1.014602617184778</c:v>
                </c:pt>
                <c:pt idx="4993">
                  <c:v>1.014196705862186</c:v>
                </c:pt>
                <c:pt idx="4994">
                  <c:v>1.013791037988394</c:v>
                </c:pt>
                <c:pt idx="4995">
                  <c:v>1.01338561336875</c:v>
                </c:pt>
                <c:pt idx="4996">
                  <c:v>1.01298043180876</c:v>
                </c:pt>
                <c:pt idx="4997">
                  <c:v>1.012575493114447</c:v>
                </c:pt>
                <c:pt idx="4998">
                  <c:v>1.01217079709154</c:v>
                </c:pt>
                <c:pt idx="4999">
                  <c:v>1.01176634354656</c:v>
                </c:pt>
                <c:pt idx="5000">
                  <c:v>1.01136213228565</c:v>
                </c:pt>
              </c:numCache>
            </c:numRef>
          </c:yVal>
          <c:smooth val="1"/>
        </c:ser>
        <c:axId val="887289768"/>
        <c:axId val="1389865336"/>
      </c:scatterChart>
      <c:valAx>
        <c:axId val="1313119240"/>
        <c:scaling>
          <c:orientation val="minMax"/>
          <c:max val="1500.0"/>
          <c:min val="-1500.0"/>
        </c:scaling>
        <c:axPos val="b"/>
        <c:title>
          <c:tx>
            <c:rich>
              <a:bodyPr/>
              <a:lstStyle/>
              <a:p>
                <a:pPr>
                  <a:defRPr/>
                </a:pPr>
                <a:r>
                  <a:rPr lang="en-US"/>
                  <a:t>Distance From Crack Face (feet)</a:t>
                </a:r>
              </a:p>
            </c:rich>
          </c:tx>
          <c:layout/>
        </c:title>
        <c:numFmt formatCode="General" sourceLinked="1"/>
        <c:majorTickMark val="cross"/>
        <c:minorTickMark val="in"/>
        <c:tickLblPos val="nextTo"/>
        <c:crossAx val="596194584"/>
        <c:crosses val="autoZero"/>
        <c:crossBetween val="midCat"/>
        <c:majorUnit val="500.0"/>
        <c:minorUnit val="100.0"/>
      </c:valAx>
      <c:valAx>
        <c:axId val="596194584"/>
        <c:scaling>
          <c:orientation val="minMax"/>
        </c:scaling>
        <c:axPos val="l"/>
        <c:title>
          <c:tx>
            <c:rich>
              <a:bodyPr rot="-5400000" vert="horz"/>
              <a:lstStyle/>
              <a:p>
                <a:pPr>
                  <a:defRPr/>
                </a:pPr>
                <a:r>
                  <a:rPr lang="en-US"/>
                  <a:t>Shmin Perterbation (psi)</a:t>
                </a:r>
              </a:p>
            </c:rich>
          </c:tx>
          <c:layout/>
        </c:title>
        <c:numFmt formatCode="General" sourceLinked="1"/>
        <c:majorTickMark val="cross"/>
        <c:minorTickMark val="in"/>
        <c:tickLblPos val="nextTo"/>
        <c:crossAx val="1313119240"/>
        <c:crossesAt val="-1500.0"/>
        <c:crossBetween val="midCat"/>
      </c:valAx>
      <c:valAx>
        <c:axId val="1389865336"/>
        <c:scaling>
          <c:orientation val="minMax"/>
        </c:scaling>
        <c:axPos val="r"/>
        <c:numFmt formatCode="General" sourceLinked="1"/>
        <c:majorTickMark val="cross"/>
        <c:minorTickMark val="in"/>
        <c:tickLblPos val="nextTo"/>
        <c:crossAx val="887289768"/>
        <c:crosses val="max"/>
        <c:crossBetween val="midCat"/>
      </c:valAx>
      <c:valAx>
        <c:axId val="887289768"/>
        <c:scaling>
          <c:orientation val="minMax"/>
        </c:scaling>
        <c:delete val="1"/>
        <c:axPos val="b"/>
        <c:numFmt formatCode="General" sourceLinked="1"/>
        <c:tickLblPos val="none"/>
        <c:crossAx val="1389865336"/>
        <c:crosses val="autoZero"/>
        <c:crossBetween val="midCat"/>
      </c:valAx>
    </c:plotArea>
    <c:plotVisOnly val="1"/>
  </c:chart>
  <c:txPr>
    <a:bodyPr/>
    <a:lstStyle/>
    <a:p>
      <a:pPr>
        <a:defRPr sz="1400"/>
      </a:pPr>
      <a:endParaRPr lang="en-US"/>
    </a:p>
  </c:txPr>
  <c:externalData r:id="rId1"/>
  <c:userShapes r:id="rId2"/>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n-US"/>
  <c:style val="39"/>
  <c:chart>
    <c:autoTitleDeleted val="1"/>
    <c:plotArea>
      <c:layout>
        <c:manualLayout>
          <c:layoutTarget val="inner"/>
          <c:xMode val="edge"/>
          <c:yMode val="edge"/>
          <c:x val="0.107296287241104"/>
          <c:y val="0.0764706980564944"/>
          <c:w val="0.872676469560965"/>
          <c:h val="0.711765728064293"/>
        </c:manualLayout>
      </c:layout>
      <c:lineChart>
        <c:grouping val="standard"/>
        <c:ser>
          <c:idx val="1"/>
          <c:order val="0"/>
          <c:tx>
            <c:strRef>
              <c:f>'Run Stats'!$I$2</c:f>
              <c:strCache>
                <c:ptCount val="1"/>
                <c:pt idx="0">
                  <c:v>Cumulative</c:v>
                </c:pt>
              </c:strCache>
            </c:strRef>
          </c:tx>
          <c:dLbls>
            <c:dLbl>
              <c:idx val="3"/>
              <c:layout/>
              <c:tx>
                <c:rich>
                  <a:bodyPr/>
                  <a:lstStyle/>
                  <a:p>
                    <a:r>
                      <a:rPr lang="en-US" b="1" dirty="0" smtClean="0">
                        <a:solidFill>
                          <a:schemeClr val="tx1"/>
                        </a:solidFill>
                      </a:rPr>
                      <a:t>2</a:t>
                    </a:r>
                    <a:r>
                      <a:rPr lang="en-US" dirty="0" smtClean="0">
                        <a:solidFill>
                          <a:schemeClr val="tx1"/>
                        </a:solidFill>
                      </a:rPr>
                      <a:t>300</a:t>
                    </a:r>
                    <a:r>
                      <a:rPr lang="en-US" baseline="0" dirty="0" smtClean="0">
                        <a:solidFill>
                          <a:schemeClr val="tx1"/>
                        </a:solidFill>
                      </a:rPr>
                      <a:t> +</a:t>
                    </a:r>
                    <a:endParaRPr lang="en-US" dirty="0">
                      <a:solidFill>
                        <a:schemeClr val="tx1"/>
                      </a:solidFill>
                    </a:endParaRPr>
                  </a:p>
                </c:rich>
              </c:tx>
              <c:dLblPos val="t"/>
              <c:showVal val="1"/>
            </c:dLbl>
            <c:txPr>
              <a:bodyPr/>
              <a:lstStyle/>
              <a:p>
                <a:pPr>
                  <a:defRPr b="1"/>
                </a:pPr>
                <a:endParaRPr lang="en-US"/>
              </a:p>
            </c:txPr>
            <c:dLblPos val="t"/>
            <c:showVal val="1"/>
          </c:dLbls>
          <c:cat>
            <c:strRef>
              <c:f>'Run Stats'!$B$6:$B$9</c:f>
              <c:strCache>
                <c:ptCount val="4"/>
                <c:pt idx="0">
                  <c:v>2008</c:v>
                </c:pt>
                <c:pt idx="1">
                  <c:v>2009</c:v>
                </c:pt>
                <c:pt idx="2">
                  <c:v>2010</c:v>
                </c:pt>
                <c:pt idx="3">
                  <c:v>2011 YTD</c:v>
                </c:pt>
              </c:strCache>
            </c:strRef>
          </c:cat>
          <c:val>
            <c:numRef>
              <c:f>'Run Stats'!$I$6:$I$9</c:f>
              <c:numCache>
                <c:formatCode>General</c:formatCode>
                <c:ptCount val="4"/>
                <c:pt idx="0">
                  <c:v>596.0</c:v>
                </c:pt>
                <c:pt idx="1">
                  <c:v>1004.0</c:v>
                </c:pt>
                <c:pt idx="2">
                  <c:v>1788.0</c:v>
                </c:pt>
                <c:pt idx="3">
                  <c:v>2213.0</c:v>
                </c:pt>
              </c:numCache>
            </c:numRef>
          </c:val>
        </c:ser>
        <c:marker val="1"/>
        <c:axId val="887308536"/>
        <c:axId val="733604056"/>
      </c:lineChart>
      <c:catAx>
        <c:axId val="887308536"/>
        <c:scaling>
          <c:orientation val="minMax"/>
        </c:scaling>
        <c:axPos val="b"/>
        <c:title>
          <c:tx>
            <c:rich>
              <a:bodyPr/>
              <a:lstStyle/>
              <a:p>
                <a:pPr>
                  <a:defRPr/>
                </a:pPr>
                <a:r>
                  <a:rPr lang="en-US"/>
                  <a:t>Year</a:t>
                </a:r>
              </a:p>
            </c:rich>
          </c:tx>
          <c:layout/>
        </c:title>
        <c:numFmt formatCode="General" sourceLinked="1"/>
        <c:tickLblPos val="nextTo"/>
        <c:txPr>
          <a:bodyPr rot="0" vert="horz"/>
          <a:lstStyle/>
          <a:p>
            <a:pPr>
              <a:defRPr/>
            </a:pPr>
            <a:endParaRPr lang="en-US"/>
          </a:p>
        </c:txPr>
        <c:crossAx val="733604056"/>
        <c:crosses val="autoZero"/>
        <c:auto val="1"/>
        <c:lblAlgn val="ctr"/>
        <c:lblOffset val="100"/>
        <c:tickLblSkip val="1"/>
        <c:tickMarkSkip val="1"/>
      </c:catAx>
      <c:valAx>
        <c:axId val="733604056"/>
        <c:scaling>
          <c:orientation val="minMax"/>
        </c:scaling>
        <c:axPos val="l"/>
        <c:majorGridlines/>
        <c:title>
          <c:tx>
            <c:rich>
              <a:bodyPr rot="-5400000" vert="horz"/>
              <a:lstStyle/>
              <a:p>
                <a:pPr>
                  <a:defRPr/>
                </a:pPr>
                <a:r>
                  <a:rPr lang="en-US"/>
                  <a:t>Number of Installations</a:t>
                </a:r>
              </a:p>
            </c:rich>
          </c:tx>
          <c:layout/>
        </c:title>
        <c:numFmt formatCode="General" sourceLinked="1"/>
        <c:tickLblPos val="nextTo"/>
        <c:txPr>
          <a:bodyPr rot="0" vert="horz"/>
          <a:lstStyle/>
          <a:p>
            <a:pPr>
              <a:defRPr/>
            </a:pPr>
            <a:endParaRPr lang="en-US"/>
          </a:p>
        </c:txPr>
        <c:crossAx val="887308536"/>
        <c:crosses val="autoZero"/>
        <c:crossBetween val="between"/>
      </c:valAx>
    </c:plotArea>
    <c:plotVisOnly val="1"/>
    <c:dispBlanksAs val="gap"/>
  </c:chart>
  <c:txPr>
    <a:bodyPr/>
    <a:lstStyle/>
    <a:p>
      <a:pPr>
        <a:defRPr sz="1800"/>
      </a:pPr>
      <a:endParaRPr lang="en-US"/>
    </a:p>
  </c:txPr>
  <c:externalData r:id="rId1"/>
</c:chartSpace>
</file>

<file path=ppt/drawings/_rels/vmlDrawing1.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40.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40.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47.wmf"/><Relationship Id="rId2" Type="http://schemas.openxmlformats.org/officeDocument/2006/relationships/image" Target="../media/image48.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54.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70.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03.png"/></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12.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19.w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123.wmf"/><Relationship Id="rId4" Type="http://schemas.openxmlformats.org/officeDocument/2006/relationships/image" Target="../media/image124.wmf"/><Relationship Id="rId5" Type="http://schemas.openxmlformats.org/officeDocument/2006/relationships/image" Target="../media/image125.wmf"/><Relationship Id="rId1" Type="http://schemas.openxmlformats.org/officeDocument/2006/relationships/image" Target="../media/image121.wmf"/><Relationship Id="rId2" Type="http://schemas.openxmlformats.org/officeDocument/2006/relationships/image" Target="../media/image122.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2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29.pict"/><Relationship Id="rId2" Type="http://schemas.openxmlformats.org/officeDocument/2006/relationships/image" Target="../media/image130.pict"/><Relationship Id="rId3" Type="http://schemas.openxmlformats.org/officeDocument/2006/relationships/image" Target="../media/image131.pict"/></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33.pict"/><Relationship Id="rId2" Type="http://schemas.openxmlformats.org/officeDocument/2006/relationships/image" Target="../media/image134.pict"/><Relationship Id="rId3" Type="http://schemas.openxmlformats.org/officeDocument/2006/relationships/image" Target="../media/image135.pict"/></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33.pict"/><Relationship Id="rId2" Type="http://schemas.openxmlformats.org/officeDocument/2006/relationships/image" Target="../media/image134.pict"/><Relationship Id="rId3" Type="http://schemas.openxmlformats.org/officeDocument/2006/relationships/image" Target="../media/image135.pict"/></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2.pict"/></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35.wmf"/><Relationship Id="rId4" Type="http://schemas.openxmlformats.org/officeDocument/2006/relationships/image" Target="../media/image36.wmf"/><Relationship Id="rId1" Type="http://schemas.openxmlformats.org/officeDocument/2006/relationships/image" Target="../media/image33.wmf"/><Relationship Id="rId2" Type="http://schemas.openxmlformats.org/officeDocument/2006/relationships/image" Target="../media/image34.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9.wmf"/><Relationship Id="rId2" Type="http://schemas.openxmlformats.org/officeDocument/2006/relationships/image" Target="../media/image40.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0.wmf"/><Relationship Id="rId2" Type="http://schemas.openxmlformats.org/officeDocument/2006/relationships/image" Target="../media/image42.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40.wmf"/><Relationship Id="rId2" Type="http://schemas.openxmlformats.org/officeDocument/2006/relationships/image" Target="../media/image42.wmf"/></Relationships>
</file>

<file path=ppt/drawings/drawing1.xml><?xml version="1.0" encoding="utf-8"?>
<c:userShapes xmlns:c="http://schemas.openxmlformats.org/drawingml/2006/chart">
  <cdr:relSizeAnchor xmlns:cdr="http://schemas.openxmlformats.org/drawingml/2006/chartDrawing">
    <cdr:from>
      <cdr:x>0.447</cdr:x>
      <cdr:y>0.21663</cdr:y>
    </cdr:from>
    <cdr:to>
      <cdr:x>0.447</cdr:x>
      <cdr:y>0.7893</cdr:y>
    </cdr:to>
    <cdr:sp macro="" textlink="">
      <cdr:nvSpPr>
        <cdr:cNvPr id="3" name="Straight Connector 2"/>
        <cdr:cNvSpPr/>
      </cdr:nvSpPr>
      <cdr:spPr>
        <a:xfrm xmlns:a="http://schemas.openxmlformats.org/drawingml/2006/main" rot="5400000" flipH="1">
          <a:off x="1793621" y="2069584"/>
          <a:ext cx="2356422" cy="0"/>
        </a:xfrm>
        <a:prstGeom xmlns:a="http://schemas.openxmlformats.org/drawingml/2006/main" prst="line">
          <a:avLst/>
        </a:prstGeom>
        <a:ln xmlns:a="http://schemas.openxmlformats.org/drawingml/2006/main" w="25400">
          <a:solidFill>
            <a:srgbClr val="FF0000"/>
          </a:solidFill>
          <a:prstDash val="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0.1704</cdr:x>
      <cdr:y>0.3314</cdr:y>
    </cdr:from>
    <cdr:to>
      <cdr:x>0.36771</cdr:x>
      <cdr:y>0.53428</cdr:y>
    </cdr:to>
    <cdr:sp macro="" textlink="">
      <cdr:nvSpPr>
        <cdr:cNvPr id="4" name="TextBox 1"/>
        <cdr:cNvSpPr txBox="1"/>
      </cdr:nvSpPr>
      <cdr:spPr>
        <a:xfrm xmlns:a="http://schemas.openxmlformats.org/drawingml/2006/main">
          <a:off x="1085840" y="1085850"/>
          <a:ext cx="1257304" cy="664778"/>
        </a:xfrm>
        <a:prstGeom xmlns:a="http://schemas.openxmlformats.org/drawingml/2006/main" prst="rect">
          <a:avLst/>
        </a:prstGeom>
      </cdr:spPr>
      <cdr:txBody>
        <a:bodyPr xmlns:a="http://schemas.openxmlformats.org/drawingml/2006/main" wrap="square" lIns="0" tIns="0" rIns="0" bIns="0" rtlCol="0" anchor="ctr" anchorCtr="1">
          <a:noAutofit/>
        </a:bodyPr>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US" sz="1400" b="1"/>
            <a:t>Stress Increase At</a:t>
          </a:r>
          <a:r>
            <a:rPr lang="en-US" sz="1400" b="1" baseline="0"/>
            <a:t> Center Of Next Frac Stage</a:t>
          </a:r>
          <a:endParaRPr lang="en-US" sz="1400" b="1"/>
        </a:p>
      </cdr:txBody>
    </cdr:sp>
  </cdr:relSizeAnchor>
  <cdr:relSizeAnchor xmlns:cdr="http://schemas.openxmlformats.org/drawingml/2006/chartDrawing">
    <cdr:from>
      <cdr:x>0.35817</cdr:x>
      <cdr:y>0.47454</cdr:y>
    </cdr:from>
    <cdr:to>
      <cdr:x>0.44556</cdr:x>
      <cdr:y>0.60648</cdr:y>
    </cdr:to>
    <cdr:sp macro="" textlink="">
      <cdr:nvSpPr>
        <cdr:cNvPr id="7" name="Straight Arrow Connector 6"/>
        <cdr:cNvSpPr/>
      </cdr:nvSpPr>
      <cdr:spPr>
        <a:xfrm xmlns:a="http://schemas.openxmlformats.org/drawingml/2006/main" rot="5400000" flipH="1">
          <a:off x="2400299" y="1933574"/>
          <a:ext cx="542925" cy="581025"/>
        </a:xfrm>
        <a:prstGeom xmlns:a="http://schemas.openxmlformats.org/drawingml/2006/main" prst="straightConnector1">
          <a:avLst/>
        </a:prstGeom>
        <a:noFill xmlns:a="http://schemas.openxmlformats.org/drawingml/2006/main"/>
        <a:ln xmlns:a="http://schemas.openxmlformats.org/drawingml/2006/main" w="31750" cap="flat" cmpd="sng" algn="ctr">
          <a:solidFill>
            <a:sysClr val="windowText" lastClr="000000"/>
          </a:solidFill>
          <a:prstDash val="solid"/>
          <a:headEnd type="triangle"/>
          <a:tailEnd type="none"/>
        </a:ln>
        <a:effectLst xmlns:a="http://schemas.openxmlformats.org/drawingml/2006/mai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ysClr val="windowText" lastClr="000000"/>
              </a:solidFill>
              <a:latin typeface="Calibri"/>
            </a:defRPr>
          </a:lvl1pPr>
          <a:lvl2pPr marL="457200" indent="0">
            <a:defRPr sz="1100">
              <a:solidFill>
                <a:sysClr val="windowText" lastClr="000000"/>
              </a:solidFill>
              <a:latin typeface="Calibri"/>
            </a:defRPr>
          </a:lvl2pPr>
          <a:lvl3pPr marL="914400" indent="0">
            <a:defRPr sz="1100">
              <a:solidFill>
                <a:sysClr val="windowText" lastClr="000000"/>
              </a:solidFill>
              <a:latin typeface="Calibri"/>
            </a:defRPr>
          </a:lvl3pPr>
          <a:lvl4pPr marL="1371600" indent="0">
            <a:defRPr sz="1100">
              <a:solidFill>
                <a:sysClr val="windowText" lastClr="000000"/>
              </a:solidFill>
              <a:latin typeface="Calibri"/>
            </a:defRPr>
          </a:lvl4pPr>
          <a:lvl5pPr marL="1828800" indent="0">
            <a:defRPr sz="1100">
              <a:solidFill>
                <a:sysClr val="windowText" lastClr="000000"/>
              </a:solidFill>
              <a:latin typeface="Calibri"/>
            </a:defRPr>
          </a:lvl5pPr>
          <a:lvl6pPr marL="2286000" indent="0">
            <a:defRPr sz="1100">
              <a:solidFill>
                <a:sysClr val="windowText" lastClr="000000"/>
              </a:solidFill>
              <a:latin typeface="Calibri"/>
            </a:defRPr>
          </a:lvl6pPr>
          <a:lvl7pPr marL="2743200" indent="0">
            <a:defRPr sz="1100">
              <a:solidFill>
                <a:sysClr val="windowText" lastClr="000000"/>
              </a:solidFill>
              <a:latin typeface="Calibri"/>
            </a:defRPr>
          </a:lvl7pPr>
          <a:lvl8pPr marL="3200400" indent="0">
            <a:defRPr sz="1100">
              <a:solidFill>
                <a:sysClr val="windowText" lastClr="000000"/>
              </a:solidFill>
              <a:latin typeface="Calibri"/>
            </a:defRPr>
          </a:lvl8pPr>
          <a:lvl9pPr marL="3657600" indent="0">
            <a:defRPr sz="1100">
              <a:solidFill>
                <a:sysClr val="windowText" lastClr="000000"/>
              </a:solidFill>
              <a:latin typeface="Calibri"/>
            </a:defRPr>
          </a:lvl9pPr>
        </a:lstStyle>
        <a:p xmlns:a="http://schemas.openxmlformats.org/drawingml/2006/main">
          <a:endParaRPr lang="en-US"/>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C28941C-4A3B-634B-AE96-F83AB540D392}" type="datetimeFigureOut">
              <a:rPr lang="en-US" smtClean="0"/>
              <a:pPr/>
              <a:t>12/9/11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D65EB42-AC99-3C4A-BCCF-1228E55C1FE6}"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7A2ED829-405D-1E4F-BD19-ECB2E0B1AC79}" type="slidenum">
              <a:rPr lang="en-US"/>
              <a:pPr/>
              <a:t>1</a:t>
            </a:fld>
            <a:endParaRPr lang="en-US" dirty="0"/>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p:spPr>
        <p:txBody>
          <a:bodyPr/>
          <a:lstStyle/>
          <a:p>
            <a:pPr eaLnBrk="1" hangingPunct="1"/>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C97B65F-BBED-A744-881A-530E3437B676}" type="slidenum">
              <a:rPr lang="en-US"/>
              <a:pPr/>
              <a:t>19</a:t>
            </a:fld>
            <a:endParaRPr lang="en-US"/>
          </a:p>
        </p:txBody>
      </p:sp>
      <p:sp>
        <p:nvSpPr>
          <p:cNvPr id="416770" name="Rectangle 2"/>
          <p:cNvSpPr>
            <a:spLocks noRot="1" noChangeArrowheads="1" noTextEdit="1"/>
          </p:cNvSpPr>
          <p:nvPr>
            <p:ph type="sldImg"/>
          </p:nvPr>
        </p:nvSpPr>
        <p:spPr>
          <a:xfrm>
            <a:off x="1220788" y="750888"/>
            <a:ext cx="4491037" cy="3370262"/>
          </a:xfrm>
          <a:ln/>
        </p:spPr>
      </p:sp>
      <p:sp>
        <p:nvSpPr>
          <p:cNvPr id="416771" name="Rectangle 3"/>
          <p:cNvSpPr>
            <a:spLocks noGrp="1" noChangeArrowheads="1"/>
          </p:cNvSpPr>
          <p:nvPr>
            <p:ph type="body" idx="1"/>
          </p:nvPr>
        </p:nvSpPr>
        <p:spPr>
          <a:xfrm>
            <a:off x="685488" y="4647259"/>
            <a:ext cx="4265951" cy="4201975"/>
          </a:xfrm>
        </p:spPr>
        <p:txBody>
          <a:bodyPr/>
          <a:lstStyle/>
          <a:p>
            <a:r>
              <a:rPr lang="en-US"/>
              <a:t>Same stress intensity at both ends of the fracture results in a simpler equation.</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3829894-7839-524B-8C44-57C7FEF296F9}" type="slidenum">
              <a:rPr lang="en-US"/>
              <a:pPr/>
              <a:t>20</a:t>
            </a:fld>
            <a:endParaRPr lang="en-US"/>
          </a:p>
        </p:txBody>
      </p:sp>
      <p:sp>
        <p:nvSpPr>
          <p:cNvPr id="424962" name="Rectangle 2"/>
          <p:cNvSpPr>
            <a:spLocks noRot="1" noChangeArrowheads="1" noTextEdit="1"/>
          </p:cNvSpPr>
          <p:nvPr>
            <p:ph type="sldImg"/>
          </p:nvPr>
        </p:nvSpPr>
        <p:spPr>
          <a:xfrm>
            <a:off x="1220788" y="750888"/>
            <a:ext cx="4491037" cy="3370262"/>
          </a:xfrm>
          <a:ln/>
        </p:spPr>
      </p:sp>
      <p:sp>
        <p:nvSpPr>
          <p:cNvPr id="424963" name="Rectangle 3"/>
          <p:cNvSpPr>
            <a:spLocks noGrp="1" noChangeArrowheads="1"/>
          </p:cNvSpPr>
          <p:nvPr>
            <p:ph type="body" idx="1"/>
          </p:nvPr>
        </p:nvSpPr>
        <p:spPr>
          <a:xfrm>
            <a:off x="685488" y="4948296"/>
            <a:ext cx="4265951" cy="3900938"/>
          </a:xfrm>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92ED7DB-9645-9D41-8A43-7F45AFE1F818}" type="slidenum">
              <a:rPr lang="en-US"/>
              <a:pPr/>
              <a:t>21</a:t>
            </a:fld>
            <a:endParaRPr lang="en-US"/>
          </a:p>
        </p:txBody>
      </p:sp>
      <p:sp>
        <p:nvSpPr>
          <p:cNvPr id="344066" name="Rectangle 2"/>
          <p:cNvSpPr>
            <a:spLocks noGrp="1" noRot="1" noChangeAspect="1" noChangeArrowheads="1" noTextEdit="1"/>
          </p:cNvSpPr>
          <p:nvPr>
            <p:ph type="sldImg"/>
          </p:nvPr>
        </p:nvSpPr>
        <p:spPr>
          <a:xfrm>
            <a:off x="1116013" y="679450"/>
            <a:ext cx="4625975" cy="3470275"/>
          </a:xfrm>
          <a:ln/>
        </p:spPr>
      </p:sp>
      <p:sp>
        <p:nvSpPr>
          <p:cNvPr id="344067" name="Rectangle 3"/>
          <p:cNvSpPr>
            <a:spLocks noGrp="1" noChangeArrowheads="1"/>
          </p:cNvSpPr>
          <p:nvPr>
            <p:ph type="body" idx="1"/>
          </p:nvPr>
        </p:nvSpPr>
        <p:spPr>
          <a:xfrm>
            <a:off x="904875" y="4376738"/>
            <a:ext cx="5048250" cy="4073525"/>
          </a:xfrm>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FEBD69F-7993-FC4A-89E0-BA5B652CAEF8}" type="slidenum">
              <a:rPr lang="en-US"/>
              <a:pPr/>
              <a:t>25</a:t>
            </a:fld>
            <a:endParaRPr lang="en-US"/>
          </a:p>
        </p:txBody>
      </p:sp>
      <p:sp>
        <p:nvSpPr>
          <p:cNvPr id="106498" name="Rectangle 2"/>
          <p:cNvSpPr>
            <a:spLocks noRot="1" noChangeArrowheads="1" noTextEdit="1"/>
          </p:cNvSpPr>
          <p:nvPr>
            <p:ph type="sldImg"/>
          </p:nvPr>
        </p:nvSpPr>
        <p:spPr>
          <a:xfrm>
            <a:off x="1143000" y="685800"/>
            <a:ext cx="4573588" cy="3430588"/>
          </a:xfrm>
          <a:ln/>
        </p:spPr>
      </p:sp>
      <p:sp>
        <p:nvSpPr>
          <p:cNvPr id="106499" name="Rectangle 3"/>
          <p:cNvSpPr>
            <a:spLocks noGrp="1" noChangeArrowheads="1"/>
          </p:cNvSpPr>
          <p:nvPr>
            <p:ph type="body" idx="1"/>
          </p:nvPr>
        </p:nvSpPr>
        <p:spPr>
          <a:xfrm>
            <a:off x="916587" y="4341519"/>
            <a:ext cx="5024828" cy="4117309"/>
          </a:xfrm>
        </p:spPr>
        <p:txBody>
          <a:bodyPr/>
          <a:lstStyle/>
          <a:p>
            <a:r>
              <a:rPr lang="en-US" sz="1000" dirty="0"/>
              <a:t>An idealized extended leak-off test is shown. The pumps are turned on and the pressure down hole increases linearly with increasing volume of fluid pumped. If the test is stopped before there is a deviation in the linear trend it is called a Formation Integrity Test (FIT). An FIT does not provide any information about the least principal stress. The FIT can be either above or below the least principal stress because of the stress concentration around the wellbore. If the test is continued then at some point volume will be created down hole as a result of either a pre-existing fracture opening, or a new fracture being created. At this point there is a deviation from the linear trend and the beginning of the deviation is called the Leak-Off Point (LOP). If the test is stopped at this point, the LOP can be a reasonable estimate of the least principal stress. If the test is continued beyond this point, then the formation will break down at the Formation Breakdown Pressure (FBP) and the fracture will propagate away from the wellbore at the Fracture Propagation Pressure (FPP). The FBP is an unpredictable number that depends on the tensile strength of the rock, the stress concentration around the wellbore, the complexity of the fracture being created, and the frictional losses of the fluids moving from the wellbore into the fracture. The FPP is a combination of the fracture toughness, the fluid invasion to the tip of the fracture, the tensile strength of the fracture, and the frictional losses of the fluid moving through the fracture. If the well is shut in and the pressure decline is monitored, then the two most accurate measures of the least principal stress can be obtained. The Instantaneous Shut-In Pressure (ISIP) is measured immediately after the well is shut in and there is still fluid propping open the fracture. The Fracture Closure Pressure (FCP) is measured after the fracture closes by extrapolating the steady-state pore pressure back to the intersection with the ISIP line. The ISIP is typically taken as the upper bound of the least principal stress and the FCP is the lower bound of the least principal stress.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520B281-6DB2-7346-8D17-E910B4E23E51}" type="slidenum">
              <a:rPr lang="en-US"/>
              <a:pPr/>
              <a:t>47</a:t>
            </a:fld>
            <a:endParaRPr lang="en-US"/>
          </a:p>
        </p:txBody>
      </p:sp>
      <p:sp>
        <p:nvSpPr>
          <p:cNvPr id="418818" name="Rectangle 2"/>
          <p:cNvSpPr>
            <a:spLocks noRot="1" noChangeArrowheads="1" noTextEdit="1"/>
          </p:cNvSpPr>
          <p:nvPr>
            <p:ph type="sldImg"/>
          </p:nvPr>
        </p:nvSpPr>
        <p:spPr>
          <a:xfrm>
            <a:off x="1220788" y="750888"/>
            <a:ext cx="4491037" cy="3370262"/>
          </a:xfrm>
          <a:ln/>
        </p:spPr>
      </p:sp>
      <p:sp>
        <p:nvSpPr>
          <p:cNvPr id="418819" name="Rectangle 3"/>
          <p:cNvSpPr>
            <a:spLocks noGrp="1" noChangeArrowheads="1"/>
          </p:cNvSpPr>
          <p:nvPr>
            <p:ph type="body" idx="1"/>
          </p:nvPr>
        </p:nvSpPr>
        <p:spPr>
          <a:xfrm>
            <a:off x="685488" y="4948296"/>
            <a:ext cx="4265951" cy="3900938"/>
          </a:xfrm>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p:spPr>
        <p:txBody>
          <a:bodyPr/>
          <a:lstStyle/>
          <a:p>
            <a:pPr>
              <a:spcBef>
                <a:spcPct val="0"/>
              </a:spcBef>
            </a:pPr>
            <a:endParaRPr lang="en-US"/>
          </a:p>
        </p:txBody>
      </p:sp>
      <p:sp>
        <p:nvSpPr>
          <p:cNvPr id="51204" name="Slide Number Placeholder 3"/>
          <p:cNvSpPr txBox="1">
            <a:spLocks noGrp="1"/>
          </p:cNvSpPr>
          <p:nvPr/>
        </p:nvSpPr>
        <p:spPr bwMode="auto">
          <a:xfrm>
            <a:off x="3884784" y="8685545"/>
            <a:ext cx="2972036" cy="456363"/>
          </a:xfrm>
          <a:prstGeom prst="rect">
            <a:avLst/>
          </a:prstGeom>
          <a:noFill/>
          <a:ln w="9525">
            <a:noFill/>
            <a:miter lim="800000"/>
            <a:headEnd/>
            <a:tailEnd/>
          </a:ln>
        </p:spPr>
        <p:txBody>
          <a:bodyPr lIns="86493" tIns="43247" rIns="86493" bIns="43247" anchor="b">
            <a:prstTxWarp prst="textNoShape">
              <a:avLst/>
            </a:prstTxWarp>
          </a:bodyPr>
          <a:lstStyle/>
          <a:p>
            <a:pPr algn="r"/>
            <a:fld id="{EA398921-E57C-0846-A55F-A9A0B920BE10}" type="slidenum">
              <a:rPr lang="en-US" sz="1100">
                <a:latin typeface="Calibri" charset="0"/>
              </a:rPr>
              <a:pPr algn="r"/>
              <a:t>53</a:t>
            </a:fld>
            <a:endParaRPr lang="en-US" sz="1100" dirty="0">
              <a:latin typeface="Calibri"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1" name="Slide Image Placeholder 1"/>
          <p:cNvSpPr>
            <a:spLocks noGrp="1" noRot="1" noChangeAspect="1" noTextEdit="1"/>
          </p:cNvSpPr>
          <p:nvPr>
            <p:ph type="sldImg"/>
          </p:nvPr>
        </p:nvSpPr>
        <p:spPr bwMode="auto">
          <a:noFill/>
          <a:ln>
            <a:solidFill>
              <a:srgbClr val="000000"/>
            </a:solidFill>
            <a:miter lim="800000"/>
            <a:headEnd/>
            <a:tailEnd/>
          </a:ln>
        </p:spPr>
      </p:sp>
      <p:sp>
        <p:nvSpPr>
          <p:cNvPr id="2048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0483"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309B6DB2-350D-408B-973A-E00646D5855B}" type="slidenum">
              <a:rPr lang="en-US" sz="1200">
                <a:latin typeface="Calibri" pitchFamily="34" charset="0"/>
              </a:rPr>
              <a:pPr algn="r"/>
              <a:t>54</a:t>
            </a:fld>
            <a:endParaRPr lang="en-US" sz="1200">
              <a:latin typeface="Calibri"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a:ln/>
        </p:spPr>
        <p:txBody>
          <a:bodyPr/>
          <a:lstStyle/>
          <a:p>
            <a:pPr>
              <a:spcBef>
                <a:spcPct val="0"/>
              </a:spcBef>
            </a:pPr>
            <a:endParaRPr lang="en-US"/>
          </a:p>
        </p:txBody>
      </p:sp>
      <p:sp>
        <p:nvSpPr>
          <p:cNvPr id="67588" name="Slide Number Placeholder 3"/>
          <p:cNvSpPr txBox="1">
            <a:spLocks noGrp="1"/>
          </p:cNvSpPr>
          <p:nvPr/>
        </p:nvSpPr>
        <p:spPr bwMode="auto">
          <a:xfrm>
            <a:off x="3884784" y="8685545"/>
            <a:ext cx="2972036" cy="456363"/>
          </a:xfrm>
          <a:prstGeom prst="rect">
            <a:avLst/>
          </a:prstGeom>
          <a:noFill/>
          <a:ln w="9525">
            <a:noFill/>
            <a:miter lim="800000"/>
            <a:headEnd/>
            <a:tailEnd/>
          </a:ln>
        </p:spPr>
        <p:txBody>
          <a:bodyPr lIns="86493" tIns="43247" rIns="86493" bIns="43247" anchor="b">
            <a:prstTxWarp prst="textNoShape">
              <a:avLst/>
            </a:prstTxWarp>
          </a:bodyPr>
          <a:lstStyle/>
          <a:p>
            <a:pPr algn="r"/>
            <a:fld id="{CE172A61-7120-0A4C-AF06-6A63DB1533AA}" type="slidenum">
              <a:rPr lang="en-US" sz="1100">
                <a:latin typeface="Calibri" charset="0"/>
              </a:rPr>
              <a:pPr algn="r"/>
              <a:t>55</a:t>
            </a:fld>
            <a:endParaRPr lang="en-US" sz="1100" dirty="0">
              <a:latin typeface="Calibri"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69635" name="Notes Placeholder 2"/>
          <p:cNvSpPr>
            <a:spLocks noGrp="1"/>
          </p:cNvSpPr>
          <p:nvPr>
            <p:ph type="body" idx="1"/>
          </p:nvPr>
        </p:nvSpPr>
        <p:spPr>
          <a:noFill/>
          <a:ln/>
        </p:spPr>
        <p:txBody>
          <a:bodyPr/>
          <a:lstStyle/>
          <a:p>
            <a:pPr>
              <a:spcBef>
                <a:spcPct val="0"/>
              </a:spcBef>
            </a:pPr>
            <a:endParaRPr lang="en-US"/>
          </a:p>
        </p:txBody>
      </p:sp>
      <p:sp>
        <p:nvSpPr>
          <p:cNvPr id="69636" name="Slide Number Placeholder 3"/>
          <p:cNvSpPr txBox="1">
            <a:spLocks noGrp="1"/>
          </p:cNvSpPr>
          <p:nvPr/>
        </p:nvSpPr>
        <p:spPr bwMode="auto">
          <a:xfrm>
            <a:off x="3884784" y="8685545"/>
            <a:ext cx="2972036" cy="456363"/>
          </a:xfrm>
          <a:prstGeom prst="rect">
            <a:avLst/>
          </a:prstGeom>
          <a:noFill/>
          <a:ln w="9525">
            <a:noFill/>
            <a:miter lim="800000"/>
            <a:headEnd/>
            <a:tailEnd/>
          </a:ln>
        </p:spPr>
        <p:txBody>
          <a:bodyPr lIns="86493" tIns="43247" rIns="86493" bIns="43247" anchor="b">
            <a:prstTxWarp prst="textNoShape">
              <a:avLst/>
            </a:prstTxWarp>
          </a:bodyPr>
          <a:lstStyle/>
          <a:p>
            <a:pPr algn="r"/>
            <a:fld id="{0DF5E2F6-9EBF-904B-B7F3-044FF1C229B3}" type="slidenum">
              <a:rPr lang="en-US" sz="1100">
                <a:latin typeface="Calibri" charset="0"/>
              </a:rPr>
              <a:pPr algn="r"/>
              <a:t>56</a:t>
            </a:fld>
            <a:endParaRPr lang="en-US" sz="1100" dirty="0">
              <a:latin typeface="Calibri"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71683" name="Notes Placeholder 2"/>
          <p:cNvSpPr>
            <a:spLocks noGrp="1"/>
          </p:cNvSpPr>
          <p:nvPr>
            <p:ph type="body" idx="1"/>
          </p:nvPr>
        </p:nvSpPr>
        <p:spPr>
          <a:noFill/>
          <a:ln/>
        </p:spPr>
        <p:txBody>
          <a:bodyPr/>
          <a:lstStyle/>
          <a:p>
            <a:pPr>
              <a:spcBef>
                <a:spcPct val="0"/>
              </a:spcBef>
            </a:pPr>
            <a:endParaRPr lang="en-US"/>
          </a:p>
        </p:txBody>
      </p:sp>
      <p:sp>
        <p:nvSpPr>
          <p:cNvPr id="71684" name="Slide Number Placeholder 3"/>
          <p:cNvSpPr txBox="1">
            <a:spLocks noGrp="1"/>
          </p:cNvSpPr>
          <p:nvPr/>
        </p:nvSpPr>
        <p:spPr bwMode="auto">
          <a:xfrm>
            <a:off x="3884784" y="8685545"/>
            <a:ext cx="2972036" cy="456363"/>
          </a:xfrm>
          <a:prstGeom prst="rect">
            <a:avLst/>
          </a:prstGeom>
          <a:noFill/>
          <a:ln w="9525">
            <a:noFill/>
            <a:miter lim="800000"/>
            <a:headEnd/>
            <a:tailEnd/>
          </a:ln>
        </p:spPr>
        <p:txBody>
          <a:bodyPr lIns="86493" tIns="43247" rIns="86493" bIns="43247" anchor="b">
            <a:prstTxWarp prst="textNoShape">
              <a:avLst/>
            </a:prstTxWarp>
          </a:bodyPr>
          <a:lstStyle/>
          <a:p>
            <a:pPr algn="r"/>
            <a:fld id="{FEC5742F-5B62-CD4E-8472-913D6C9D2EB9}" type="slidenum">
              <a:rPr lang="en-US" sz="1100">
                <a:latin typeface="Calibri" charset="0"/>
              </a:rPr>
              <a:pPr algn="r"/>
              <a:t>57</a:t>
            </a:fld>
            <a:endParaRPr lang="en-US" sz="1100" dirty="0">
              <a:latin typeface="Calibri"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7A2ED829-405D-1E4F-BD19-ECB2E0B1AC79}" type="slidenum">
              <a:rPr lang="en-US"/>
              <a:pPr/>
              <a:t>2</a:t>
            </a:fld>
            <a:endParaRPr lang="en-US" dirty="0"/>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p:spPr>
        <p:txBody>
          <a:bodyPr/>
          <a:lstStyle/>
          <a:p>
            <a:pPr eaLnBrk="1" hangingPunct="1"/>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a:ln/>
        </p:spPr>
        <p:txBody>
          <a:bodyPr/>
          <a:lstStyle/>
          <a:p>
            <a:pPr>
              <a:spcBef>
                <a:spcPct val="0"/>
              </a:spcBef>
            </a:pPr>
            <a:endParaRPr lang="en-US"/>
          </a:p>
        </p:txBody>
      </p:sp>
      <p:sp>
        <p:nvSpPr>
          <p:cNvPr id="75780" name="Slide Number Placeholder 3"/>
          <p:cNvSpPr txBox="1">
            <a:spLocks noGrp="1"/>
          </p:cNvSpPr>
          <p:nvPr/>
        </p:nvSpPr>
        <p:spPr bwMode="auto">
          <a:xfrm>
            <a:off x="3884784" y="8685545"/>
            <a:ext cx="2972036" cy="456363"/>
          </a:xfrm>
          <a:prstGeom prst="rect">
            <a:avLst/>
          </a:prstGeom>
          <a:noFill/>
          <a:ln w="9525">
            <a:noFill/>
            <a:miter lim="800000"/>
            <a:headEnd/>
            <a:tailEnd/>
          </a:ln>
        </p:spPr>
        <p:txBody>
          <a:bodyPr lIns="86493" tIns="43247" rIns="86493" bIns="43247" anchor="b">
            <a:prstTxWarp prst="textNoShape">
              <a:avLst/>
            </a:prstTxWarp>
          </a:bodyPr>
          <a:lstStyle/>
          <a:p>
            <a:pPr algn="r"/>
            <a:fld id="{CFE8AE51-EA41-2A46-B4F8-03F376DB68DB}" type="slidenum">
              <a:rPr lang="en-US" sz="1100">
                <a:latin typeface="Calibri" charset="0"/>
              </a:rPr>
              <a:pPr algn="r"/>
              <a:t>58</a:t>
            </a:fld>
            <a:endParaRPr lang="en-US" sz="1100" dirty="0">
              <a:latin typeface="Calibri"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noFill/>
          <a:ln/>
        </p:spPr>
        <p:txBody>
          <a:bodyPr/>
          <a:lstStyle/>
          <a:p>
            <a:pPr>
              <a:spcBef>
                <a:spcPct val="0"/>
              </a:spcBef>
            </a:pPr>
            <a:endParaRPr lang="en-US"/>
          </a:p>
        </p:txBody>
      </p:sp>
      <p:sp>
        <p:nvSpPr>
          <p:cNvPr id="77828" name="Slide Number Placeholder 3"/>
          <p:cNvSpPr txBox="1">
            <a:spLocks noGrp="1"/>
          </p:cNvSpPr>
          <p:nvPr/>
        </p:nvSpPr>
        <p:spPr bwMode="auto">
          <a:xfrm>
            <a:off x="3884784" y="8685545"/>
            <a:ext cx="2972036" cy="456363"/>
          </a:xfrm>
          <a:prstGeom prst="rect">
            <a:avLst/>
          </a:prstGeom>
          <a:noFill/>
          <a:ln w="9525">
            <a:noFill/>
            <a:miter lim="800000"/>
            <a:headEnd/>
            <a:tailEnd/>
          </a:ln>
        </p:spPr>
        <p:txBody>
          <a:bodyPr lIns="86493" tIns="43247" rIns="86493" bIns="43247" anchor="b">
            <a:prstTxWarp prst="textNoShape">
              <a:avLst/>
            </a:prstTxWarp>
          </a:bodyPr>
          <a:lstStyle/>
          <a:p>
            <a:pPr algn="r"/>
            <a:fld id="{465CAD3B-F014-AF4B-AF05-26DFCBD10F8F}" type="slidenum">
              <a:rPr lang="en-US" sz="1100">
                <a:latin typeface="Calibri" charset="0"/>
              </a:rPr>
              <a:pPr algn="r"/>
              <a:t>59</a:t>
            </a:fld>
            <a:endParaRPr lang="en-US" sz="1100" dirty="0">
              <a:latin typeface="Calibri"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noFill/>
          <a:ln/>
        </p:spPr>
        <p:txBody>
          <a:bodyPr/>
          <a:lstStyle/>
          <a:p>
            <a:pPr>
              <a:spcBef>
                <a:spcPct val="0"/>
              </a:spcBef>
            </a:pPr>
            <a:endParaRPr lang="en-US"/>
          </a:p>
        </p:txBody>
      </p:sp>
      <p:sp>
        <p:nvSpPr>
          <p:cNvPr id="79876" name="Slide Number Placeholder 3"/>
          <p:cNvSpPr txBox="1">
            <a:spLocks noGrp="1"/>
          </p:cNvSpPr>
          <p:nvPr/>
        </p:nvSpPr>
        <p:spPr bwMode="auto">
          <a:xfrm>
            <a:off x="3884784" y="8685545"/>
            <a:ext cx="2972036" cy="456363"/>
          </a:xfrm>
          <a:prstGeom prst="rect">
            <a:avLst/>
          </a:prstGeom>
          <a:noFill/>
          <a:ln w="9525">
            <a:noFill/>
            <a:miter lim="800000"/>
            <a:headEnd/>
            <a:tailEnd/>
          </a:ln>
        </p:spPr>
        <p:txBody>
          <a:bodyPr lIns="86493" tIns="43247" rIns="86493" bIns="43247" anchor="b">
            <a:prstTxWarp prst="textNoShape">
              <a:avLst/>
            </a:prstTxWarp>
          </a:bodyPr>
          <a:lstStyle/>
          <a:p>
            <a:pPr algn="r"/>
            <a:fld id="{52B0B3F6-DEEE-9F4C-B97B-1CAC74A6E145}" type="slidenum">
              <a:rPr lang="en-US" sz="1100">
                <a:latin typeface="Calibri" charset="0"/>
              </a:rPr>
              <a:pPr algn="r"/>
              <a:t>60</a:t>
            </a:fld>
            <a:endParaRPr lang="en-US" sz="1100" dirty="0">
              <a:latin typeface="Calibri"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2561" name="Slide Image Placeholder 1"/>
          <p:cNvSpPr>
            <a:spLocks noGrp="1" noRot="1" noChangeAspect="1" noTextEdit="1"/>
          </p:cNvSpPr>
          <p:nvPr>
            <p:ph type="sldImg"/>
          </p:nvPr>
        </p:nvSpPr>
        <p:spPr bwMode="auto">
          <a:noFill/>
          <a:ln>
            <a:solidFill>
              <a:srgbClr val="000000"/>
            </a:solidFill>
            <a:miter lim="800000"/>
            <a:headEnd/>
            <a:tailEnd/>
          </a:ln>
        </p:spPr>
      </p:sp>
      <p:sp>
        <p:nvSpPr>
          <p:cNvPr id="32256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2291" name="Slide Number Placeholder 3"/>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C1C0F970-3EF9-47AF-A228-A9BED38689C7}" type="slidenum">
              <a:rPr lang="en-US" sz="1200">
                <a:solidFill>
                  <a:srgbClr val="000000"/>
                </a:solidFill>
                <a:latin typeface="+mn-lt"/>
              </a:rPr>
              <a:pPr algn="r">
                <a:defRPr/>
              </a:pPr>
              <a:t>63</a:t>
            </a:fld>
            <a:endParaRPr lang="en-US" sz="1200">
              <a:solidFill>
                <a:srgbClr val="000000"/>
              </a:solidFill>
              <a:latin typeface="+mn-lt"/>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2561" name="Slide Image Placeholder 1"/>
          <p:cNvSpPr>
            <a:spLocks noGrp="1" noRot="1" noChangeAspect="1" noTextEdit="1"/>
          </p:cNvSpPr>
          <p:nvPr>
            <p:ph type="sldImg"/>
          </p:nvPr>
        </p:nvSpPr>
        <p:spPr bwMode="auto">
          <a:noFill/>
          <a:ln>
            <a:solidFill>
              <a:srgbClr val="000000"/>
            </a:solidFill>
            <a:miter lim="800000"/>
            <a:headEnd/>
            <a:tailEnd/>
          </a:ln>
        </p:spPr>
      </p:sp>
      <p:sp>
        <p:nvSpPr>
          <p:cNvPr id="32256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2291" name="Slide Number Placeholder 3"/>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C1C0F970-3EF9-47AF-A228-A9BED38689C7}" type="slidenum">
              <a:rPr lang="en-US" sz="1200">
                <a:solidFill>
                  <a:srgbClr val="000000"/>
                </a:solidFill>
                <a:latin typeface="+mn-lt"/>
              </a:rPr>
              <a:pPr algn="r">
                <a:defRPr/>
              </a:pPr>
              <a:t>64</a:t>
            </a:fld>
            <a:endParaRPr lang="en-US" sz="1200">
              <a:solidFill>
                <a:srgbClr val="000000"/>
              </a:solidFill>
              <a:latin typeface="+mn-lt"/>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DB2EBF6-C82B-4440-8E01-E4D22D50910D}" type="slidenum">
              <a:rPr lang="en-US" smtClean="0"/>
              <a:pPr/>
              <a:t>66</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p:spPr>
        <p:txBody>
          <a:bodyPr/>
          <a:lstStyle/>
          <a:p>
            <a:pPr marL="222720" indent="-222720"/>
            <a:r>
              <a:rPr lang="en-US" dirty="0" smtClean="0">
                <a:latin typeface="Arial" pitchFamily="34" charset="0"/>
                <a:ea typeface="ＭＳ Ｐゴシック"/>
                <a:cs typeface="ＭＳ Ｐゴシック"/>
              </a:rPr>
              <a:t>Main Points:</a:t>
            </a:r>
          </a:p>
          <a:p>
            <a:pPr marL="222720" indent="-222720"/>
            <a:endParaRPr lang="en-US" dirty="0" smtClean="0">
              <a:latin typeface="Arial" pitchFamily="34" charset="0"/>
              <a:ea typeface="ＭＳ Ｐゴシック"/>
              <a:cs typeface="ＭＳ Ｐゴシック"/>
            </a:endParaRPr>
          </a:p>
          <a:p>
            <a:pPr marL="222720" indent="-222720">
              <a:buFontTx/>
              <a:buAutoNum type="arabicPeriod"/>
            </a:pPr>
            <a:r>
              <a:rPr lang="en-US" dirty="0" smtClean="0">
                <a:latin typeface="Arial" pitchFamily="34" charset="0"/>
                <a:ea typeface="ＭＳ Ｐゴシック"/>
                <a:cs typeface="ＭＳ Ｐゴシック"/>
              </a:rPr>
              <a:t>Plug &amp; </a:t>
            </a:r>
            <a:r>
              <a:rPr lang="en-US" dirty="0" err="1" smtClean="0">
                <a:latin typeface="Arial" pitchFamily="34" charset="0"/>
                <a:ea typeface="ＭＳ Ｐゴシック"/>
                <a:cs typeface="ＭＳ Ｐゴシック"/>
              </a:rPr>
              <a:t>Perf</a:t>
            </a:r>
            <a:r>
              <a:rPr lang="en-US" dirty="0" smtClean="0">
                <a:latin typeface="Arial" pitchFamily="34" charset="0"/>
                <a:ea typeface="ＭＳ Ｐゴシック"/>
                <a:cs typeface="ＭＳ Ｐゴシック"/>
              </a:rPr>
              <a:t> are CASED HOLE completion only; </a:t>
            </a:r>
            <a:r>
              <a:rPr lang="en-US" dirty="0" err="1" smtClean="0">
                <a:latin typeface="Arial" pitchFamily="34" charset="0"/>
                <a:ea typeface="ＭＳ Ｐゴシック"/>
                <a:cs typeface="ＭＳ Ｐゴシック"/>
              </a:rPr>
              <a:t>Frac</a:t>
            </a:r>
            <a:r>
              <a:rPr lang="en-US" dirty="0" smtClean="0">
                <a:latin typeface="Arial" pitchFamily="34" charset="0"/>
                <a:ea typeface="ＭＳ Ｐゴシック"/>
                <a:cs typeface="ＭＳ Ｐゴシック"/>
              </a:rPr>
              <a:t> Point is the OPEN HOLE option</a:t>
            </a:r>
          </a:p>
          <a:p>
            <a:pPr marL="222720" indent="-222720">
              <a:buFontTx/>
              <a:buAutoNum type="arabicPeriod"/>
            </a:pPr>
            <a:r>
              <a:rPr lang="en-US" dirty="0" smtClean="0">
                <a:latin typeface="Arial" pitchFamily="34" charset="0"/>
                <a:ea typeface="ＭＳ Ｐゴシック"/>
                <a:cs typeface="ＭＳ Ｐゴシック"/>
              </a:rPr>
              <a:t>Plug &amp; </a:t>
            </a:r>
            <a:r>
              <a:rPr lang="en-US" dirty="0" err="1" smtClean="0">
                <a:latin typeface="Arial" pitchFamily="34" charset="0"/>
                <a:ea typeface="ＭＳ Ｐゴシック"/>
                <a:cs typeface="ＭＳ Ｐゴシック"/>
              </a:rPr>
              <a:t>Perf</a:t>
            </a:r>
            <a:r>
              <a:rPr lang="en-US" dirty="0" smtClean="0">
                <a:latin typeface="Arial" pitchFamily="34" charset="0"/>
                <a:ea typeface="ＭＳ Ｐゴシック"/>
                <a:cs typeface="ＭＳ Ｐゴシック"/>
              </a:rPr>
              <a:t> has NO LIMIT on number of stages; </a:t>
            </a:r>
            <a:r>
              <a:rPr lang="en-US" dirty="0" err="1" smtClean="0">
                <a:latin typeface="Arial" pitchFamily="34" charset="0"/>
                <a:ea typeface="ＭＳ Ｐゴシック"/>
                <a:cs typeface="ＭＳ Ｐゴシック"/>
              </a:rPr>
              <a:t>Frac</a:t>
            </a:r>
            <a:r>
              <a:rPr lang="en-US" dirty="0" smtClean="0">
                <a:latin typeface="Arial" pitchFamily="34" charset="0"/>
                <a:ea typeface="ＭＳ Ｐゴシック"/>
                <a:cs typeface="ＭＳ Ｐゴシック"/>
              </a:rPr>
              <a:t> Point is limited to 24 stages, with ongoing project to get to 40 stages</a:t>
            </a:r>
          </a:p>
          <a:p>
            <a:pPr marL="222720" indent="-222720">
              <a:buFontTx/>
              <a:buAutoNum type="arabicPeriod"/>
            </a:pPr>
            <a:r>
              <a:rPr lang="en-US" dirty="0" smtClean="0">
                <a:latin typeface="Arial" pitchFamily="34" charset="0"/>
                <a:ea typeface="ＭＳ Ｐゴシック"/>
                <a:cs typeface="ＭＳ Ｐゴシック"/>
              </a:rPr>
              <a:t>Baker composite plugs were redesigned in 2005 specifically for horizontal pump downs; its impossible to pre-set the plug due to pump down; we’ll elaborate on the design later in the presentation</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5" name="Rectangle 2"/>
          <p:cNvSpPr>
            <a:spLocks noGrp="1" noRot="1" noChangeAspect="1" noChangeArrowheads="1" noTextEdit="1"/>
          </p:cNvSpPr>
          <p:nvPr>
            <p:ph type="sldImg"/>
          </p:nvPr>
        </p:nvSpPr>
        <p:spPr>
          <a:ln/>
        </p:spPr>
      </p:sp>
      <p:sp>
        <p:nvSpPr>
          <p:cNvPr id="26626" name="Rectangle 3"/>
          <p:cNvSpPr>
            <a:spLocks noGrp="1" noChangeArrowheads="1"/>
          </p:cNvSpPr>
          <p:nvPr>
            <p:ph type="body" idx="1"/>
          </p:nvPr>
        </p:nvSpPr>
        <p:spPr>
          <a:noFill/>
          <a:ln/>
        </p:spPr>
        <p:txBody>
          <a:bodyPr/>
          <a:lstStyle/>
          <a:p>
            <a:r>
              <a:rPr lang="en-US" dirty="0" smtClean="0">
                <a:latin typeface="Arial" charset="0"/>
                <a:ea typeface="ＭＳ Ｐゴシック"/>
                <a:cs typeface="ＭＳ Ｐゴシック"/>
              </a:rPr>
              <a:t>Most</a:t>
            </a:r>
            <a:r>
              <a:rPr lang="en-US" baseline="0" dirty="0" smtClean="0">
                <a:latin typeface="Arial" charset="0"/>
                <a:ea typeface="ＭＳ Ｐゴシック"/>
                <a:cs typeface="ＭＳ Ｐゴシック"/>
              </a:rPr>
              <a:t> plugs run are the Ball Type Frac Plug.  Customers who require testing the plug after setting run  Poppet Type Plug.  Disadvantage of Poppet Type is that if the guns misfire you can not pump a second set of guns down.</a:t>
            </a:r>
            <a:endParaRPr lang="en-US" dirty="0" smtClean="0">
              <a:latin typeface="Arial" charset="0"/>
              <a:ea typeface="ＭＳ Ｐゴシック"/>
              <a:cs typeface="ＭＳ Ｐゴシック"/>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49" name="Slide Image Placeholder 1"/>
          <p:cNvSpPr>
            <a:spLocks noGrp="1" noRot="1" noChangeAspect="1"/>
          </p:cNvSpPr>
          <p:nvPr>
            <p:ph type="sldImg"/>
          </p:nvPr>
        </p:nvSpPr>
        <p:spPr>
          <a:ln/>
        </p:spPr>
      </p:sp>
      <p:sp>
        <p:nvSpPr>
          <p:cNvPr id="27650" name="Notes Placeholder 2"/>
          <p:cNvSpPr>
            <a:spLocks noGrp="1"/>
          </p:cNvSpPr>
          <p:nvPr>
            <p:ph type="body" idx="1"/>
          </p:nvPr>
        </p:nvSpPr>
        <p:spPr>
          <a:noFill/>
          <a:ln/>
        </p:spPr>
        <p:txBody>
          <a:bodyPr/>
          <a:lstStyle/>
          <a:p>
            <a:pPr eaLnBrk="1" hangingPunct="1"/>
            <a:r>
              <a:rPr lang="en-US" dirty="0" smtClean="0"/>
              <a:t>Per Stage </a:t>
            </a:r>
            <a:r>
              <a:rPr lang="en-US" dirty="0" err="1" smtClean="0"/>
              <a:t>FracPoint</a:t>
            </a:r>
            <a:r>
              <a:rPr lang="en-US" dirty="0" smtClean="0"/>
              <a:t> takes average of </a:t>
            </a:r>
            <a:r>
              <a:rPr lang="en-US" b="1" dirty="0" smtClean="0"/>
              <a:t>38% less </a:t>
            </a:r>
            <a:r>
              <a:rPr lang="en-US" dirty="0" smtClean="0"/>
              <a:t>time than Plug-N-</a:t>
            </a:r>
            <a:r>
              <a:rPr lang="en-US" dirty="0" err="1" smtClean="0"/>
              <a:t>Perf</a:t>
            </a:r>
            <a:r>
              <a:rPr lang="en-US" dirty="0" smtClean="0"/>
              <a:t>.</a:t>
            </a:r>
          </a:p>
        </p:txBody>
      </p:sp>
      <p:sp>
        <p:nvSpPr>
          <p:cNvPr id="27651" name="Slide Number Placeholder 3"/>
          <p:cNvSpPr>
            <a:spLocks noGrp="1"/>
          </p:cNvSpPr>
          <p:nvPr>
            <p:ph type="sldNum" sz="quarter" idx="5"/>
          </p:nvPr>
        </p:nvSpPr>
        <p:spPr>
          <a:noFill/>
        </p:spPr>
        <p:txBody>
          <a:bodyPr/>
          <a:lstStyle/>
          <a:p>
            <a:fld id="{5A33A172-C1A8-4381-9E60-86B08FE938E0}" type="slidenum">
              <a:rPr lang="en-US" smtClean="0"/>
              <a:pPr/>
              <a:t>70</a:t>
            </a:fld>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u="sng" dirty="0" smtClean="0"/>
              <a:t>Case History: </a:t>
            </a:r>
            <a:r>
              <a:rPr lang="en-US" b="1" i="1" dirty="0" smtClean="0"/>
              <a:t>Open Hole Re-Frac Application – Edwards Lime (Lavaca County, South TX)</a:t>
            </a:r>
            <a:endParaRPr lang="en-US" b="1" i="1" u="sng" dirty="0" smtClean="0"/>
          </a:p>
          <a:p>
            <a:r>
              <a:rPr lang="en-US" dirty="0" smtClean="0"/>
              <a:t>November 2008</a:t>
            </a:r>
          </a:p>
          <a:p>
            <a:r>
              <a:rPr lang="en-US" dirty="0" smtClean="0"/>
              <a:t>The well was re-entered. The open hole horizontal reamed and stimulated with a multi-stage fracture treatment. As a result, production from this well increased 400% from 0.5 </a:t>
            </a:r>
            <a:r>
              <a:rPr lang="en-US" dirty="0" err="1" smtClean="0"/>
              <a:t>MMcf</a:t>
            </a:r>
            <a:r>
              <a:rPr lang="en-US" dirty="0" smtClean="0"/>
              <a:t>/d to 2.5 </a:t>
            </a:r>
            <a:r>
              <a:rPr lang="en-US" dirty="0" err="1" smtClean="0"/>
              <a:t>MMcf</a:t>
            </a:r>
            <a:r>
              <a:rPr lang="en-US" dirty="0" smtClean="0"/>
              <a:t>/d. </a:t>
            </a:r>
          </a:p>
          <a:p>
            <a:endParaRPr lang="en-US" dirty="0"/>
          </a:p>
        </p:txBody>
      </p:sp>
      <p:sp>
        <p:nvSpPr>
          <p:cNvPr id="4" name="Slide Number Placeholder 3"/>
          <p:cNvSpPr>
            <a:spLocks noGrp="1"/>
          </p:cNvSpPr>
          <p:nvPr>
            <p:ph type="sldNum" sz="quarter" idx="10"/>
          </p:nvPr>
        </p:nvSpPr>
        <p:spPr/>
        <p:txBody>
          <a:bodyPr/>
          <a:lstStyle/>
          <a:p>
            <a:fld id="{309B6CFD-89CF-44F7-831E-CA2756112814}" type="slidenum">
              <a:rPr lang="en-US" smtClean="0"/>
              <a:pPr/>
              <a:t>71</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97698" name="Rectangle 7"/>
          <p:cNvSpPr txBox="1">
            <a:spLocks noGrp="1" noChangeArrowheads="1"/>
          </p:cNvSpPr>
          <p:nvPr/>
        </p:nvSpPr>
        <p:spPr bwMode="auto">
          <a:xfrm>
            <a:off x="3884316" y="8684282"/>
            <a:ext cx="2972115" cy="458145"/>
          </a:xfrm>
          <a:prstGeom prst="rect">
            <a:avLst/>
          </a:prstGeom>
          <a:noFill/>
          <a:ln w="9525">
            <a:noFill/>
            <a:miter lim="800000"/>
            <a:headEnd/>
            <a:tailEnd/>
          </a:ln>
        </p:spPr>
        <p:txBody>
          <a:bodyPr lIns="90559" tIns="45279" rIns="90559" bIns="45279" anchor="b">
            <a:prstTxWarp prst="textNoShape">
              <a:avLst/>
            </a:prstTxWarp>
          </a:bodyPr>
          <a:lstStyle/>
          <a:p>
            <a:pPr algn="r"/>
            <a:fld id="{00010E72-9E0D-EB47-8996-307BC875A2C1}" type="slidenum">
              <a:rPr lang="en-US" sz="1200">
                <a:latin typeface="Calibri" charset="0"/>
              </a:rPr>
              <a:pPr algn="r"/>
              <a:t>4</a:t>
            </a:fld>
            <a:endParaRPr lang="en-US" sz="1200" dirty="0">
              <a:latin typeface="Calibri" charset="0"/>
            </a:endParaRPr>
          </a:p>
        </p:txBody>
      </p:sp>
      <p:sp>
        <p:nvSpPr>
          <p:cNvPr id="797699" name="Rectangle 2"/>
          <p:cNvSpPr>
            <a:spLocks noGrp="1" noRot="1" noChangeAspect="1" noChangeArrowheads="1" noTextEdit="1"/>
          </p:cNvSpPr>
          <p:nvPr>
            <p:ph type="sldImg"/>
          </p:nvPr>
        </p:nvSpPr>
        <p:spPr>
          <a:xfrm>
            <a:off x="1143000" y="682625"/>
            <a:ext cx="4573588" cy="3432175"/>
          </a:xfrm>
          <a:ln/>
        </p:spPr>
      </p:sp>
      <p:sp>
        <p:nvSpPr>
          <p:cNvPr id="797700" name="Rectangle 3"/>
          <p:cNvSpPr>
            <a:spLocks noGrp="1" noChangeArrowheads="1"/>
          </p:cNvSpPr>
          <p:nvPr>
            <p:ph type="body" idx="1"/>
          </p:nvPr>
        </p:nvSpPr>
        <p:spPr>
          <a:xfrm>
            <a:off x="915343" y="4343715"/>
            <a:ext cx="5027316" cy="4117004"/>
          </a:xfrm>
          <a:noFill/>
          <a:ln/>
        </p:spPr>
        <p:txBody>
          <a:bodyPr lIns="89268" tIns="44633" rIns="89268" bIns="44633"/>
          <a:lstStyle/>
          <a:p>
            <a:pPr>
              <a:spcBef>
                <a:spcPct val="0"/>
              </a:spcBef>
            </a:pPr>
            <a:r>
              <a:rPr lang="en-US"/>
              <a:t>The geomechanical model begins by defining the principal stress tensor.  </a:t>
            </a:r>
          </a:p>
          <a:p>
            <a:pPr>
              <a:spcBef>
                <a:spcPct val="0"/>
              </a:spcBef>
            </a:pPr>
            <a:endParaRPr lang="en-US"/>
          </a:p>
          <a:p>
            <a:pPr>
              <a:spcBef>
                <a:spcPct val="0"/>
              </a:spcBef>
            </a:pPr>
            <a:r>
              <a:rPr lang="en-US"/>
              <a:t>The principal stress tensor resolves the in situ stresses into three mutually perpendicular vectors, S1, S2 and S3.  </a:t>
            </a:r>
          </a:p>
          <a:p>
            <a:pPr>
              <a:spcBef>
                <a:spcPct val="0"/>
              </a:spcBef>
            </a:pPr>
            <a:endParaRPr lang="en-US"/>
          </a:p>
          <a:p>
            <a:pPr>
              <a:spcBef>
                <a:spcPct val="0"/>
              </a:spcBef>
            </a:pPr>
            <a:r>
              <a:rPr lang="en-US"/>
              <a:t>S1 is greater than or equal to S2, which is greater than or equal to S3.</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9809" name="Slide Image Placeholder 1"/>
          <p:cNvSpPr>
            <a:spLocks noGrp="1" noRot="1" noChangeAspect="1"/>
          </p:cNvSpPr>
          <p:nvPr>
            <p:ph type="sldImg"/>
          </p:nvPr>
        </p:nvSpPr>
        <p:spPr>
          <a:ln/>
        </p:spPr>
      </p:sp>
      <p:sp>
        <p:nvSpPr>
          <p:cNvPr id="119810" name="Notes Placeholder 2"/>
          <p:cNvSpPr>
            <a:spLocks noGrp="1"/>
          </p:cNvSpPr>
          <p:nvPr>
            <p:ph type="body" idx="1"/>
          </p:nvPr>
        </p:nvSpPr>
        <p:spPr>
          <a:noFill/>
          <a:ln/>
        </p:spPr>
        <p:txBody>
          <a:bodyPr/>
          <a:lstStyle/>
          <a:p>
            <a:pPr eaLnBrk="1" hangingPunct="1"/>
            <a:r>
              <a:rPr lang="en-US" dirty="0" smtClean="0"/>
              <a:t>China:</a:t>
            </a:r>
          </a:p>
          <a:p>
            <a:pPr eaLnBrk="1" hangingPunct="1"/>
            <a:r>
              <a:rPr lang="en-US" dirty="0" smtClean="0"/>
              <a:t>Dolomite and Sandstone</a:t>
            </a:r>
          </a:p>
          <a:p>
            <a:pPr eaLnBrk="1" hangingPunct="1"/>
            <a:r>
              <a:rPr lang="en-US" dirty="0" smtClean="0"/>
              <a:t>Average of 5-stages per well</a:t>
            </a:r>
          </a:p>
        </p:txBody>
      </p:sp>
      <p:sp>
        <p:nvSpPr>
          <p:cNvPr id="119811" name="Slide Number Placeholder 3"/>
          <p:cNvSpPr>
            <a:spLocks noGrp="1"/>
          </p:cNvSpPr>
          <p:nvPr>
            <p:ph type="sldNum" sz="quarter" idx="5"/>
          </p:nvPr>
        </p:nvSpPr>
        <p:spPr>
          <a:noFill/>
        </p:spPr>
        <p:txBody>
          <a:bodyPr/>
          <a:lstStyle/>
          <a:p>
            <a:fld id="{36B39D94-803D-450D-88AE-6EABC9313143}" type="slidenum">
              <a:rPr lang="en-US" smtClean="0"/>
              <a:pPr/>
              <a:t>75</a:t>
            </a:fld>
            <a:endParaRPr lang="en-US" dirty="0"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4" name="Rectangle 8"/>
          <p:cNvSpPr>
            <a:spLocks noGrp="1" noChangeArrowheads="1"/>
          </p:cNvSpPr>
          <p:nvPr>
            <p:ph type="sldNum"/>
          </p:nvPr>
        </p:nvSpPr>
        <p:spPr>
          <a:ln/>
        </p:spPr>
        <p:txBody>
          <a:bodyPr/>
          <a:lstStyle/>
          <a:p>
            <a:fld id="{E86B8493-46D3-4D39-ACF7-1FE17487101A}" type="slidenum">
              <a:rPr lang="en-US"/>
              <a:pPr/>
              <a:t>80</a:t>
            </a:fld>
            <a:endParaRPr lang="en-US"/>
          </a:p>
        </p:txBody>
      </p:sp>
      <p:sp>
        <p:nvSpPr>
          <p:cNvPr id="134145" name="Text Box 1"/>
          <p:cNvSpPr txBox="1">
            <a:spLocks noChangeArrowheads="1"/>
          </p:cNvSpPr>
          <p:nvPr/>
        </p:nvSpPr>
        <p:spPr bwMode="auto">
          <a:xfrm>
            <a:off x="1146140" y="685368"/>
            <a:ext cx="4565720" cy="3428411"/>
          </a:xfrm>
          <a:prstGeom prst="rect">
            <a:avLst/>
          </a:prstGeom>
          <a:solidFill>
            <a:srgbClr val="FFFFFF"/>
          </a:solidFill>
          <a:ln w="9360">
            <a:solidFill>
              <a:srgbClr val="000000"/>
            </a:solidFill>
            <a:miter lim="800000"/>
            <a:headEnd/>
            <a:tailEnd/>
          </a:ln>
          <a:effectLst/>
        </p:spPr>
        <p:txBody>
          <a:bodyPr wrap="none" lIns="90484" tIns="45242" rIns="90484" bIns="45242" anchor="ctr"/>
          <a:lstStyle/>
          <a:p>
            <a:endParaRPr lang="en-US"/>
          </a:p>
        </p:txBody>
      </p:sp>
      <p:sp>
        <p:nvSpPr>
          <p:cNvPr id="134146" name="Rectangle 2"/>
          <p:cNvSpPr txBox="1">
            <a:spLocks noGrp="1" noChangeArrowheads="1"/>
          </p:cNvSpPr>
          <p:nvPr>
            <p:ph type="body"/>
          </p:nvPr>
        </p:nvSpPr>
        <p:spPr bwMode="auto">
          <a:xfrm>
            <a:off x="686116" y="4343282"/>
            <a:ext cx="5484201" cy="4204950"/>
          </a:xfrm>
          <a:prstGeom prst="rect">
            <a:avLst/>
          </a:prstGeom>
          <a:noFill/>
          <a:ln>
            <a:round/>
            <a:headEnd/>
            <a:tailEnd/>
          </a:ln>
        </p:spPr>
        <p:txBody>
          <a:bodyPr wrap="none" anchor="ct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4" name="Rectangle 8"/>
          <p:cNvSpPr>
            <a:spLocks noGrp="1" noChangeArrowheads="1"/>
          </p:cNvSpPr>
          <p:nvPr>
            <p:ph type="sldNum"/>
          </p:nvPr>
        </p:nvSpPr>
        <p:spPr>
          <a:ln/>
        </p:spPr>
        <p:txBody>
          <a:bodyPr/>
          <a:lstStyle/>
          <a:p>
            <a:fld id="{CF9329E3-0B60-4085-B534-A129329BDBE3}" type="slidenum">
              <a:rPr lang="en-US"/>
              <a:pPr/>
              <a:t>81</a:t>
            </a:fld>
            <a:endParaRPr lang="en-US"/>
          </a:p>
        </p:txBody>
      </p:sp>
      <p:sp>
        <p:nvSpPr>
          <p:cNvPr id="135169" name="Text Box 1"/>
          <p:cNvSpPr txBox="1">
            <a:spLocks noChangeArrowheads="1"/>
          </p:cNvSpPr>
          <p:nvPr/>
        </p:nvSpPr>
        <p:spPr bwMode="auto">
          <a:xfrm>
            <a:off x="1146140" y="685368"/>
            <a:ext cx="4565720" cy="3428411"/>
          </a:xfrm>
          <a:prstGeom prst="rect">
            <a:avLst/>
          </a:prstGeom>
          <a:solidFill>
            <a:srgbClr val="FFFFFF"/>
          </a:solidFill>
          <a:ln w="9360">
            <a:solidFill>
              <a:srgbClr val="000000"/>
            </a:solidFill>
            <a:miter lim="800000"/>
            <a:headEnd/>
            <a:tailEnd/>
          </a:ln>
          <a:effectLst/>
        </p:spPr>
        <p:txBody>
          <a:bodyPr wrap="none" lIns="90484" tIns="45242" rIns="90484" bIns="45242" anchor="ctr"/>
          <a:lstStyle/>
          <a:p>
            <a:endParaRPr lang="en-US"/>
          </a:p>
        </p:txBody>
      </p:sp>
      <p:sp>
        <p:nvSpPr>
          <p:cNvPr id="135170" name="Rectangle 2"/>
          <p:cNvSpPr txBox="1">
            <a:spLocks noGrp="1" noChangeArrowheads="1"/>
          </p:cNvSpPr>
          <p:nvPr>
            <p:ph type="body"/>
          </p:nvPr>
        </p:nvSpPr>
        <p:spPr bwMode="auto">
          <a:xfrm>
            <a:off x="686116" y="4343282"/>
            <a:ext cx="5484201" cy="4204950"/>
          </a:xfrm>
          <a:prstGeom prst="rect">
            <a:avLst/>
          </a:prstGeom>
          <a:noFill/>
          <a:ln>
            <a:round/>
            <a:headEnd/>
            <a:tailEnd/>
          </a:ln>
        </p:spPr>
        <p:txBody>
          <a:bodyPr wrap="none" anchor="ct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4" name="Rectangle 8"/>
          <p:cNvSpPr>
            <a:spLocks noGrp="1" noChangeArrowheads="1"/>
          </p:cNvSpPr>
          <p:nvPr>
            <p:ph type="sldNum"/>
          </p:nvPr>
        </p:nvSpPr>
        <p:spPr>
          <a:ln/>
        </p:spPr>
        <p:txBody>
          <a:bodyPr/>
          <a:lstStyle/>
          <a:p>
            <a:fld id="{6F588E69-22CF-493E-BD1D-1D1698479F5F}" type="slidenum">
              <a:rPr lang="en-US"/>
              <a:pPr/>
              <a:t>83</a:t>
            </a:fld>
            <a:endParaRPr lang="en-US"/>
          </a:p>
        </p:txBody>
      </p:sp>
      <p:sp>
        <p:nvSpPr>
          <p:cNvPr id="136193" name="Text Box 1"/>
          <p:cNvSpPr txBox="1">
            <a:spLocks noChangeArrowheads="1"/>
          </p:cNvSpPr>
          <p:nvPr/>
        </p:nvSpPr>
        <p:spPr bwMode="auto">
          <a:xfrm>
            <a:off x="1146140" y="685368"/>
            <a:ext cx="4565720" cy="3428411"/>
          </a:xfrm>
          <a:prstGeom prst="rect">
            <a:avLst/>
          </a:prstGeom>
          <a:solidFill>
            <a:srgbClr val="FFFFFF"/>
          </a:solidFill>
          <a:ln w="9360">
            <a:solidFill>
              <a:srgbClr val="000000"/>
            </a:solidFill>
            <a:miter lim="800000"/>
            <a:headEnd/>
            <a:tailEnd/>
          </a:ln>
          <a:effectLst/>
        </p:spPr>
        <p:txBody>
          <a:bodyPr wrap="none" lIns="90484" tIns="45242" rIns="90484" bIns="45242" anchor="ctr"/>
          <a:lstStyle/>
          <a:p>
            <a:endParaRPr lang="en-US"/>
          </a:p>
        </p:txBody>
      </p:sp>
      <p:sp>
        <p:nvSpPr>
          <p:cNvPr id="136194" name="Rectangle 2"/>
          <p:cNvSpPr txBox="1">
            <a:spLocks noGrp="1" noChangeArrowheads="1"/>
          </p:cNvSpPr>
          <p:nvPr>
            <p:ph type="body"/>
          </p:nvPr>
        </p:nvSpPr>
        <p:spPr bwMode="auto">
          <a:xfrm>
            <a:off x="686116" y="4343282"/>
            <a:ext cx="5484201" cy="4204950"/>
          </a:xfrm>
          <a:prstGeom prst="rect">
            <a:avLst/>
          </a:prstGeom>
          <a:noFill/>
          <a:ln>
            <a:round/>
            <a:headEnd/>
            <a:tailEnd/>
          </a:ln>
        </p:spPr>
        <p:txBody>
          <a:bodyPr wrap="none" anchor="ct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5" name="Rectangle 8"/>
          <p:cNvSpPr>
            <a:spLocks noGrp="1" noChangeArrowheads="1"/>
          </p:cNvSpPr>
          <p:nvPr>
            <p:ph type="sldNum"/>
          </p:nvPr>
        </p:nvSpPr>
        <p:spPr>
          <a:ln/>
        </p:spPr>
        <p:txBody>
          <a:bodyPr/>
          <a:lstStyle/>
          <a:p>
            <a:fld id="{00BB8524-AA79-40B9-8EFE-7A60904EED95}" type="slidenum">
              <a:rPr lang="en-US"/>
              <a:pPr/>
              <a:t>84</a:t>
            </a:fld>
            <a:endParaRPr lang="en-US"/>
          </a:p>
        </p:txBody>
      </p:sp>
      <p:sp>
        <p:nvSpPr>
          <p:cNvPr id="137217" name="Text Box 1"/>
          <p:cNvSpPr txBox="1">
            <a:spLocks noChangeArrowheads="1"/>
          </p:cNvSpPr>
          <p:nvPr/>
        </p:nvSpPr>
        <p:spPr bwMode="auto">
          <a:xfrm>
            <a:off x="3884317" y="8683420"/>
            <a:ext cx="2972115" cy="457437"/>
          </a:xfrm>
          <a:prstGeom prst="rect">
            <a:avLst/>
          </a:prstGeom>
          <a:noFill/>
          <a:ln w="9525">
            <a:noFill/>
            <a:round/>
            <a:headEnd/>
            <a:tailEnd/>
          </a:ln>
          <a:effectLst/>
        </p:spPr>
        <p:txBody>
          <a:bodyPr lIns="89059" tIns="46311" rIns="89059" bIns="46311" anchor="b"/>
          <a:lstStyle/>
          <a:p>
            <a:pPr algn="r">
              <a:tabLst>
                <a:tab pos="0" algn="l"/>
                <a:tab pos="452421" algn="l"/>
                <a:tab pos="904843" algn="l"/>
                <a:tab pos="1357264" algn="l"/>
                <a:tab pos="1809685" algn="l"/>
                <a:tab pos="2262108" algn="l"/>
                <a:tab pos="2714529" algn="l"/>
                <a:tab pos="3166951" algn="l"/>
                <a:tab pos="3619372" algn="l"/>
                <a:tab pos="4071793" algn="l"/>
                <a:tab pos="4524215" algn="l"/>
                <a:tab pos="4976636" algn="l"/>
                <a:tab pos="5429057" algn="l"/>
                <a:tab pos="5881480" algn="l"/>
                <a:tab pos="6333901" algn="l"/>
                <a:tab pos="6786322" algn="l"/>
                <a:tab pos="7238744" algn="l"/>
                <a:tab pos="7691165" algn="l"/>
                <a:tab pos="8143587" algn="l"/>
                <a:tab pos="8596008" algn="l"/>
                <a:tab pos="9048429" algn="l"/>
              </a:tabLst>
            </a:pPr>
            <a:fld id="{05634AB1-3511-499B-8440-69936544624D}" type="slidenum">
              <a:rPr lang="en-US" sz="1200">
                <a:solidFill>
                  <a:srgbClr val="000000"/>
                </a:solidFill>
                <a:ea typeface="MS PGothic" pitchFamily="34" charset="-128"/>
              </a:rPr>
              <a:pPr algn="r">
                <a:tabLst>
                  <a:tab pos="0" algn="l"/>
                  <a:tab pos="452421" algn="l"/>
                  <a:tab pos="904843" algn="l"/>
                  <a:tab pos="1357264" algn="l"/>
                  <a:tab pos="1809685" algn="l"/>
                  <a:tab pos="2262108" algn="l"/>
                  <a:tab pos="2714529" algn="l"/>
                  <a:tab pos="3166951" algn="l"/>
                  <a:tab pos="3619372" algn="l"/>
                  <a:tab pos="4071793" algn="l"/>
                  <a:tab pos="4524215" algn="l"/>
                  <a:tab pos="4976636" algn="l"/>
                  <a:tab pos="5429057" algn="l"/>
                  <a:tab pos="5881480" algn="l"/>
                  <a:tab pos="6333901" algn="l"/>
                  <a:tab pos="6786322" algn="l"/>
                  <a:tab pos="7238744" algn="l"/>
                  <a:tab pos="7691165" algn="l"/>
                  <a:tab pos="8143587" algn="l"/>
                  <a:tab pos="8596008" algn="l"/>
                  <a:tab pos="9048429" algn="l"/>
                </a:tabLst>
              </a:pPr>
              <a:t>84</a:t>
            </a:fld>
            <a:endParaRPr lang="en-US" sz="1200" dirty="0">
              <a:solidFill>
                <a:srgbClr val="000000"/>
              </a:solidFill>
              <a:ea typeface="MS PGothic" pitchFamily="34" charset="-128"/>
            </a:endParaRPr>
          </a:p>
        </p:txBody>
      </p:sp>
      <p:sp>
        <p:nvSpPr>
          <p:cNvPr id="137218" name="Text Box 2"/>
          <p:cNvSpPr txBox="1">
            <a:spLocks noChangeArrowheads="1"/>
          </p:cNvSpPr>
          <p:nvPr/>
        </p:nvSpPr>
        <p:spPr bwMode="auto">
          <a:xfrm>
            <a:off x="1146140" y="685368"/>
            <a:ext cx="4565720" cy="3428411"/>
          </a:xfrm>
          <a:prstGeom prst="rect">
            <a:avLst/>
          </a:prstGeom>
          <a:solidFill>
            <a:srgbClr val="FFFFFF"/>
          </a:solidFill>
          <a:ln w="9360">
            <a:solidFill>
              <a:srgbClr val="000000"/>
            </a:solidFill>
            <a:miter lim="800000"/>
            <a:headEnd/>
            <a:tailEnd/>
          </a:ln>
          <a:effectLst/>
        </p:spPr>
        <p:txBody>
          <a:bodyPr wrap="none" lIns="90484" tIns="45242" rIns="90484" bIns="45242" anchor="ctr"/>
          <a:lstStyle/>
          <a:p>
            <a:endParaRPr lang="en-US"/>
          </a:p>
        </p:txBody>
      </p:sp>
      <p:sp>
        <p:nvSpPr>
          <p:cNvPr id="137219" name="Text Box 3"/>
          <p:cNvSpPr txBox="1">
            <a:spLocks noGrp="1" noChangeArrowheads="1"/>
          </p:cNvSpPr>
          <p:nvPr>
            <p:ph type="body"/>
          </p:nvPr>
        </p:nvSpPr>
        <p:spPr bwMode="auto">
          <a:xfrm>
            <a:off x="686115" y="4343283"/>
            <a:ext cx="5485772" cy="4113778"/>
          </a:xfrm>
          <a:prstGeom prst="rect">
            <a:avLst/>
          </a:prstGeom>
          <a:noFill/>
          <a:ln>
            <a:round/>
            <a:headEnd/>
            <a:tailEnd/>
          </a:ln>
        </p:spPr>
        <p:txBody>
          <a:bodyPr/>
          <a:lstStyle/>
          <a:p>
            <a:pPr>
              <a:spcBef>
                <a:spcPct val="0"/>
              </a:spcBef>
              <a:tabLst>
                <a:tab pos="0" algn="l"/>
                <a:tab pos="452421" algn="l"/>
                <a:tab pos="904843" algn="l"/>
                <a:tab pos="1357264" algn="l"/>
                <a:tab pos="1809685" algn="l"/>
                <a:tab pos="2262108" algn="l"/>
                <a:tab pos="2714529" algn="l"/>
                <a:tab pos="3166951" algn="l"/>
                <a:tab pos="3619372" algn="l"/>
                <a:tab pos="4071793" algn="l"/>
                <a:tab pos="4524215" algn="l"/>
                <a:tab pos="4976636" algn="l"/>
                <a:tab pos="5429057" algn="l"/>
                <a:tab pos="5881480" algn="l"/>
                <a:tab pos="6333901" algn="l"/>
                <a:tab pos="6786322" algn="l"/>
                <a:tab pos="7238744" algn="l"/>
                <a:tab pos="7691165" algn="l"/>
                <a:tab pos="8143587" algn="l"/>
                <a:tab pos="8596008" algn="l"/>
                <a:tab pos="9048429" algn="l"/>
              </a:tabLst>
            </a:pPr>
            <a:r>
              <a:rPr lang="en-US" dirty="0">
                <a:latin typeface="Arial" pitchFamily="34" charset="0"/>
                <a:ea typeface="MS PGothic" pitchFamily="34" charset="-128"/>
              </a:rPr>
              <a:t> </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5" name="Rectangle 8"/>
          <p:cNvSpPr>
            <a:spLocks noGrp="1" noChangeArrowheads="1"/>
          </p:cNvSpPr>
          <p:nvPr>
            <p:ph type="sldNum"/>
          </p:nvPr>
        </p:nvSpPr>
        <p:spPr>
          <a:ln/>
        </p:spPr>
        <p:txBody>
          <a:bodyPr/>
          <a:lstStyle/>
          <a:p>
            <a:fld id="{69A38367-3964-4DFF-B941-7D4CB6896600}" type="slidenum">
              <a:rPr lang="en-US"/>
              <a:pPr/>
              <a:t>85</a:t>
            </a:fld>
            <a:endParaRPr lang="en-US"/>
          </a:p>
        </p:txBody>
      </p:sp>
      <p:sp>
        <p:nvSpPr>
          <p:cNvPr id="138241" name="Text Box 1"/>
          <p:cNvSpPr txBox="1">
            <a:spLocks noChangeArrowheads="1"/>
          </p:cNvSpPr>
          <p:nvPr/>
        </p:nvSpPr>
        <p:spPr bwMode="auto">
          <a:xfrm>
            <a:off x="3885887" y="8684993"/>
            <a:ext cx="2972114" cy="457436"/>
          </a:xfrm>
          <a:prstGeom prst="rect">
            <a:avLst/>
          </a:prstGeom>
          <a:noFill/>
          <a:ln w="9525">
            <a:noFill/>
            <a:round/>
            <a:headEnd/>
            <a:tailEnd/>
          </a:ln>
          <a:effectLst/>
        </p:spPr>
        <p:txBody>
          <a:bodyPr lIns="89059" tIns="46311" rIns="89059" bIns="46311" anchor="b"/>
          <a:lstStyle/>
          <a:p>
            <a:pPr algn="r">
              <a:tabLst>
                <a:tab pos="0" algn="l"/>
                <a:tab pos="452421" algn="l"/>
                <a:tab pos="904843" algn="l"/>
                <a:tab pos="1357264" algn="l"/>
                <a:tab pos="1809685" algn="l"/>
                <a:tab pos="2262108" algn="l"/>
                <a:tab pos="2714529" algn="l"/>
                <a:tab pos="3166951" algn="l"/>
                <a:tab pos="3619372" algn="l"/>
                <a:tab pos="4071793" algn="l"/>
                <a:tab pos="4524215" algn="l"/>
                <a:tab pos="4976636" algn="l"/>
                <a:tab pos="5429057" algn="l"/>
                <a:tab pos="5881480" algn="l"/>
                <a:tab pos="6333901" algn="l"/>
                <a:tab pos="6786322" algn="l"/>
                <a:tab pos="7238744" algn="l"/>
                <a:tab pos="7691165" algn="l"/>
                <a:tab pos="8143587" algn="l"/>
                <a:tab pos="8596008" algn="l"/>
                <a:tab pos="9048429" algn="l"/>
              </a:tabLst>
            </a:pPr>
            <a:fld id="{03B23B3A-4B0A-461C-A336-967255D46AB8}" type="slidenum">
              <a:rPr lang="en-GB" sz="1200">
                <a:solidFill>
                  <a:srgbClr val="000000"/>
                </a:solidFill>
                <a:latin typeface="Times New Roman" pitchFamily="18" charset="0"/>
              </a:rPr>
              <a:pPr algn="r">
                <a:tabLst>
                  <a:tab pos="0" algn="l"/>
                  <a:tab pos="452421" algn="l"/>
                  <a:tab pos="904843" algn="l"/>
                  <a:tab pos="1357264" algn="l"/>
                  <a:tab pos="1809685" algn="l"/>
                  <a:tab pos="2262108" algn="l"/>
                  <a:tab pos="2714529" algn="l"/>
                  <a:tab pos="3166951" algn="l"/>
                  <a:tab pos="3619372" algn="l"/>
                  <a:tab pos="4071793" algn="l"/>
                  <a:tab pos="4524215" algn="l"/>
                  <a:tab pos="4976636" algn="l"/>
                  <a:tab pos="5429057" algn="l"/>
                  <a:tab pos="5881480" algn="l"/>
                  <a:tab pos="6333901" algn="l"/>
                  <a:tab pos="6786322" algn="l"/>
                  <a:tab pos="7238744" algn="l"/>
                  <a:tab pos="7691165" algn="l"/>
                  <a:tab pos="8143587" algn="l"/>
                  <a:tab pos="8596008" algn="l"/>
                  <a:tab pos="9048429" algn="l"/>
                </a:tabLst>
              </a:pPr>
              <a:t>85</a:t>
            </a:fld>
            <a:endParaRPr lang="en-GB" sz="1200" dirty="0">
              <a:solidFill>
                <a:srgbClr val="000000"/>
              </a:solidFill>
              <a:latin typeface="Times New Roman" pitchFamily="18" charset="0"/>
            </a:endParaRPr>
          </a:p>
        </p:txBody>
      </p:sp>
      <p:sp>
        <p:nvSpPr>
          <p:cNvPr id="138242" name="Text Box 2"/>
          <p:cNvSpPr txBox="1">
            <a:spLocks noChangeArrowheads="1"/>
          </p:cNvSpPr>
          <p:nvPr/>
        </p:nvSpPr>
        <p:spPr bwMode="auto">
          <a:xfrm>
            <a:off x="351693" y="454293"/>
            <a:ext cx="6087103" cy="4571214"/>
          </a:xfrm>
          <a:prstGeom prst="rect">
            <a:avLst/>
          </a:prstGeom>
          <a:solidFill>
            <a:srgbClr val="FFFFFF"/>
          </a:solidFill>
          <a:ln w="9360">
            <a:solidFill>
              <a:srgbClr val="000000"/>
            </a:solidFill>
            <a:miter lim="800000"/>
            <a:headEnd/>
            <a:tailEnd/>
          </a:ln>
          <a:effectLst/>
        </p:spPr>
        <p:txBody>
          <a:bodyPr wrap="none" lIns="90484" tIns="45242" rIns="90484" bIns="45242" anchor="ctr"/>
          <a:lstStyle/>
          <a:p>
            <a:endParaRPr lang="en-US"/>
          </a:p>
        </p:txBody>
      </p:sp>
      <p:sp>
        <p:nvSpPr>
          <p:cNvPr id="138243" name="Text Box 3"/>
          <p:cNvSpPr txBox="1">
            <a:spLocks noGrp="1" noChangeArrowheads="1"/>
          </p:cNvSpPr>
          <p:nvPr>
            <p:ph type="body"/>
          </p:nvPr>
        </p:nvSpPr>
        <p:spPr bwMode="auto">
          <a:xfrm>
            <a:off x="375245" y="5143401"/>
            <a:ext cx="6107513" cy="3296368"/>
          </a:xfrm>
          <a:prstGeom prst="rect">
            <a:avLst/>
          </a:prstGeom>
          <a:noFill/>
          <a:ln>
            <a:round/>
            <a:headEnd/>
            <a:tailEnd/>
          </a:ln>
        </p:spPr>
        <p:txBody>
          <a:bodyPr lIns="89059" tIns="44530" rIns="89059" bIns="44530"/>
          <a:lstStyle/>
          <a:p>
            <a:pPr>
              <a:lnSpc>
                <a:spcPct val="90000"/>
              </a:lnSpc>
              <a:spcBef>
                <a:spcPts val="445"/>
              </a:spcBef>
              <a:tabLst>
                <a:tab pos="0" algn="l"/>
                <a:tab pos="452421" algn="l"/>
                <a:tab pos="904843" algn="l"/>
                <a:tab pos="1357264" algn="l"/>
                <a:tab pos="1809685" algn="l"/>
                <a:tab pos="2262108" algn="l"/>
                <a:tab pos="2714529" algn="l"/>
                <a:tab pos="3166951" algn="l"/>
                <a:tab pos="3619372" algn="l"/>
                <a:tab pos="4071793" algn="l"/>
                <a:tab pos="4524215" algn="l"/>
                <a:tab pos="4976636" algn="l"/>
                <a:tab pos="5429057" algn="l"/>
                <a:tab pos="5881480" algn="l"/>
                <a:tab pos="6333901" algn="l"/>
                <a:tab pos="6786322" algn="l"/>
                <a:tab pos="7238744" algn="l"/>
                <a:tab pos="7691165" algn="l"/>
                <a:tab pos="8143587" algn="l"/>
                <a:tab pos="8596008" algn="l"/>
                <a:tab pos="9048429" algn="l"/>
              </a:tabLst>
            </a:pPr>
            <a:r>
              <a:rPr lang="en-US" dirty="0">
                <a:latin typeface="Arial" pitchFamily="34" charset="0"/>
                <a:ea typeface="MS PGothic" pitchFamily="34" charset="-128"/>
              </a:rPr>
              <a:t> </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5" name="Rectangle 8"/>
          <p:cNvSpPr>
            <a:spLocks noGrp="1" noChangeArrowheads="1"/>
          </p:cNvSpPr>
          <p:nvPr>
            <p:ph type="sldNum"/>
          </p:nvPr>
        </p:nvSpPr>
        <p:spPr>
          <a:ln/>
        </p:spPr>
        <p:txBody>
          <a:bodyPr/>
          <a:lstStyle/>
          <a:p>
            <a:fld id="{8391D0F1-3F5A-477A-9D9F-FD601594A2B2}" type="slidenum">
              <a:rPr lang="en-US"/>
              <a:pPr/>
              <a:t>86</a:t>
            </a:fld>
            <a:endParaRPr lang="en-US"/>
          </a:p>
        </p:txBody>
      </p:sp>
      <p:sp>
        <p:nvSpPr>
          <p:cNvPr id="145409" name="Text Box 1"/>
          <p:cNvSpPr txBox="1">
            <a:spLocks noChangeArrowheads="1"/>
          </p:cNvSpPr>
          <p:nvPr/>
        </p:nvSpPr>
        <p:spPr bwMode="auto">
          <a:xfrm>
            <a:off x="3884317" y="8683420"/>
            <a:ext cx="2972115" cy="457437"/>
          </a:xfrm>
          <a:prstGeom prst="rect">
            <a:avLst/>
          </a:prstGeom>
          <a:noFill/>
          <a:ln w="9525">
            <a:noFill/>
            <a:round/>
            <a:headEnd/>
            <a:tailEnd/>
          </a:ln>
          <a:effectLst/>
        </p:spPr>
        <p:txBody>
          <a:bodyPr lIns="91553" tIns="45598" rIns="91553" bIns="45598" anchor="b"/>
          <a:lstStyle/>
          <a:p>
            <a:pPr algn="r">
              <a:tabLst>
                <a:tab pos="0" algn="l"/>
                <a:tab pos="452421" algn="l"/>
                <a:tab pos="904843" algn="l"/>
                <a:tab pos="1357264" algn="l"/>
                <a:tab pos="1809685" algn="l"/>
                <a:tab pos="2262108" algn="l"/>
                <a:tab pos="2714529" algn="l"/>
                <a:tab pos="3166951" algn="l"/>
                <a:tab pos="3619372" algn="l"/>
                <a:tab pos="4071793" algn="l"/>
                <a:tab pos="4524215" algn="l"/>
                <a:tab pos="4976636" algn="l"/>
                <a:tab pos="5429057" algn="l"/>
                <a:tab pos="5881480" algn="l"/>
                <a:tab pos="6333901" algn="l"/>
                <a:tab pos="6786322" algn="l"/>
                <a:tab pos="7238744" algn="l"/>
                <a:tab pos="7691165" algn="l"/>
                <a:tab pos="8143587" algn="l"/>
                <a:tab pos="8596008" algn="l"/>
                <a:tab pos="9048429" algn="l"/>
              </a:tabLst>
            </a:pPr>
            <a:fld id="{9EEAED03-3B09-42BB-8E8D-933291D274F4}" type="slidenum">
              <a:rPr lang="en-US" sz="1200">
                <a:solidFill>
                  <a:srgbClr val="000000"/>
                </a:solidFill>
                <a:cs typeface="Arial" pitchFamily="34" charset="0"/>
              </a:rPr>
              <a:pPr algn="r">
                <a:tabLst>
                  <a:tab pos="0" algn="l"/>
                  <a:tab pos="452421" algn="l"/>
                  <a:tab pos="904843" algn="l"/>
                  <a:tab pos="1357264" algn="l"/>
                  <a:tab pos="1809685" algn="l"/>
                  <a:tab pos="2262108" algn="l"/>
                  <a:tab pos="2714529" algn="l"/>
                  <a:tab pos="3166951" algn="l"/>
                  <a:tab pos="3619372" algn="l"/>
                  <a:tab pos="4071793" algn="l"/>
                  <a:tab pos="4524215" algn="l"/>
                  <a:tab pos="4976636" algn="l"/>
                  <a:tab pos="5429057" algn="l"/>
                  <a:tab pos="5881480" algn="l"/>
                  <a:tab pos="6333901" algn="l"/>
                  <a:tab pos="6786322" algn="l"/>
                  <a:tab pos="7238744" algn="l"/>
                  <a:tab pos="7691165" algn="l"/>
                  <a:tab pos="8143587" algn="l"/>
                  <a:tab pos="8596008" algn="l"/>
                  <a:tab pos="9048429" algn="l"/>
                </a:tabLst>
              </a:pPr>
              <a:t>86</a:t>
            </a:fld>
            <a:endParaRPr lang="en-US" sz="1200" dirty="0">
              <a:solidFill>
                <a:srgbClr val="000000"/>
              </a:solidFill>
              <a:cs typeface="Arial" pitchFamily="34" charset="0"/>
            </a:endParaRPr>
          </a:p>
        </p:txBody>
      </p:sp>
      <p:sp>
        <p:nvSpPr>
          <p:cNvPr id="145410" name="Text Box 2"/>
          <p:cNvSpPr txBox="1">
            <a:spLocks noChangeArrowheads="1"/>
          </p:cNvSpPr>
          <p:nvPr/>
        </p:nvSpPr>
        <p:spPr bwMode="auto">
          <a:xfrm>
            <a:off x="1146140" y="685368"/>
            <a:ext cx="4565720" cy="3428411"/>
          </a:xfrm>
          <a:prstGeom prst="rect">
            <a:avLst/>
          </a:prstGeom>
          <a:solidFill>
            <a:srgbClr val="FFFFFF"/>
          </a:solidFill>
          <a:ln w="9360">
            <a:solidFill>
              <a:srgbClr val="000000"/>
            </a:solidFill>
            <a:miter lim="800000"/>
            <a:headEnd/>
            <a:tailEnd/>
          </a:ln>
          <a:effectLst/>
        </p:spPr>
        <p:txBody>
          <a:bodyPr wrap="none" lIns="90484" tIns="45242" rIns="90484" bIns="45242" anchor="ctr"/>
          <a:lstStyle/>
          <a:p>
            <a:endParaRPr lang="en-US"/>
          </a:p>
        </p:txBody>
      </p:sp>
      <p:sp>
        <p:nvSpPr>
          <p:cNvPr id="145411" name="Text Box 3"/>
          <p:cNvSpPr txBox="1">
            <a:spLocks noGrp="1" noChangeArrowheads="1"/>
          </p:cNvSpPr>
          <p:nvPr>
            <p:ph type="body"/>
          </p:nvPr>
        </p:nvSpPr>
        <p:spPr bwMode="auto">
          <a:xfrm>
            <a:off x="686115" y="4343283"/>
            <a:ext cx="5485772" cy="4113778"/>
          </a:xfrm>
          <a:prstGeom prst="rect">
            <a:avLst/>
          </a:prstGeom>
          <a:noFill/>
          <a:ln>
            <a:round/>
            <a:headEnd/>
            <a:tailEnd/>
          </a:ln>
        </p:spPr>
        <p:txBody>
          <a:bodyPr lIns="91553" tIns="45598" rIns="91553" bIns="45598"/>
          <a:lstStyle/>
          <a:p>
            <a:pPr>
              <a:spcBef>
                <a:spcPts val="445"/>
              </a:spcBef>
              <a:tabLst>
                <a:tab pos="0" algn="l"/>
                <a:tab pos="452421" algn="l"/>
                <a:tab pos="904843" algn="l"/>
                <a:tab pos="1357264" algn="l"/>
                <a:tab pos="1809685" algn="l"/>
                <a:tab pos="2262108" algn="l"/>
                <a:tab pos="2714529" algn="l"/>
                <a:tab pos="3166951" algn="l"/>
                <a:tab pos="3619372" algn="l"/>
                <a:tab pos="4071793" algn="l"/>
                <a:tab pos="4524215" algn="l"/>
                <a:tab pos="4976636" algn="l"/>
                <a:tab pos="5429057" algn="l"/>
                <a:tab pos="5881480" algn="l"/>
                <a:tab pos="6333901" algn="l"/>
                <a:tab pos="6786322" algn="l"/>
                <a:tab pos="7238744" algn="l"/>
                <a:tab pos="7691165" algn="l"/>
                <a:tab pos="8143587" algn="l"/>
                <a:tab pos="8596008" algn="l"/>
                <a:tab pos="9048429" algn="l"/>
              </a:tabLst>
            </a:pPr>
            <a:r>
              <a:rPr lang="en-US" dirty="0">
                <a:latin typeface="Arial" pitchFamily="34" charset="0"/>
                <a:ea typeface="MS PGothic" pitchFamily="34" charset="-128"/>
              </a:rPr>
              <a:t> </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4" name="Rectangle 8"/>
          <p:cNvSpPr>
            <a:spLocks noGrp="1" noChangeArrowheads="1"/>
          </p:cNvSpPr>
          <p:nvPr>
            <p:ph type="sldNum"/>
          </p:nvPr>
        </p:nvSpPr>
        <p:spPr>
          <a:ln/>
        </p:spPr>
        <p:txBody>
          <a:bodyPr/>
          <a:lstStyle/>
          <a:p>
            <a:fld id="{F54D4482-FE3C-4511-BFEA-B5795B9A37E1}" type="slidenum">
              <a:rPr lang="en-US"/>
              <a:pPr/>
              <a:t>87</a:t>
            </a:fld>
            <a:endParaRPr lang="en-US"/>
          </a:p>
        </p:txBody>
      </p:sp>
      <p:sp>
        <p:nvSpPr>
          <p:cNvPr id="164865" name="Text Box 1"/>
          <p:cNvSpPr txBox="1">
            <a:spLocks noChangeArrowheads="1"/>
          </p:cNvSpPr>
          <p:nvPr/>
        </p:nvSpPr>
        <p:spPr bwMode="auto">
          <a:xfrm>
            <a:off x="1146140" y="685368"/>
            <a:ext cx="4565720" cy="3428411"/>
          </a:xfrm>
          <a:prstGeom prst="rect">
            <a:avLst/>
          </a:prstGeom>
          <a:solidFill>
            <a:srgbClr val="FFFFFF"/>
          </a:solidFill>
          <a:ln w="9360">
            <a:solidFill>
              <a:srgbClr val="000000"/>
            </a:solidFill>
            <a:miter lim="800000"/>
            <a:headEnd/>
            <a:tailEnd/>
          </a:ln>
          <a:effectLst/>
        </p:spPr>
        <p:txBody>
          <a:bodyPr wrap="none" lIns="90484" tIns="45242" rIns="90484" bIns="45242" anchor="ctr"/>
          <a:lstStyle/>
          <a:p>
            <a:endParaRPr lang="en-US"/>
          </a:p>
        </p:txBody>
      </p:sp>
      <p:sp>
        <p:nvSpPr>
          <p:cNvPr id="164866" name="Rectangle 2"/>
          <p:cNvSpPr txBox="1">
            <a:spLocks noGrp="1" noChangeArrowheads="1"/>
          </p:cNvSpPr>
          <p:nvPr>
            <p:ph type="body"/>
          </p:nvPr>
        </p:nvSpPr>
        <p:spPr bwMode="auto">
          <a:xfrm>
            <a:off x="686116" y="4343282"/>
            <a:ext cx="5484201" cy="4204950"/>
          </a:xfrm>
          <a:prstGeom prst="rect">
            <a:avLst/>
          </a:prstGeom>
          <a:noFill/>
          <a:ln>
            <a:round/>
            <a:headEnd/>
            <a:tailEnd/>
          </a:ln>
        </p:spPr>
        <p:txBody>
          <a:bodyPr wrap="none" anchor="ct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4" name="Rectangle 8"/>
          <p:cNvSpPr>
            <a:spLocks noGrp="1" noChangeArrowheads="1"/>
          </p:cNvSpPr>
          <p:nvPr>
            <p:ph type="sldNum"/>
          </p:nvPr>
        </p:nvSpPr>
        <p:spPr>
          <a:ln/>
        </p:spPr>
        <p:txBody>
          <a:bodyPr/>
          <a:lstStyle/>
          <a:p>
            <a:fld id="{785E52A3-0D1C-4FD0-B6B6-AFCE43B463C3}" type="slidenum">
              <a:rPr lang="en-US"/>
              <a:pPr/>
              <a:t>88</a:t>
            </a:fld>
            <a:endParaRPr lang="en-US"/>
          </a:p>
        </p:txBody>
      </p:sp>
      <p:sp>
        <p:nvSpPr>
          <p:cNvPr id="165889" name="Text Box 1"/>
          <p:cNvSpPr txBox="1">
            <a:spLocks noChangeArrowheads="1"/>
          </p:cNvSpPr>
          <p:nvPr/>
        </p:nvSpPr>
        <p:spPr bwMode="auto">
          <a:xfrm>
            <a:off x="1146140" y="685368"/>
            <a:ext cx="4565720" cy="3428411"/>
          </a:xfrm>
          <a:prstGeom prst="rect">
            <a:avLst/>
          </a:prstGeom>
          <a:solidFill>
            <a:srgbClr val="FFFFFF"/>
          </a:solidFill>
          <a:ln w="9360">
            <a:solidFill>
              <a:srgbClr val="000000"/>
            </a:solidFill>
            <a:miter lim="800000"/>
            <a:headEnd/>
            <a:tailEnd/>
          </a:ln>
          <a:effectLst/>
        </p:spPr>
        <p:txBody>
          <a:bodyPr wrap="none" lIns="90484" tIns="45242" rIns="90484" bIns="45242" anchor="ctr"/>
          <a:lstStyle/>
          <a:p>
            <a:endParaRPr lang="en-US"/>
          </a:p>
        </p:txBody>
      </p:sp>
      <p:sp>
        <p:nvSpPr>
          <p:cNvPr id="165890" name="Rectangle 2"/>
          <p:cNvSpPr txBox="1">
            <a:spLocks noGrp="1" noChangeArrowheads="1"/>
          </p:cNvSpPr>
          <p:nvPr>
            <p:ph type="body"/>
          </p:nvPr>
        </p:nvSpPr>
        <p:spPr bwMode="auto">
          <a:xfrm>
            <a:off x="686116" y="4343282"/>
            <a:ext cx="5484201" cy="4204950"/>
          </a:xfrm>
          <a:prstGeom prst="rect">
            <a:avLst/>
          </a:prstGeom>
          <a:noFill/>
          <a:ln>
            <a:round/>
            <a:headEnd/>
            <a:tailEnd/>
          </a:ln>
        </p:spPr>
        <p:txBody>
          <a:bodyPr wrap="none" anchor="ct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4" name="Rectangle 8"/>
          <p:cNvSpPr>
            <a:spLocks noGrp="1" noChangeArrowheads="1"/>
          </p:cNvSpPr>
          <p:nvPr>
            <p:ph type="sldNum"/>
          </p:nvPr>
        </p:nvSpPr>
        <p:spPr>
          <a:ln/>
        </p:spPr>
        <p:txBody>
          <a:bodyPr/>
          <a:lstStyle/>
          <a:p>
            <a:fld id="{62A6FA2E-889E-4A0A-AB47-39FAFE3504AF}" type="slidenum">
              <a:rPr lang="en-US"/>
              <a:pPr/>
              <a:t>89</a:t>
            </a:fld>
            <a:endParaRPr lang="en-US"/>
          </a:p>
        </p:txBody>
      </p:sp>
      <p:sp>
        <p:nvSpPr>
          <p:cNvPr id="166913" name="Text Box 1"/>
          <p:cNvSpPr txBox="1">
            <a:spLocks noChangeArrowheads="1"/>
          </p:cNvSpPr>
          <p:nvPr/>
        </p:nvSpPr>
        <p:spPr bwMode="auto">
          <a:xfrm>
            <a:off x="1146140" y="685368"/>
            <a:ext cx="4565720" cy="3428411"/>
          </a:xfrm>
          <a:prstGeom prst="rect">
            <a:avLst/>
          </a:prstGeom>
          <a:solidFill>
            <a:srgbClr val="FFFFFF"/>
          </a:solidFill>
          <a:ln w="9360">
            <a:solidFill>
              <a:srgbClr val="000000"/>
            </a:solidFill>
            <a:miter lim="800000"/>
            <a:headEnd/>
            <a:tailEnd/>
          </a:ln>
          <a:effectLst/>
        </p:spPr>
        <p:txBody>
          <a:bodyPr wrap="none" lIns="90484" tIns="45242" rIns="90484" bIns="45242" anchor="ctr"/>
          <a:lstStyle/>
          <a:p>
            <a:endParaRPr lang="en-US"/>
          </a:p>
        </p:txBody>
      </p:sp>
      <p:sp>
        <p:nvSpPr>
          <p:cNvPr id="166914" name="Rectangle 2"/>
          <p:cNvSpPr txBox="1">
            <a:spLocks noGrp="1" noChangeArrowheads="1"/>
          </p:cNvSpPr>
          <p:nvPr>
            <p:ph type="body"/>
          </p:nvPr>
        </p:nvSpPr>
        <p:spPr bwMode="auto">
          <a:xfrm>
            <a:off x="686116" y="4343282"/>
            <a:ext cx="5484201" cy="4204950"/>
          </a:xfrm>
          <a:prstGeom prst="rect">
            <a:avLst/>
          </a:prstGeom>
          <a:noFill/>
          <a:ln>
            <a:round/>
            <a:headEnd/>
            <a:tailEnd/>
          </a:ln>
        </p:spPr>
        <p:txBody>
          <a:bodyPr wrap="none" anchor="ct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625A319-2339-9B43-A7BA-F2ADBDB4E4D0}" type="slidenum">
              <a:rPr lang="en-US"/>
              <a:pPr/>
              <a:t>6</a:t>
            </a:fld>
            <a:endParaRPr lang="en-US"/>
          </a:p>
        </p:txBody>
      </p:sp>
      <p:sp>
        <p:nvSpPr>
          <p:cNvPr id="185346" name="Rectangle 2"/>
          <p:cNvSpPr>
            <a:spLocks noRot="1" noChangeArrowheads="1" noTextEdit="1"/>
          </p:cNvSpPr>
          <p:nvPr>
            <p:ph type="sldImg"/>
          </p:nvPr>
        </p:nvSpPr>
        <p:spPr>
          <a:xfrm>
            <a:off x="1220788" y="750888"/>
            <a:ext cx="4491037" cy="3370262"/>
          </a:xfrm>
          <a:ln/>
        </p:spPr>
      </p:sp>
      <p:sp>
        <p:nvSpPr>
          <p:cNvPr id="185347" name="Rectangle 3"/>
          <p:cNvSpPr>
            <a:spLocks noGrp="1" noChangeArrowheads="1"/>
          </p:cNvSpPr>
          <p:nvPr>
            <p:ph type="body" idx="1"/>
          </p:nvPr>
        </p:nvSpPr>
        <p:spPr>
          <a:xfrm>
            <a:off x="685489" y="4270963"/>
            <a:ext cx="5066987" cy="4578272"/>
          </a:xfrm>
        </p:spPr>
        <p:txBody>
          <a:bodyPr/>
          <a:lstStyle/>
          <a:p>
            <a:r>
              <a:rPr lang="en-US"/>
              <a:t>After Hubbert and Rubey.</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4" name="Rectangle 8"/>
          <p:cNvSpPr>
            <a:spLocks noGrp="1" noChangeArrowheads="1"/>
          </p:cNvSpPr>
          <p:nvPr>
            <p:ph type="sldNum"/>
          </p:nvPr>
        </p:nvSpPr>
        <p:spPr>
          <a:ln/>
        </p:spPr>
        <p:txBody>
          <a:bodyPr/>
          <a:lstStyle/>
          <a:p>
            <a:fld id="{26B2DC23-9DE0-47C4-896C-536F8537A34B}" type="slidenum">
              <a:rPr lang="en-US"/>
              <a:pPr/>
              <a:t>90</a:t>
            </a:fld>
            <a:endParaRPr lang="en-US"/>
          </a:p>
        </p:txBody>
      </p:sp>
      <p:sp>
        <p:nvSpPr>
          <p:cNvPr id="167937" name="Text Box 1"/>
          <p:cNvSpPr txBox="1">
            <a:spLocks noChangeArrowheads="1"/>
          </p:cNvSpPr>
          <p:nvPr/>
        </p:nvSpPr>
        <p:spPr bwMode="auto">
          <a:xfrm>
            <a:off x="1146140" y="685368"/>
            <a:ext cx="4565720" cy="3428411"/>
          </a:xfrm>
          <a:prstGeom prst="rect">
            <a:avLst/>
          </a:prstGeom>
          <a:solidFill>
            <a:srgbClr val="FFFFFF"/>
          </a:solidFill>
          <a:ln w="9360">
            <a:solidFill>
              <a:srgbClr val="000000"/>
            </a:solidFill>
            <a:miter lim="800000"/>
            <a:headEnd/>
            <a:tailEnd/>
          </a:ln>
          <a:effectLst/>
        </p:spPr>
        <p:txBody>
          <a:bodyPr wrap="none" lIns="90484" tIns="45242" rIns="90484" bIns="45242" anchor="ctr"/>
          <a:lstStyle/>
          <a:p>
            <a:endParaRPr lang="en-US"/>
          </a:p>
        </p:txBody>
      </p:sp>
      <p:sp>
        <p:nvSpPr>
          <p:cNvPr id="167938" name="Rectangle 2"/>
          <p:cNvSpPr txBox="1">
            <a:spLocks noGrp="1" noChangeArrowheads="1"/>
          </p:cNvSpPr>
          <p:nvPr>
            <p:ph type="body"/>
          </p:nvPr>
        </p:nvSpPr>
        <p:spPr bwMode="auto">
          <a:xfrm>
            <a:off x="686116" y="4343282"/>
            <a:ext cx="5484201" cy="4204950"/>
          </a:xfrm>
          <a:prstGeom prst="rect">
            <a:avLst/>
          </a:prstGeom>
          <a:noFill/>
          <a:ln>
            <a:round/>
            <a:headEnd/>
            <a:tailEnd/>
          </a:ln>
        </p:spPr>
        <p:txBody>
          <a:bodyPr wrap="none" anchor="ct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8"/>
          <p:cNvSpPr>
            <a:spLocks noGrp="1" noChangeArrowheads="1"/>
          </p:cNvSpPr>
          <p:nvPr>
            <p:ph type="sldNum"/>
          </p:nvPr>
        </p:nvSpPr>
        <p:spPr>
          <a:ln/>
        </p:spPr>
        <p:txBody>
          <a:bodyPr/>
          <a:lstStyle/>
          <a:p>
            <a:fld id="{38DAA67B-3EBB-4914-B858-7C3131FFEFEF}" type="slidenum">
              <a:rPr lang="en-US"/>
              <a:pPr/>
              <a:t>91</a:t>
            </a:fld>
            <a:endParaRPr lang="en-US"/>
          </a:p>
        </p:txBody>
      </p:sp>
      <p:sp>
        <p:nvSpPr>
          <p:cNvPr id="310274" name="Rectangle 2"/>
          <p:cNvSpPr>
            <a:spLocks noGrp="1" noRot="1" noChangeAspect="1" noChangeArrowheads="1" noTextEdit="1"/>
          </p:cNvSpPr>
          <p:nvPr>
            <p:ph type="sldImg"/>
          </p:nvPr>
        </p:nvSpPr>
        <p:spPr>
          <a:ln/>
        </p:spPr>
      </p:sp>
      <p:sp>
        <p:nvSpPr>
          <p:cNvPr id="3102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4" name="Rectangle 8"/>
          <p:cNvSpPr>
            <a:spLocks noGrp="1" noChangeArrowheads="1"/>
          </p:cNvSpPr>
          <p:nvPr>
            <p:ph type="sldNum"/>
          </p:nvPr>
        </p:nvSpPr>
        <p:spPr>
          <a:ln/>
        </p:spPr>
        <p:txBody>
          <a:bodyPr/>
          <a:lstStyle/>
          <a:p>
            <a:fld id="{6ECF31F1-833F-4C2A-96F0-EBAF6567D089}" type="slidenum">
              <a:rPr lang="en-US"/>
              <a:pPr/>
              <a:t>92</a:t>
            </a:fld>
            <a:endParaRPr lang="en-US"/>
          </a:p>
        </p:txBody>
      </p:sp>
      <p:sp>
        <p:nvSpPr>
          <p:cNvPr id="169985" name="Text Box 1"/>
          <p:cNvSpPr txBox="1">
            <a:spLocks noChangeArrowheads="1"/>
          </p:cNvSpPr>
          <p:nvPr/>
        </p:nvSpPr>
        <p:spPr bwMode="auto">
          <a:xfrm>
            <a:off x="1146140" y="685368"/>
            <a:ext cx="4565720" cy="3428411"/>
          </a:xfrm>
          <a:prstGeom prst="rect">
            <a:avLst/>
          </a:prstGeom>
          <a:solidFill>
            <a:srgbClr val="FFFFFF"/>
          </a:solidFill>
          <a:ln w="9360">
            <a:solidFill>
              <a:srgbClr val="000000"/>
            </a:solidFill>
            <a:miter lim="800000"/>
            <a:headEnd/>
            <a:tailEnd/>
          </a:ln>
          <a:effectLst/>
        </p:spPr>
        <p:txBody>
          <a:bodyPr wrap="none" lIns="90484" tIns="45242" rIns="90484" bIns="45242" anchor="ctr"/>
          <a:lstStyle/>
          <a:p>
            <a:endParaRPr lang="en-US"/>
          </a:p>
        </p:txBody>
      </p:sp>
      <p:sp>
        <p:nvSpPr>
          <p:cNvPr id="169986" name="Rectangle 2"/>
          <p:cNvSpPr txBox="1">
            <a:spLocks noGrp="1" noChangeArrowheads="1"/>
          </p:cNvSpPr>
          <p:nvPr>
            <p:ph type="body"/>
          </p:nvPr>
        </p:nvSpPr>
        <p:spPr bwMode="auto">
          <a:xfrm>
            <a:off x="686116" y="4343282"/>
            <a:ext cx="5484201" cy="4204950"/>
          </a:xfrm>
          <a:prstGeom prst="rect">
            <a:avLst/>
          </a:prstGeom>
          <a:noFill/>
          <a:ln>
            <a:round/>
            <a:headEnd/>
            <a:tailEnd/>
          </a:ln>
        </p:spPr>
        <p:txBody>
          <a:bodyPr wrap="none" anchor="ct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E906719-E727-452C-96FD-5F6616BCC34A}" type="slidenum">
              <a:rPr lang="en-US" smtClean="0"/>
              <a:pPr>
                <a:defRPr/>
              </a:pPr>
              <a:t>94</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4" name="Rectangle 8"/>
          <p:cNvSpPr>
            <a:spLocks noGrp="1" noChangeArrowheads="1"/>
          </p:cNvSpPr>
          <p:nvPr>
            <p:ph type="sldNum"/>
          </p:nvPr>
        </p:nvSpPr>
        <p:spPr>
          <a:ln/>
        </p:spPr>
        <p:txBody>
          <a:bodyPr/>
          <a:lstStyle/>
          <a:p>
            <a:fld id="{602CC107-B0C8-4DBD-9B63-0AA47AB96B8E}" type="slidenum">
              <a:rPr lang="en-US"/>
              <a:pPr/>
              <a:t>95</a:t>
            </a:fld>
            <a:endParaRPr lang="en-US"/>
          </a:p>
        </p:txBody>
      </p:sp>
      <p:sp>
        <p:nvSpPr>
          <p:cNvPr id="160769" name="Text Box 1"/>
          <p:cNvSpPr txBox="1">
            <a:spLocks noChangeArrowheads="1"/>
          </p:cNvSpPr>
          <p:nvPr/>
        </p:nvSpPr>
        <p:spPr bwMode="auto">
          <a:xfrm>
            <a:off x="1146140" y="685368"/>
            <a:ext cx="4565720" cy="3428411"/>
          </a:xfrm>
          <a:prstGeom prst="rect">
            <a:avLst/>
          </a:prstGeom>
          <a:solidFill>
            <a:srgbClr val="FFFFFF"/>
          </a:solidFill>
          <a:ln w="9360">
            <a:solidFill>
              <a:srgbClr val="000000"/>
            </a:solidFill>
            <a:miter lim="800000"/>
            <a:headEnd/>
            <a:tailEnd/>
          </a:ln>
          <a:effectLst/>
        </p:spPr>
        <p:txBody>
          <a:bodyPr wrap="none" lIns="90484" tIns="45242" rIns="90484" bIns="45242" anchor="ctr"/>
          <a:lstStyle/>
          <a:p>
            <a:endParaRPr lang="en-US"/>
          </a:p>
        </p:txBody>
      </p:sp>
      <p:sp>
        <p:nvSpPr>
          <p:cNvPr id="160770" name="Rectangle 2"/>
          <p:cNvSpPr txBox="1">
            <a:spLocks noGrp="1" noChangeArrowheads="1"/>
          </p:cNvSpPr>
          <p:nvPr>
            <p:ph type="body"/>
          </p:nvPr>
        </p:nvSpPr>
        <p:spPr bwMode="auto">
          <a:xfrm>
            <a:off x="686116" y="4343282"/>
            <a:ext cx="5484201" cy="4204950"/>
          </a:xfrm>
          <a:prstGeom prst="rect">
            <a:avLst/>
          </a:prstGeom>
          <a:noFill/>
          <a:ln>
            <a:round/>
            <a:headEnd/>
            <a:tailEnd/>
          </a:ln>
        </p:spPr>
        <p:txBody>
          <a:bodyPr wrap="none" anchor="ct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056564B-B630-D64E-87BC-50FD9714440D}" type="slidenum">
              <a:rPr lang="en-US"/>
              <a:pPr/>
              <a:t>99</a:t>
            </a:fld>
            <a:endParaRPr lang="en-US"/>
          </a:p>
        </p:txBody>
      </p:sp>
      <p:sp>
        <p:nvSpPr>
          <p:cNvPr id="62466" name="Rectangle 2"/>
          <p:cNvSpPr>
            <a:spLocks noChangeArrowheads="1"/>
          </p:cNvSpPr>
          <p:nvPr>
            <p:ph type="sldImg"/>
          </p:nvPr>
        </p:nvSpPr>
        <p:spPr bwMode="auto">
          <a:xfrm>
            <a:off x="1143000" y="685800"/>
            <a:ext cx="4573588" cy="3430588"/>
          </a:xfrm>
          <a:prstGeom prst="rect">
            <a:avLst/>
          </a:prstGeom>
          <a:solidFill>
            <a:srgbClr val="FFFFFF"/>
          </a:solidFill>
          <a:ln>
            <a:solidFill>
              <a:srgbClr val="000000"/>
            </a:solidFill>
            <a:miter lim="800000"/>
            <a:headEnd/>
            <a:tailEnd/>
          </a:ln>
        </p:spPr>
      </p:sp>
      <p:sp>
        <p:nvSpPr>
          <p:cNvPr id="62467" name="Rectangle 3"/>
          <p:cNvSpPr>
            <a:spLocks noChangeArrowheads="1"/>
          </p:cNvSpPr>
          <p:nvPr>
            <p:ph type="body" idx="1"/>
          </p:nvPr>
        </p:nvSpPr>
        <p:spPr bwMode="auto">
          <a:xfrm>
            <a:off x="913158" y="4342464"/>
            <a:ext cx="5031685" cy="4116049"/>
          </a:xfrm>
          <a:prstGeom prst="rect">
            <a:avLst/>
          </a:prstGeom>
          <a:solidFill>
            <a:srgbClr val="FFFFFF"/>
          </a:solidFill>
          <a:ln>
            <a:solidFill>
              <a:srgbClr val="000000"/>
            </a:solidFill>
            <a:miter lim="800000"/>
            <a:headEnd/>
            <a:tailEnd/>
          </a:ln>
        </p:spPr>
        <p:txBody>
          <a:bodyPr lIns="91160" tIns="45579" rIns="91160" bIns="45579">
            <a:prstTxWarp prst="textNoShape">
              <a:avLst/>
            </a:prstTxWarp>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060DDC6-D8E9-2243-A9BA-13E094FEADFD}" type="slidenum">
              <a:rPr lang="en-US"/>
              <a:pPr/>
              <a:t>102</a:t>
            </a:fld>
            <a:endParaRPr lang="en-US"/>
          </a:p>
        </p:txBody>
      </p:sp>
      <p:sp>
        <p:nvSpPr>
          <p:cNvPr id="67586" name="Rectangle 2"/>
          <p:cNvSpPr>
            <a:spLocks noChangeArrowheads="1"/>
          </p:cNvSpPr>
          <p:nvPr>
            <p:ph type="sldImg"/>
          </p:nvPr>
        </p:nvSpPr>
        <p:spPr bwMode="auto">
          <a:xfrm>
            <a:off x="1144588" y="685800"/>
            <a:ext cx="4573587" cy="3432175"/>
          </a:xfrm>
          <a:prstGeom prst="rect">
            <a:avLst/>
          </a:prstGeom>
          <a:solidFill>
            <a:srgbClr val="FFFFFF"/>
          </a:solidFill>
          <a:ln>
            <a:solidFill>
              <a:srgbClr val="000000"/>
            </a:solidFill>
            <a:miter lim="800000"/>
            <a:headEnd/>
            <a:tailEnd/>
          </a:ln>
        </p:spPr>
      </p:sp>
      <p:sp>
        <p:nvSpPr>
          <p:cNvPr id="67587" name="Rectangle 3"/>
          <p:cNvSpPr>
            <a:spLocks noChangeArrowheads="1"/>
          </p:cNvSpPr>
          <p:nvPr>
            <p:ph type="body" idx="1"/>
          </p:nvPr>
        </p:nvSpPr>
        <p:spPr bwMode="auto">
          <a:xfrm>
            <a:off x="913158" y="4340902"/>
            <a:ext cx="5031685" cy="4117611"/>
          </a:xfrm>
          <a:prstGeom prst="rect">
            <a:avLst/>
          </a:prstGeom>
          <a:solidFill>
            <a:srgbClr val="FFFFFF"/>
          </a:solidFill>
          <a:ln>
            <a:solidFill>
              <a:srgbClr val="000000"/>
            </a:solidFill>
            <a:miter lim="800000"/>
            <a:headEnd/>
            <a:tailEnd/>
          </a:ln>
        </p:spPr>
        <p:txBody>
          <a:bodyPr lIns="89454" tIns="44728" rIns="89454" bIns="44728">
            <a:prstTxWarp prst="textNoShape">
              <a:avLst/>
            </a:prstTxWarp>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9359151-B17B-5549-813C-37082E9A30C5}" type="slidenum">
              <a:rPr lang="en-US"/>
              <a:pPr/>
              <a:t>104</a:t>
            </a:fld>
            <a:endParaRPr lang="en-US"/>
          </a:p>
        </p:txBody>
      </p:sp>
      <p:sp>
        <p:nvSpPr>
          <p:cNvPr id="65538" name="Rectangle 2"/>
          <p:cNvSpPr>
            <a:spLocks noChangeArrowheads="1"/>
          </p:cNvSpPr>
          <p:nvPr>
            <p:ph type="sldImg"/>
          </p:nvPr>
        </p:nvSpPr>
        <p:spPr bwMode="auto">
          <a:xfrm>
            <a:off x="1144588" y="685800"/>
            <a:ext cx="4573587" cy="3432175"/>
          </a:xfrm>
          <a:prstGeom prst="rect">
            <a:avLst/>
          </a:prstGeom>
          <a:solidFill>
            <a:srgbClr val="FFFFFF"/>
          </a:solidFill>
          <a:ln>
            <a:solidFill>
              <a:srgbClr val="000000"/>
            </a:solidFill>
            <a:miter lim="800000"/>
            <a:headEnd/>
            <a:tailEnd/>
          </a:ln>
        </p:spPr>
      </p:sp>
      <p:sp>
        <p:nvSpPr>
          <p:cNvPr id="65539" name="Rectangle 3"/>
          <p:cNvSpPr>
            <a:spLocks noChangeArrowheads="1"/>
          </p:cNvSpPr>
          <p:nvPr>
            <p:ph type="body" idx="1"/>
          </p:nvPr>
        </p:nvSpPr>
        <p:spPr bwMode="auto">
          <a:xfrm>
            <a:off x="913158" y="4340902"/>
            <a:ext cx="5031685" cy="4117611"/>
          </a:xfrm>
          <a:prstGeom prst="rect">
            <a:avLst/>
          </a:prstGeom>
          <a:solidFill>
            <a:srgbClr val="FFFFFF"/>
          </a:solidFill>
          <a:ln>
            <a:solidFill>
              <a:srgbClr val="000000"/>
            </a:solidFill>
            <a:miter lim="800000"/>
            <a:headEnd/>
            <a:tailEnd/>
          </a:ln>
        </p:spPr>
        <p:txBody>
          <a:bodyPr lIns="89454" tIns="44728" rIns="89454" bIns="44728">
            <a:prstTxWarp prst="textNoShape">
              <a:avLst/>
            </a:prstTxWarp>
          </a:bodyP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4551ACE-45F7-B34E-A8E8-F6B136ED2B9F}" type="slidenum">
              <a:rPr lang="en-US"/>
              <a:pPr/>
              <a:t>105</a:t>
            </a:fld>
            <a:endParaRPr lang="en-US"/>
          </a:p>
        </p:txBody>
      </p:sp>
      <p:sp>
        <p:nvSpPr>
          <p:cNvPr id="93186" name="Rectangle 2"/>
          <p:cNvSpPr>
            <a:spLocks noChangeArrowheads="1"/>
          </p:cNvSpPr>
          <p:nvPr>
            <p:ph type="sldImg"/>
          </p:nvPr>
        </p:nvSpPr>
        <p:spPr bwMode="auto">
          <a:xfrm>
            <a:off x="1143000" y="685800"/>
            <a:ext cx="4573588" cy="3430588"/>
          </a:xfrm>
          <a:prstGeom prst="rect">
            <a:avLst/>
          </a:prstGeom>
          <a:solidFill>
            <a:srgbClr val="FFFFFF"/>
          </a:solidFill>
          <a:ln>
            <a:solidFill>
              <a:srgbClr val="000000"/>
            </a:solidFill>
            <a:miter lim="800000"/>
            <a:headEnd/>
            <a:tailEnd/>
          </a:ln>
        </p:spPr>
      </p:sp>
      <p:sp>
        <p:nvSpPr>
          <p:cNvPr id="93187" name="Rectangle 3"/>
          <p:cNvSpPr>
            <a:spLocks noChangeArrowheads="1"/>
          </p:cNvSpPr>
          <p:nvPr>
            <p:ph type="body" idx="1"/>
          </p:nvPr>
        </p:nvSpPr>
        <p:spPr bwMode="auto">
          <a:xfrm>
            <a:off x="914711" y="4342464"/>
            <a:ext cx="5028579" cy="4116049"/>
          </a:xfrm>
          <a:prstGeom prst="rect">
            <a:avLst/>
          </a:prstGeom>
          <a:solidFill>
            <a:srgbClr val="FFFFFF"/>
          </a:solidFill>
          <a:ln>
            <a:solidFill>
              <a:srgbClr val="000000"/>
            </a:solidFill>
            <a:miter lim="800000"/>
            <a:headEnd/>
            <a:tailEnd/>
          </a:ln>
        </p:spPr>
        <p:txBody>
          <a:bodyPr lIns="90968" tIns="45484" rIns="90968" bIns="45484">
            <a:prstTxWarp prst="textNoShape">
              <a:avLst/>
            </a:prstTxWarp>
          </a:bodyPr>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p>
            <a:fld id="{04AE2300-CBB5-F946-BDED-BC149A227024}" type="slidenum">
              <a:rPr lang="en-US"/>
              <a:pPr/>
              <a:t>115</a:t>
            </a:fld>
            <a:endParaRPr lang="en-US"/>
          </a:p>
        </p:txBody>
      </p:sp>
      <p:sp>
        <p:nvSpPr>
          <p:cNvPr id="20483" name="Rectangle 2"/>
          <p:cNvSpPr>
            <a:spLocks noChangeArrowheads="1" noTextEdit="1"/>
          </p:cNvSpPr>
          <p:nvPr>
            <p:ph type="sldImg"/>
          </p:nvPr>
        </p:nvSpPr>
        <p:spPr>
          <a:ln/>
        </p:spPr>
      </p:sp>
      <p:sp>
        <p:nvSpPr>
          <p:cNvPr id="20484"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60512A4-D5A9-5042-959A-D1ED9A25830F}" type="slidenum">
              <a:rPr lang="en-US"/>
              <a:pPr/>
              <a:t>7</a:t>
            </a:fld>
            <a:endParaRPr lang="en-US"/>
          </a:p>
        </p:txBody>
      </p:sp>
      <p:sp>
        <p:nvSpPr>
          <p:cNvPr id="189442" name="Rectangle 2"/>
          <p:cNvSpPr>
            <a:spLocks noRot="1" noChangeArrowheads="1" noTextEdit="1"/>
          </p:cNvSpPr>
          <p:nvPr>
            <p:ph type="sldImg"/>
          </p:nvPr>
        </p:nvSpPr>
        <p:spPr>
          <a:xfrm>
            <a:off x="1220788" y="750888"/>
            <a:ext cx="4491037" cy="3370262"/>
          </a:xfrm>
          <a:ln/>
        </p:spPr>
      </p:sp>
      <p:sp>
        <p:nvSpPr>
          <p:cNvPr id="189443" name="Rectangle 3"/>
          <p:cNvSpPr>
            <a:spLocks noGrp="1" noChangeArrowheads="1"/>
          </p:cNvSpPr>
          <p:nvPr>
            <p:ph type="body" idx="1"/>
          </p:nvPr>
        </p:nvSpPr>
        <p:spPr>
          <a:xfrm>
            <a:off x="685489" y="4346222"/>
            <a:ext cx="5066987" cy="4503012"/>
          </a:xfrm>
        </p:spPr>
        <p:txBody>
          <a:bodyPr/>
          <a:lstStyle/>
          <a:p>
            <a:r>
              <a:rPr lang="en-US"/>
              <a:t>After Hubbert and Rubey.</a:t>
            </a:r>
          </a:p>
          <a:p>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48553E94-B6CB-1B42-959E-086D0E9A60B0}" type="slidenum">
              <a:rPr lang="en-US"/>
              <a:pPr/>
              <a:t>116</a:t>
            </a:fld>
            <a:endParaRPr lang="en-US"/>
          </a:p>
        </p:txBody>
      </p:sp>
      <p:sp>
        <p:nvSpPr>
          <p:cNvPr id="22531" name="Rectangle 2"/>
          <p:cNvSpPr>
            <a:spLocks noChangeArrowheads="1" noTextEdit="1"/>
          </p:cNvSpPr>
          <p:nvPr>
            <p:ph type="sldImg"/>
          </p:nvPr>
        </p:nvSpPr>
        <p:spPr>
          <a:ln/>
        </p:spPr>
      </p:sp>
      <p:sp>
        <p:nvSpPr>
          <p:cNvPr id="22532"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2DFB0C4E-CF66-E945-8393-6F22407FEC71}" type="slidenum">
              <a:rPr lang="en-US"/>
              <a:pPr/>
              <a:t>117</a:t>
            </a:fld>
            <a:endParaRPr lang="en-US"/>
          </a:p>
        </p:txBody>
      </p:sp>
      <p:sp>
        <p:nvSpPr>
          <p:cNvPr id="24579" name="Rectangle 2"/>
          <p:cNvSpPr>
            <a:spLocks noChangeArrowheads="1" noTextEdit="1"/>
          </p:cNvSpPr>
          <p:nvPr>
            <p:ph type="sldImg"/>
          </p:nvPr>
        </p:nvSpPr>
        <p:spPr>
          <a:ln/>
        </p:spPr>
      </p:sp>
      <p:sp>
        <p:nvSpPr>
          <p:cNvPr id="24580"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00FADD70-9C66-DB4B-B9B2-9019A93F88B1}" type="slidenum">
              <a:rPr lang="en-US"/>
              <a:pPr/>
              <a:t>119</a:t>
            </a:fld>
            <a:endParaRPr lang="en-US"/>
          </a:p>
        </p:txBody>
      </p:sp>
      <p:sp>
        <p:nvSpPr>
          <p:cNvPr id="31747" name="Rectangle 2"/>
          <p:cNvSpPr>
            <a:spLocks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F5F0046-7CB6-7245-813C-73722B126C57}" type="slidenum">
              <a:rPr lang="en-US"/>
              <a:pPr/>
              <a:t>8</a:t>
            </a:fld>
            <a:endParaRPr lang="en-US"/>
          </a:p>
        </p:txBody>
      </p:sp>
      <p:sp>
        <p:nvSpPr>
          <p:cNvPr id="193538" name="Rectangle 2"/>
          <p:cNvSpPr>
            <a:spLocks noRot="1" noChangeArrowheads="1" noTextEdit="1"/>
          </p:cNvSpPr>
          <p:nvPr>
            <p:ph type="sldImg"/>
          </p:nvPr>
        </p:nvSpPr>
        <p:spPr>
          <a:xfrm>
            <a:off x="1220788" y="750888"/>
            <a:ext cx="4491037" cy="3370262"/>
          </a:xfrm>
          <a:ln/>
        </p:spPr>
      </p:sp>
      <p:sp>
        <p:nvSpPr>
          <p:cNvPr id="193539" name="Rectangle 3"/>
          <p:cNvSpPr>
            <a:spLocks noGrp="1" noChangeArrowheads="1"/>
          </p:cNvSpPr>
          <p:nvPr>
            <p:ph type="body" idx="1"/>
          </p:nvPr>
        </p:nvSpPr>
        <p:spPr>
          <a:xfrm>
            <a:off x="685488" y="5098815"/>
            <a:ext cx="4265951" cy="3750420"/>
          </a:xfrm>
        </p:spPr>
        <p:txBody>
          <a:bodyPr/>
          <a:lstStyle/>
          <a:p>
            <a:r>
              <a:rPr lang="en-US"/>
              <a:t>After Hubbert and Rubey.</a:t>
            </a:r>
          </a:p>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p:spPr>
        <p:txBody>
          <a:bodyPr/>
          <a:lstStyle/>
          <a:p>
            <a:pPr>
              <a:spcBef>
                <a:spcPct val="0"/>
              </a:spcBef>
            </a:pPr>
            <a:endParaRPr lang="en-US"/>
          </a:p>
        </p:txBody>
      </p:sp>
      <p:sp>
        <p:nvSpPr>
          <p:cNvPr id="51204" name="Slide Number Placeholder 3"/>
          <p:cNvSpPr txBox="1">
            <a:spLocks noGrp="1"/>
          </p:cNvSpPr>
          <p:nvPr/>
        </p:nvSpPr>
        <p:spPr bwMode="auto">
          <a:xfrm>
            <a:off x="3884783" y="8685545"/>
            <a:ext cx="2972037" cy="456363"/>
          </a:xfrm>
          <a:prstGeom prst="rect">
            <a:avLst/>
          </a:prstGeom>
          <a:noFill/>
          <a:ln w="9525">
            <a:noFill/>
            <a:miter lim="800000"/>
            <a:headEnd/>
            <a:tailEnd/>
          </a:ln>
        </p:spPr>
        <p:txBody>
          <a:bodyPr anchor="b">
            <a:prstTxWarp prst="textNoShape">
              <a:avLst/>
            </a:prstTxWarp>
          </a:bodyPr>
          <a:lstStyle/>
          <a:p>
            <a:pPr algn="r"/>
            <a:fld id="{182818F8-4CDA-4041-84DB-6CB8DA2064EA}" type="slidenum">
              <a:rPr lang="en-US" sz="1200">
                <a:latin typeface="Calibri" charset="0"/>
              </a:rPr>
              <a:pPr algn="r"/>
              <a:t>9</a:t>
            </a:fld>
            <a:endParaRPr lang="en-US" sz="1200">
              <a:latin typeface="Calibri"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92ED7DB-9645-9D41-8A43-7F45AFE1F818}" type="slidenum">
              <a:rPr lang="en-US"/>
              <a:pPr/>
              <a:t>17</a:t>
            </a:fld>
            <a:endParaRPr lang="en-US"/>
          </a:p>
        </p:txBody>
      </p:sp>
      <p:sp>
        <p:nvSpPr>
          <p:cNvPr id="344066" name="Rectangle 2"/>
          <p:cNvSpPr>
            <a:spLocks noGrp="1" noRot="1" noChangeAspect="1" noChangeArrowheads="1" noTextEdit="1"/>
          </p:cNvSpPr>
          <p:nvPr>
            <p:ph type="sldImg"/>
          </p:nvPr>
        </p:nvSpPr>
        <p:spPr>
          <a:xfrm>
            <a:off x="1116013" y="679450"/>
            <a:ext cx="4625975" cy="3470275"/>
          </a:xfrm>
          <a:ln/>
        </p:spPr>
      </p:sp>
      <p:sp>
        <p:nvSpPr>
          <p:cNvPr id="344067" name="Rectangle 3"/>
          <p:cNvSpPr>
            <a:spLocks noGrp="1" noChangeArrowheads="1"/>
          </p:cNvSpPr>
          <p:nvPr>
            <p:ph type="body" idx="1"/>
          </p:nvPr>
        </p:nvSpPr>
        <p:spPr>
          <a:xfrm>
            <a:off x="904875" y="4376738"/>
            <a:ext cx="5048250" cy="4073525"/>
          </a:xfrm>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520B281-6DB2-7346-8D17-E910B4E23E51}" type="slidenum">
              <a:rPr lang="en-US"/>
              <a:pPr/>
              <a:t>18</a:t>
            </a:fld>
            <a:endParaRPr lang="en-US"/>
          </a:p>
        </p:txBody>
      </p:sp>
      <p:sp>
        <p:nvSpPr>
          <p:cNvPr id="418818" name="Rectangle 2"/>
          <p:cNvSpPr>
            <a:spLocks noRot="1" noChangeArrowheads="1" noTextEdit="1"/>
          </p:cNvSpPr>
          <p:nvPr>
            <p:ph type="sldImg"/>
          </p:nvPr>
        </p:nvSpPr>
        <p:spPr>
          <a:xfrm>
            <a:off x="1220788" y="750888"/>
            <a:ext cx="4491037" cy="3370262"/>
          </a:xfrm>
          <a:ln/>
        </p:spPr>
      </p:sp>
      <p:sp>
        <p:nvSpPr>
          <p:cNvPr id="418819" name="Rectangle 3"/>
          <p:cNvSpPr>
            <a:spLocks noGrp="1" noChangeArrowheads="1"/>
          </p:cNvSpPr>
          <p:nvPr>
            <p:ph type="body" idx="1"/>
          </p:nvPr>
        </p:nvSpPr>
        <p:spPr>
          <a:xfrm>
            <a:off x="685488" y="4948296"/>
            <a:ext cx="4265951" cy="3900938"/>
          </a:xfrm>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005C035-9F10-2C40-9943-20C03FFDA588}" type="datetimeFigureOut">
              <a:rPr lang="en-US" smtClean="0"/>
              <a:pPr/>
              <a:t>12/9/11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CA135A-B784-DF4D-A859-4185F1ED286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05C035-9F10-2C40-9943-20C03FFDA588}" type="datetimeFigureOut">
              <a:rPr lang="en-US" smtClean="0"/>
              <a:pPr/>
              <a:t>12/9/11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CA135A-B784-DF4D-A859-4185F1ED286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05C035-9F10-2C40-9943-20C03FFDA588}" type="datetimeFigureOut">
              <a:rPr lang="en-US" smtClean="0"/>
              <a:pPr/>
              <a:t>12/9/11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CA135A-B784-DF4D-A859-4185F1ED286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6553200" cy="639763"/>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09600" y="1265238"/>
            <a:ext cx="4038600" cy="4830762"/>
          </a:xfrm>
        </p:spPr>
        <p:txBody>
          <a:bodyPr/>
          <a:lstStyle/>
          <a:p>
            <a:endParaRPr lang="en-US"/>
          </a:p>
        </p:txBody>
      </p:sp>
      <p:sp>
        <p:nvSpPr>
          <p:cNvPr id="4" name="Text Placeholder 3"/>
          <p:cNvSpPr>
            <a:spLocks noGrp="1"/>
          </p:cNvSpPr>
          <p:nvPr>
            <p:ph type="body" sz="half" idx="2"/>
          </p:nvPr>
        </p:nvSpPr>
        <p:spPr>
          <a:xfrm>
            <a:off x="4800600" y="1265238"/>
            <a:ext cx="4038600" cy="48307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914400" y="6594475"/>
            <a:ext cx="2133600" cy="228600"/>
          </a:xfrm>
        </p:spPr>
        <p:txBody>
          <a:bodyPr/>
          <a:lstStyle>
            <a:lvl1pPr>
              <a:defRPr smtClean="0"/>
            </a:lvl1pPr>
          </a:lstStyle>
          <a:p>
            <a:fld id="{34DEFF4D-AC6A-FB48-B3DE-6765BD2C89EA}" type="datetime1">
              <a:rPr lang="en-US"/>
              <a:pPr/>
              <a:t>12/6/11</a:t>
            </a:fld>
            <a:endParaRPr lang="en-US"/>
          </a:p>
        </p:txBody>
      </p:sp>
      <p:sp>
        <p:nvSpPr>
          <p:cNvPr id="6" name="Footer Placeholder 5"/>
          <p:cNvSpPr>
            <a:spLocks noGrp="1"/>
          </p:cNvSpPr>
          <p:nvPr>
            <p:ph type="ftr" sz="quarter" idx="11"/>
          </p:nvPr>
        </p:nvSpPr>
        <p:spPr>
          <a:xfrm>
            <a:off x="6019800" y="6594475"/>
            <a:ext cx="2895600" cy="228600"/>
          </a:xfrm>
        </p:spPr>
        <p:txBody>
          <a:bodyPr/>
          <a:lstStyle>
            <a:lvl1pPr>
              <a:defRPr/>
            </a:lvl1pPr>
          </a:lstStyle>
          <a:p>
            <a:r>
              <a:rPr lang="en-US"/>
              <a:t>© 2006 GeoMechanics International</a:t>
            </a:r>
            <a:endParaRPr lang="en-US" sz="800"/>
          </a:p>
        </p:txBody>
      </p:sp>
      <p:sp>
        <p:nvSpPr>
          <p:cNvPr id="7" name="Slide Number Placeholder 6"/>
          <p:cNvSpPr>
            <a:spLocks noGrp="1"/>
          </p:cNvSpPr>
          <p:nvPr>
            <p:ph type="sldNum" sz="quarter" idx="12"/>
          </p:nvPr>
        </p:nvSpPr>
        <p:spPr>
          <a:xfrm>
            <a:off x="3505200" y="6594475"/>
            <a:ext cx="2133600" cy="228600"/>
          </a:xfrm>
        </p:spPr>
        <p:txBody>
          <a:bodyPr/>
          <a:lstStyle>
            <a:lvl1pPr>
              <a:defRPr smtClean="0"/>
            </a:lvl1pPr>
          </a:lstStyle>
          <a:p>
            <a:fld id="{6DC52975-3DAE-854F-9029-FD8FBCD9ACDF}"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52400" y="228600"/>
            <a:ext cx="6553200" cy="639763"/>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09600" y="1265238"/>
            <a:ext cx="4038600" cy="2338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00600" y="1265238"/>
            <a:ext cx="4038600" cy="2338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09600" y="3756025"/>
            <a:ext cx="4038600" cy="23399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800600" y="3756025"/>
            <a:ext cx="4038600" cy="23399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914400" y="6594475"/>
            <a:ext cx="2133600" cy="228600"/>
          </a:xfrm>
        </p:spPr>
        <p:txBody>
          <a:bodyPr/>
          <a:lstStyle>
            <a:lvl1pPr>
              <a:defRPr smtClean="0"/>
            </a:lvl1pPr>
          </a:lstStyle>
          <a:p>
            <a:fld id="{B7357185-FD31-8242-8845-3805E3C5F8A1}" type="datetime1">
              <a:rPr lang="en-US"/>
              <a:pPr/>
              <a:t>12/6/11</a:t>
            </a:fld>
            <a:endParaRPr lang="en-US"/>
          </a:p>
        </p:txBody>
      </p:sp>
      <p:sp>
        <p:nvSpPr>
          <p:cNvPr id="8" name="Footer Placeholder 7"/>
          <p:cNvSpPr>
            <a:spLocks noGrp="1"/>
          </p:cNvSpPr>
          <p:nvPr>
            <p:ph type="ftr" sz="quarter" idx="11"/>
          </p:nvPr>
        </p:nvSpPr>
        <p:spPr>
          <a:xfrm>
            <a:off x="6019800" y="6594475"/>
            <a:ext cx="2895600" cy="228600"/>
          </a:xfrm>
        </p:spPr>
        <p:txBody>
          <a:bodyPr/>
          <a:lstStyle>
            <a:lvl1pPr>
              <a:defRPr/>
            </a:lvl1pPr>
          </a:lstStyle>
          <a:p>
            <a:r>
              <a:rPr lang="en-US"/>
              <a:t>© 2006 GeoMechanics International</a:t>
            </a:r>
            <a:endParaRPr lang="en-US" sz="800"/>
          </a:p>
        </p:txBody>
      </p:sp>
      <p:sp>
        <p:nvSpPr>
          <p:cNvPr id="9" name="Slide Number Placeholder 8"/>
          <p:cNvSpPr>
            <a:spLocks noGrp="1"/>
          </p:cNvSpPr>
          <p:nvPr>
            <p:ph type="sldNum" sz="quarter" idx="12"/>
          </p:nvPr>
        </p:nvSpPr>
        <p:spPr>
          <a:xfrm>
            <a:off x="3505200" y="6594475"/>
            <a:ext cx="2133600" cy="228600"/>
          </a:xfrm>
        </p:spPr>
        <p:txBody>
          <a:bodyPr/>
          <a:lstStyle>
            <a:lvl1pPr>
              <a:defRPr smtClean="0"/>
            </a:lvl1pPr>
          </a:lstStyle>
          <a:p>
            <a:fld id="{84233941-135F-F34D-8B1E-39B37109B9CF}"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540690" y="374838"/>
            <a:ext cx="8229600" cy="544046"/>
          </a:xfrm>
        </p:spPr>
        <p:txBody>
          <a:bodyPr>
            <a:normAutofit/>
          </a:bodyPr>
          <a:lstStyle/>
          <a:p>
            <a:r>
              <a:rPr lang="en-US" smtClean="0"/>
              <a:t>Click to edit Master title style</a:t>
            </a:r>
            <a:endParaRPr lang="en-US" dirty="0"/>
          </a:p>
        </p:txBody>
      </p:sp>
      <p:sp>
        <p:nvSpPr>
          <p:cNvPr id="8" name="Text Placeholder 7"/>
          <p:cNvSpPr>
            <a:spLocks noGrp="1"/>
          </p:cNvSpPr>
          <p:nvPr>
            <p:ph type="body" sz="quarter" idx="12"/>
          </p:nvPr>
        </p:nvSpPr>
        <p:spPr>
          <a:xfrm>
            <a:off x="544053" y="889011"/>
            <a:ext cx="6592888" cy="283884"/>
          </a:xfrm>
        </p:spPr>
        <p:txBody>
          <a:bodyPr anchor="ctr">
            <a:normAutofit/>
          </a:bodyPr>
          <a:lstStyle>
            <a:lvl1pPr>
              <a:buFontTx/>
              <a:buNone/>
              <a:defRPr sz="1500">
                <a:solidFill>
                  <a:srgbClr val="F7A719"/>
                </a:solidFill>
              </a:defRPr>
            </a:lvl1pPr>
            <a:lvl2pPr>
              <a:buFontTx/>
              <a:buNone/>
              <a:defRPr>
                <a:solidFill>
                  <a:schemeClr val="accent1"/>
                </a:solidFill>
              </a:defRPr>
            </a:lvl2pPr>
            <a:lvl3pPr>
              <a:buFontTx/>
              <a:buNone/>
              <a:defRPr>
                <a:solidFill>
                  <a:schemeClr val="accent1"/>
                </a:solidFill>
              </a:defRPr>
            </a:lvl3pPr>
            <a:lvl4pPr>
              <a:buFontTx/>
              <a:buNone/>
              <a:defRPr>
                <a:solidFill>
                  <a:schemeClr val="accent1"/>
                </a:solidFill>
              </a:defRPr>
            </a:lvl4pPr>
            <a:lvl5pPr>
              <a:buFontTx/>
              <a:buNone/>
              <a:defRPr>
                <a:solidFill>
                  <a:schemeClr val="accent1"/>
                </a:solidFill>
              </a:defRPr>
            </a:lvl5pPr>
          </a:lstStyle>
          <a:p>
            <a:pPr lvl="0"/>
            <a:r>
              <a:rPr lang="en-US" smtClean="0"/>
              <a:t>Click to edit Master text styles</a:t>
            </a:r>
          </a:p>
        </p:txBody>
      </p:sp>
      <p:sp>
        <p:nvSpPr>
          <p:cNvPr id="4" name="Rectangle 5"/>
          <p:cNvSpPr>
            <a:spLocks noGrp="1" noChangeArrowheads="1"/>
          </p:cNvSpPr>
          <p:nvPr>
            <p:ph type="ftr" sz="quarter" idx="13"/>
          </p:nvPr>
        </p:nvSpPr>
        <p:spPr>
          <a:ln/>
        </p:spPr>
        <p:txBody>
          <a:bodyPr/>
          <a:lstStyle>
            <a:lvl1pPr>
              <a:defRPr/>
            </a:lvl1pPr>
          </a:lstStyle>
          <a:p>
            <a:r>
              <a:rPr lang="en-US"/>
              <a:t>© 2010 Baker Hughes Incorporated. All Rights Reserved. </a:t>
            </a:r>
          </a:p>
        </p:txBody>
      </p:sp>
      <p:sp>
        <p:nvSpPr>
          <p:cNvPr id="5" name="Rectangle 6"/>
          <p:cNvSpPr>
            <a:spLocks noGrp="1" noChangeArrowheads="1"/>
          </p:cNvSpPr>
          <p:nvPr>
            <p:ph type="sldNum" sz="quarter" idx="14"/>
          </p:nvPr>
        </p:nvSpPr>
        <p:spPr>
          <a:ln/>
        </p:spPr>
        <p:txBody>
          <a:bodyPr/>
          <a:lstStyle>
            <a:lvl1pPr>
              <a:defRPr/>
            </a:lvl1pPr>
          </a:lstStyle>
          <a:p>
            <a:fld id="{AA68CED4-8FAA-45DD-8F87-2EE79D4AE27C}" type="slidenum">
              <a:rPr lang="en-US"/>
              <a:pPr/>
              <a:t>‹#›</a:t>
            </a:fld>
            <a:endParaRPr lang="en-U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540690" y="374838"/>
            <a:ext cx="8229600" cy="544046"/>
          </a:xfrm>
        </p:spPr>
        <p:txBody>
          <a:bodyPr>
            <a:normAutofit/>
          </a:bodyPr>
          <a:lstStyle/>
          <a:p>
            <a:r>
              <a:rPr lang="en-US" smtClean="0"/>
              <a:t>Click to edit Master title style</a:t>
            </a:r>
            <a:endParaRPr lang="en-US" dirty="0"/>
          </a:p>
        </p:txBody>
      </p:sp>
      <p:sp>
        <p:nvSpPr>
          <p:cNvPr id="8" name="Text Placeholder 7"/>
          <p:cNvSpPr>
            <a:spLocks noGrp="1"/>
          </p:cNvSpPr>
          <p:nvPr>
            <p:ph type="body" sz="quarter" idx="12"/>
          </p:nvPr>
        </p:nvSpPr>
        <p:spPr>
          <a:xfrm>
            <a:off x="544053" y="889011"/>
            <a:ext cx="6592888" cy="283884"/>
          </a:xfrm>
        </p:spPr>
        <p:txBody>
          <a:bodyPr anchor="ctr">
            <a:normAutofit/>
          </a:bodyPr>
          <a:lstStyle>
            <a:lvl1pPr>
              <a:buFontTx/>
              <a:buNone/>
              <a:defRPr sz="1500">
                <a:solidFill>
                  <a:srgbClr val="F7A719"/>
                </a:solidFill>
              </a:defRPr>
            </a:lvl1pPr>
            <a:lvl2pPr>
              <a:buFontTx/>
              <a:buNone/>
              <a:defRPr>
                <a:solidFill>
                  <a:schemeClr val="accent1"/>
                </a:solidFill>
              </a:defRPr>
            </a:lvl2pPr>
            <a:lvl3pPr>
              <a:buFontTx/>
              <a:buNone/>
              <a:defRPr>
                <a:solidFill>
                  <a:schemeClr val="accent1"/>
                </a:solidFill>
              </a:defRPr>
            </a:lvl3pPr>
            <a:lvl4pPr>
              <a:buFontTx/>
              <a:buNone/>
              <a:defRPr>
                <a:solidFill>
                  <a:schemeClr val="accent1"/>
                </a:solidFill>
              </a:defRPr>
            </a:lvl4pPr>
            <a:lvl5pPr>
              <a:buFontTx/>
              <a:buNone/>
              <a:defRPr>
                <a:solidFill>
                  <a:schemeClr val="accent1"/>
                </a:solidFill>
              </a:defRPr>
            </a:lvl5pPr>
          </a:lstStyle>
          <a:p>
            <a:pPr lvl="0"/>
            <a:r>
              <a:rPr lang="en-US" smtClean="0"/>
              <a:t>Click to edit Master text styles</a:t>
            </a:r>
          </a:p>
        </p:txBody>
      </p:sp>
      <p:sp>
        <p:nvSpPr>
          <p:cNvPr id="4" name="Rectangle 5"/>
          <p:cNvSpPr>
            <a:spLocks noGrp="1" noChangeArrowheads="1"/>
          </p:cNvSpPr>
          <p:nvPr>
            <p:ph type="ftr" sz="quarter" idx="13"/>
          </p:nvPr>
        </p:nvSpPr>
        <p:spPr>
          <a:ln/>
        </p:spPr>
        <p:txBody>
          <a:bodyPr/>
          <a:lstStyle>
            <a:lvl1pPr>
              <a:defRPr/>
            </a:lvl1pPr>
          </a:lstStyle>
          <a:p>
            <a:r>
              <a:rPr lang="en-US"/>
              <a:t>© 2010 Baker Hughes Incorporated. All Rights Reserved. </a:t>
            </a:r>
          </a:p>
        </p:txBody>
      </p:sp>
      <p:sp>
        <p:nvSpPr>
          <p:cNvPr id="5" name="Rectangle 6"/>
          <p:cNvSpPr>
            <a:spLocks noGrp="1" noChangeArrowheads="1"/>
          </p:cNvSpPr>
          <p:nvPr>
            <p:ph type="sldNum" sz="quarter" idx="14"/>
          </p:nvPr>
        </p:nvSpPr>
        <p:spPr>
          <a:ln/>
        </p:spPr>
        <p:txBody>
          <a:bodyPr/>
          <a:lstStyle>
            <a:lvl1pPr>
              <a:defRPr/>
            </a:lvl1pPr>
          </a:lstStyle>
          <a:p>
            <a:fld id="{AA68CED4-8FAA-45DD-8F87-2EE79D4AE27C}" type="slidenum">
              <a:rPr lang="en-US"/>
              <a:pPr/>
              <a:t>‹#›</a:t>
            </a:fld>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05C035-9F10-2C40-9943-20C03FFDA588}" type="datetimeFigureOut">
              <a:rPr lang="en-US" smtClean="0"/>
              <a:pPr/>
              <a:t>12/9/11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CA135A-B784-DF4D-A859-4185F1ED286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005C035-9F10-2C40-9943-20C03FFDA588}" type="datetimeFigureOut">
              <a:rPr lang="en-US" smtClean="0"/>
              <a:pPr/>
              <a:t>12/9/11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CA135A-B784-DF4D-A859-4185F1ED286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005C035-9F10-2C40-9943-20C03FFDA588}" type="datetimeFigureOut">
              <a:rPr lang="en-US" smtClean="0"/>
              <a:pPr/>
              <a:t>12/9/11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CA135A-B784-DF4D-A859-4185F1ED286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005C035-9F10-2C40-9943-20C03FFDA588}" type="datetimeFigureOut">
              <a:rPr lang="en-US" smtClean="0"/>
              <a:pPr/>
              <a:t>12/9/11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CCA135A-B784-DF4D-A859-4185F1ED286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005C035-9F10-2C40-9943-20C03FFDA588}" type="datetimeFigureOut">
              <a:rPr lang="en-US" smtClean="0"/>
              <a:pPr/>
              <a:t>12/9/11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CCA135A-B784-DF4D-A859-4185F1ED286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05C035-9F10-2C40-9943-20C03FFDA588}" type="datetimeFigureOut">
              <a:rPr lang="en-US" smtClean="0"/>
              <a:pPr/>
              <a:t>12/9/11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CCA135A-B784-DF4D-A859-4185F1ED286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05C035-9F10-2C40-9943-20C03FFDA588}" type="datetimeFigureOut">
              <a:rPr lang="en-US" smtClean="0"/>
              <a:pPr/>
              <a:t>12/9/11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CA135A-B784-DF4D-A859-4185F1ED286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05C035-9F10-2C40-9943-20C03FFDA588}" type="datetimeFigureOut">
              <a:rPr lang="en-US" smtClean="0"/>
              <a:pPr/>
              <a:t>12/9/11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CA135A-B784-DF4D-A859-4185F1ED286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7"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05C035-9F10-2C40-9943-20C03FFDA588}" type="datetimeFigureOut">
              <a:rPr lang="en-US" smtClean="0"/>
              <a:pPr/>
              <a:t>12/9/11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CA135A-B784-DF4D-A859-4185F1ED286B}" type="slidenum">
              <a:rPr lang="en-US" smtClean="0"/>
              <a:pPr/>
              <a:t>‹#›</a:t>
            </a:fld>
            <a:endParaRPr lang="en-US"/>
          </a:p>
        </p:txBody>
      </p:sp>
      <p:pic>
        <p:nvPicPr>
          <p:cNvPr id="7" name="Picture 7" descr="White_inside_1110.jpg"/>
          <p:cNvPicPr>
            <a:picLocks noChangeAspect="1"/>
          </p:cNvPicPr>
          <p:nvPr userDrawn="1"/>
        </p:nvPicPr>
        <p:blipFill>
          <a:blip r:embed="rId17"/>
          <a:srcRect/>
          <a:stretch>
            <a:fillRect/>
          </a:stretch>
        </p:blipFill>
        <p:spPr bwMode="auto">
          <a:xfrm>
            <a:off x="4763" y="0"/>
            <a:ext cx="9139237" cy="6858000"/>
          </a:xfrm>
          <a:prstGeom prst="rect">
            <a:avLst/>
          </a:prstGeom>
          <a:noFill/>
          <a:ln w="9525">
            <a:noFill/>
            <a:miter lim="800000"/>
            <a:headEnd/>
            <a:tailEnd/>
          </a:ln>
        </p:spPr>
      </p:pic>
      <p:sp>
        <p:nvSpPr>
          <p:cNvPr id="10" name="Rectangle 5"/>
          <p:cNvSpPr txBox="1">
            <a:spLocks noChangeArrowheads="1"/>
          </p:cNvSpPr>
          <p:nvPr userDrawn="1"/>
        </p:nvSpPr>
        <p:spPr bwMode="auto">
          <a:xfrm>
            <a:off x="568325" y="6675438"/>
            <a:ext cx="2895600" cy="1841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600">
                <a:solidFill>
                  <a:srgbClr val="96999C"/>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smtClean="0">
                <a:ln>
                  <a:noFill/>
                </a:ln>
                <a:solidFill>
                  <a:srgbClr val="96999C"/>
                </a:solidFill>
                <a:effectLst/>
                <a:uLnTx/>
                <a:uFillTx/>
                <a:latin typeface="+mn-lt"/>
                <a:ea typeface="+mn-ea"/>
                <a:cs typeface="+mn-cs"/>
              </a:rPr>
              <a:t>© 2010 Baker Hughes Incorporated. All Rights Reserved. </a:t>
            </a:r>
            <a:endParaRPr kumimoji="0" lang="en-US" sz="600" b="0" i="0" u="none" strike="noStrike" kern="1200" cap="none" spc="0" normalizeH="0" baseline="0" noProof="0">
              <a:ln>
                <a:noFill/>
              </a:ln>
              <a:solidFill>
                <a:srgbClr val="96999C"/>
              </a:solidFill>
              <a:effectLst/>
              <a:uLnTx/>
              <a:uFillTx/>
              <a:latin typeface="+mn-lt"/>
              <a:ea typeface="+mn-ea"/>
              <a:cs typeface="+mn-cs"/>
            </a:endParaRPr>
          </a:p>
        </p:txBody>
      </p:sp>
      <p:sp>
        <p:nvSpPr>
          <p:cNvPr id="11" name="Rectangle 6"/>
          <p:cNvSpPr txBox="1">
            <a:spLocks noChangeArrowheads="1"/>
          </p:cNvSpPr>
          <p:nvPr userDrawn="1"/>
        </p:nvSpPr>
        <p:spPr bwMode="auto">
          <a:xfrm>
            <a:off x="315913" y="6673850"/>
            <a:ext cx="342900" cy="1841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600">
                <a:solidFill>
                  <a:srgbClr val="96999C"/>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43C9E0-7F53-457C-B584-73E261BAA6AA}" type="slidenum">
              <a:rPr kumimoji="0" lang="en-US" sz="600" b="0" i="0" u="none" strike="noStrike" kern="1200" cap="none" spc="0" normalizeH="0" baseline="0" noProof="0" smtClean="0">
                <a:ln>
                  <a:noFill/>
                </a:ln>
                <a:solidFill>
                  <a:srgbClr val="96999C"/>
                </a:solidFill>
                <a:effectLst/>
                <a:uLnTx/>
                <a:uFillTx/>
                <a:latin typeface="+mn-l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600" b="0" i="0" u="none" strike="noStrike" kern="1200" cap="none" spc="0" normalizeH="0" baseline="0" noProof="0">
              <a:ln>
                <a:noFill/>
              </a:ln>
              <a:solidFill>
                <a:srgbClr val="96999C"/>
              </a:solidFill>
              <a:effectLst/>
              <a:uLnTx/>
              <a:uFillTx/>
              <a:latin typeface="+mn-lt"/>
              <a:ea typeface="+mn-ea"/>
              <a:cs typeface="+mn-cs"/>
            </a:endParaRPr>
          </a:p>
        </p:txBody>
      </p:sp>
      <p:sp>
        <p:nvSpPr>
          <p:cNvPr id="12" name="Line 8"/>
          <p:cNvSpPr>
            <a:spLocks noChangeShapeType="1"/>
          </p:cNvSpPr>
          <p:nvPr userDrawn="1"/>
        </p:nvSpPr>
        <p:spPr bwMode="auto">
          <a:xfrm>
            <a:off x="620713" y="6731000"/>
            <a:ext cx="0" cy="79375"/>
          </a:xfrm>
          <a:prstGeom prst="line">
            <a:avLst/>
          </a:prstGeom>
          <a:noFill/>
          <a:ln w="9525">
            <a:solidFill>
              <a:srgbClr val="F4AA00"/>
            </a:solidFill>
            <a:round/>
            <a:headEnd/>
            <a:tailEnd/>
          </a:ln>
          <a:effectLst/>
        </p:spPr>
        <p:txBody>
          <a:bodyPr/>
          <a:lstStyle/>
          <a:p>
            <a:pPr>
              <a:defRPr/>
            </a:pPr>
            <a:endParaRPr lang="en-US">
              <a:latin typeface="Arial" pitchFamily="-109" charset="0"/>
              <a:ea typeface="+mn-ea"/>
            </a:endParaRPr>
          </a:p>
        </p:txBody>
      </p:sp>
      <p:pic>
        <p:nvPicPr>
          <p:cNvPr id="14" name="Picture 7" descr="White_inside_1110.jpg"/>
          <p:cNvPicPr>
            <a:picLocks noChangeAspect="1"/>
          </p:cNvPicPr>
          <p:nvPr userDrawn="1"/>
        </p:nvPicPr>
        <p:blipFill>
          <a:blip r:embed="rId17"/>
          <a:srcRect/>
          <a:stretch>
            <a:fillRect/>
          </a:stretch>
        </p:blipFill>
        <p:spPr bwMode="auto">
          <a:xfrm>
            <a:off x="268111" y="0"/>
            <a:ext cx="9139237" cy="6858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4" r:id="rId13"/>
    <p:sldLayoutId id="2147483666" r:id="rId14"/>
    <p:sldLayoutId id="2147483669" r:id="rId15"/>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 Id="rId3" Type="http://schemas.openxmlformats.org/officeDocument/2006/relationships/image" Target="../media/image11.png"/></Relationships>
</file>

<file path=ppt/slides/_rels/slide100.xml.rels><?xml version="1.0" encoding="UTF-8" standalone="yes"?>
<Relationships xmlns="http://schemas.openxmlformats.org/package/2006/relationships"><Relationship Id="rId3" Type="http://schemas.openxmlformats.org/officeDocument/2006/relationships/image" Target="../media/image115.png"/><Relationship Id="rId4"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image" Target="../media/image114.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6.png"/><Relationship Id="rId3" Type="http://schemas.openxmlformats.org/officeDocument/2006/relationships/image" Target="../media/image5.png"/></Relationships>
</file>

<file path=ppt/slides/_rels/slide102.xml.rels><?xml version="1.0" encoding="UTF-8" standalone="yes"?>
<Relationships xmlns="http://schemas.openxmlformats.org/package/2006/relationships"><Relationship Id="rId3" Type="http://schemas.openxmlformats.org/officeDocument/2006/relationships/image" Target="../media/image117.png"/><Relationship Id="rId4" Type="http://schemas.openxmlformats.org/officeDocument/2006/relationships/image" Target="../media/image5.png"/><Relationship Id="rId1" Type="http://schemas.openxmlformats.org/officeDocument/2006/relationships/slideLayout" Target="../slideLayouts/slideLayout6.xml"/><Relationship Id="rId2" Type="http://schemas.openxmlformats.org/officeDocument/2006/relationships/notesSlide" Target="../notesSlides/notesSlide46.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8.png"/><Relationship Id="rId3" Type="http://schemas.openxmlformats.org/officeDocument/2006/relationships/image" Target="../media/image5.png"/></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47.xml"/><Relationship Id="rId4" Type="http://schemas.openxmlformats.org/officeDocument/2006/relationships/image" Target="../media/image120.png"/><Relationship Id="rId5" Type="http://schemas.openxmlformats.org/officeDocument/2006/relationships/oleObject" Target="../embeddings/Microsoft_Equation20.bin"/><Relationship Id="rId6" Type="http://schemas.openxmlformats.org/officeDocument/2006/relationships/image" Target="../media/image5.png"/><Relationship Id="rId1" Type="http://schemas.openxmlformats.org/officeDocument/2006/relationships/vmlDrawing" Target="../drawings/vmlDrawing17.vml"/><Relationship Id="rId2"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48.xml"/><Relationship Id="rId4" Type="http://schemas.openxmlformats.org/officeDocument/2006/relationships/oleObject" Target="../embeddings/Microsoft_Equation21.bin"/><Relationship Id="rId5" Type="http://schemas.openxmlformats.org/officeDocument/2006/relationships/oleObject" Target="../embeddings/Microsoft_Equation22.bin"/><Relationship Id="rId6" Type="http://schemas.openxmlformats.org/officeDocument/2006/relationships/oleObject" Target="../embeddings/Microsoft_Equation23.bin"/><Relationship Id="rId7" Type="http://schemas.openxmlformats.org/officeDocument/2006/relationships/oleObject" Target="../embeddings/Microsoft_Equation24.bin"/><Relationship Id="rId8" Type="http://schemas.openxmlformats.org/officeDocument/2006/relationships/oleObject" Target="../embeddings/Microsoft_Equation25.bin"/><Relationship Id="rId9" Type="http://schemas.openxmlformats.org/officeDocument/2006/relationships/image" Target="../media/image5.png"/><Relationship Id="rId1" Type="http://schemas.openxmlformats.org/officeDocument/2006/relationships/vmlDrawing" Target="../drawings/vmlDrawing18.vml"/><Relationship Id="rId2"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6.png"/><Relationship Id="rId3" Type="http://schemas.openxmlformats.org/officeDocument/2006/relationships/image" Target="../media/image5.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7.png"/><Relationship Id="rId3" Type="http://schemas.openxmlformats.org/officeDocument/2006/relationships/image" Target="../media/image5.png"/></Relationships>
</file>

<file path=ppt/slides/_rels/slide108.xml.rels><?xml version="1.0" encoding="UTF-8" standalone="yes"?>
<Relationships xmlns="http://schemas.openxmlformats.org/package/2006/relationships"><Relationship Id="rId3" Type="http://schemas.openxmlformats.org/officeDocument/2006/relationships/oleObject" Target="../embeddings/Microsoft_Equation26.bin"/><Relationship Id="rId4" Type="http://schemas.openxmlformats.org/officeDocument/2006/relationships/image" Target="../media/image5.png"/><Relationship Id="rId1" Type="http://schemas.openxmlformats.org/officeDocument/2006/relationships/vmlDrawing" Target="../drawings/vmlDrawing19.vml"/><Relationship Id="rId2"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3" Type="http://schemas.openxmlformats.org/officeDocument/2006/relationships/image" Target="../media/image132.png"/><Relationship Id="rId4" Type="http://schemas.openxmlformats.org/officeDocument/2006/relationships/oleObject" Target="../embeddings/Microsoft_Equation27.bin"/><Relationship Id="rId5" Type="http://schemas.openxmlformats.org/officeDocument/2006/relationships/oleObject" Target="../embeddings/Microsoft_Equation28.bin"/><Relationship Id="rId6" Type="http://schemas.openxmlformats.org/officeDocument/2006/relationships/oleObject" Target="../embeddings/Microsoft_Equation29.bin"/><Relationship Id="rId7" Type="http://schemas.openxmlformats.org/officeDocument/2006/relationships/image" Target="../media/image5.png"/><Relationship Id="rId1" Type="http://schemas.openxmlformats.org/officeDocument/2006/relationships/vmlDrawing" Target="../drawings/vmlDrawing20.vml"/><Relationship Id="rId2"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10.xml.rels><?xml version="1.0" encoding="UTF-8" standalone="yes"?>
<Relationships xmlns="http://schemas.openxmlformats.org/package/2006/relationships"><Relationship Id="rId3" Type="http://schemas.openxmlformats.org/officeDocument/2006/relationships/image" Target="../media/image132.png"/><Relationship Id="rId4" Type="http://schemas.openxmlformats.org/officeDocument/2006/relationships/oleObject" Target="../embeddings/Microsoft_Equation30.bin"/><Relationship Id="rId5" Type="http://schemas.openxmlformats.org/officeDocument/2006/relationships/oleObject" Target="../embeddings/Microsoft_Equation31.bin"/><Relationship Id="rId6" Type="http://schemas.openxmlformats.org/officeDocument/2006/relationships/oleObject" Target="../embeddings/Microsoft_Equation32.bin"/><Relationship Id="rId7" Type="http://schemas.openxmlformats.org/officeDocument/2006/relationships/image" Target="../media/image5.png"/><Relationship Id="rId1" Type="http://schemas.openxmlformats.org/officeDocument/2006/relationships/vmlDrawing" Target="../drawings/vmlDrawing21.vml"/><Relationship Id="rId2"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3" Type="http://schemas.openxmlformats.org/officeDocument/2006/relationships/image" Target="../media/image132.png"/><Relationship Id="rId4" Type="http://schemas.openxmlformats.org/officeDocument/2006/relationships/oleObject" Target="../embeddings/Microsoft_Equation33.bin"/><Relationship Id="rId5" Type="http://schemas.openxmlformats.org/officeDocument/2006/relationships/oleObject" Target="../embeddings/Microsoft_Equation34.bin"/><Relationship Id="rId6" Type="http://schemas.openxmlformats.org/officeDocument/2006/relationships/oleObject" Target="../embeddings/Microsoft_Equation35.bin"/><Relationship Id="rId7" Type="http://schemas.openxmlformats.org/officeDocument/2006/relationships/image" Target="../media/image5.png"/><Relationship Id="rId1" Type="http://schemas.openxmlformats.org/officeDocument/2006/relationships/vmlDrawing" Target="../drawings/vmlDrawing22.vml"/><Relationship Id="rId2"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6.png"/><Relationship Id="rId3" Type="http://schemas.openxmlformats.org/officeDocument/2006/relationships/image" Target="../media/image5.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7.png"/><Relationship Id="rId3" Type="http://schemas.openxmlformats.org/officeDocument/2006/relationships/image" Target="../media/image5.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38.jpeg"/><Relationship Id="rId3" Type="http://schemas.openxmlformats.org/officeDocument/2006/relationships/image" Target="../media/image5.png"/></Relationships>
</file>

<file path=ppt/slides/_rels/slide115.xml.rels><?xml version="1.0" encoding="UTF-8" standalone="yes"?>
<Relationships xmlns="http://schemas.openxmlformats.org/package/2006/relationships"><Relationship Id="rId3" Type="http://schemas.openxmlformats.org/officeDocument/2006/relationships/image" Target="../media/image127.png"/><Relationship Id="rId4" Type="http://schemas.openxmlformats.org/officeDocument/2006/relationships/image" Target="../media/image5.png"/><Relationship Id="rId1" Type="http://schemas.openxmlformats.org/officeDocument/2006/relationships/slideLayout" Target="../slideLayouts/slideLayout12.xml"/><Relationship Id="rId2" Type="http://schemas.openxmlformats.org/officeDocument/2006/relationships/notesSlide" Target="../notesSlides/notesSlide49.xml"/></Relationships>
</file>

<file path=ppt/slides/_rels/slide116.xml.rels><?xml version="1.0" encoding="UTF-8" standalone="yes"?>
<Relationships xmlns="http://schemas.openxmlformats.org/package/2006/relationships"><Relationship Id="rId3" Type="http://schemas.openxmlformats.org/officeDocument/2006/relationships/image" Target="../media/image139.png"/><Relationship Id="rId4" Type="http://schemas.openxmlformats.org/officeDocument/2006/relationships/image" Target="../media/image5.png"/><Relationship Id="rId1" Type="http://schemas.openxmlformats.org/officeDocument/2006/relationships/slideLayout" Target="../slideLayouts/slideLayout6.xml"/><Relationship Id="rId2" Type="http://schemas.openxmlformats.org/officeDocument/2006/relationships/notesSlide" Target="../notesSlides/notesSlide50.xml"/></Relationships>
</file>

<file path=ppt/slides/_rels/slide117.xml.rels><?xml version="1.0" encoding="UTF-8" standalone="yes"?>
<Relationships xmlns="http://schemas.openxmlformats.org/package/2006/relationships"><Relationship Id="rId3" Type="http://schemas.openxmlformats.org/officeDocument/2006/relationships/image" Target="../media/image140.png"/><Relationship Id="rId4" Type="http://schemas.openxmlformats.org/officeDocument/2006/relationships/image" Target="../media/image5.png"/><Relationship Id="rId1" Type="http://schemas.openxmlformats.org/officeDocument/2006/relationships/slideLayout" Target="../slideLayouts/slideLayout6.xml"/><Relationship Id="rId2" Type="http://schemas.openxmlformats.org/officeDocument/2006/relationships/notesSlide" Target="../notesSlides/notesSlide51.xml"/></Relationships>
</file>

<file path=ppt/slides/_rels/slide118.xml.rels><?xml version="1.0" encoding="UTF-8" standalone="yes"?>
<Relationships xmlns="http://schemas.openxmlformats.org/package/2006/relationships"><Relationship Id="rId3" Type="http://schemas.openxmlformats.org/officeDocument/2006/relationships/image" Target="../media/image142.png"/><Relationship Id="rId4" Type="http://schemas.openxmlformats.org/officeDocument/2006/relationships/image" Target="../media/image143.png"/><Relationship Id="rId5"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image" Target="../media/image141.png"/></Relationships>
</file>

<file path=ppt/slides/_rels/slide119.xml.rels><?xml version="1.0" encoding="UTF-8" standalone="yes"?>
<Relationships xmlns="http://schemas.openxmlformats.org/package/2006/relationships"><Relationship Id="rId3" Type="http://schemas.openxmlformats.org/officeDocument/2006/relationships/image" Target="../media/image144.png"/><Relationship Id="rId4" Type="http://schemas.openxmlformats.org/officeDocument/2006/relationships/image" Target="../media/image145.png"/><Relationship Id="rId5" Type="http://schemas.openxmlformats.org/officeDocument/2006/relationships/image" Target="../media/image5.png"/><Relationship Id="rId1" Type="http://schemas.openxmlformats.org/officeDocument/2006/relationships/slideLayout" Target="../slideLayouts/slideLayout6.xml"/><Relationship Id="rId2" Type="http://schemas.openxmlformats.org/officeDocument/2006/relationships/notesSlide" Target="../notesSlides/notesSlide5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png"/><Relationship Id="rId3" Type="http://schemas.openxmlformats.org/officeDocument/2006/relationships/image" Target="../media/image5.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 Id="rId3"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5.png"/><Relationship Id="rId1" Type="http://schemas.openxmlformats.org/officeDocument/2006/relationships/slideLayout" Target="../slideLayouts/slideLayout6.xml"/><Relationship Id="rId2"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5.png"/><Relationship Id="rId1" Type="http://schemas.openxmlformats.org/officeDocument/2006/relationships/slideLayout" Target="../slideLayouts/slideLayout6.xml"/><Relationship Id="rId2" Type="http://schemas.openxmlformats.org/officeDocument/2006/relationships/image" Target="../media/image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png"/><Relationship Id="rId3"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5.png"/><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oleObject" Target="../embeddings/Microsoft_Equation1.bin"/><Relationship Id="rId5" Type="http://schemas.openxmlformats.org/officeDocument/2006/relationships/image" Target="../media/image5.png"/><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png"/><Relationship Id="rId5" Type="http://schemas.openxmlformats.org/officeDocument/2006/relationships/image" Target="../media/image4.jpe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5.png"/><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22.xml.rels><?xml version="1.0" encoding="UTF-8" standalone="yes"?>
<Relationships xmlns="http://schemas.openxmlformats.org/package/2006/relationships"><Relationship Id="rId3" Type="http://schemas.openxmlformats.org/officeDocument/2006/relationships/hyperlink" Target="http://nwis.waterdata.usgs.gov/nwis/inventory" TargetMode="External"/><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 Id="rId3" Type="http://schemas.openxmlformats.org/officeDocument/2006/relationships/image" Target="../media/image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png"/><Relationship Id="rId3"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5.png"/><Relationship Id="rId1" Type="http://schemas.openxmlformats.org/officeDocument/2006/relationships/slideLayout" Target="../slideLayouts/slideLayout12.xml"/><Relationship Id="rId2" Type="http://schemas.openxmlformats.org/officeDocument/2006/relationships/notesSlide" Target="../notesSlides/notesSlide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0.wmf"/><Relationship Id="rId3"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oleObject" Target="../embeddings/Microsoft_Equation2.bin"/><Relationship Id="rId4" Type="http://schemas.openxmlformats.org/officeDocument/2006/relationships/image" Target="../media/image32.png"/><Relationship Id="rId5" Type="http://schemas.openxmlformats.org/officeDocument/2006/relationships/image" Target="../media/image5.png"/><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oleObject" Target="../embeddings/Microsoft_Equation3.bin"/><Relationship Id="rId4" Type="http://schemas.openxmlformats.org/officeDocument/2006/relationships/oleObject" Target="../embeddings/Microsoft_Equation4.bin"/><Relationship Id="rId5" Type="http://schemas.openxmlformats.org/officeDocument/2006/relationships/oleObject" Target="../embeddings/Microsoft_Equation5.bin"/><Relationship Id="rId6" Type="http://schemas.openxmlformats.org/officeDocument/2006/relationships/oleObject" Target="../embeddings/Microsoft_Equation6.bin"/><Relationship Id="rId7" Type="http://schemas.openxmlformats.org/officeDocument/2006/relationships/image" Target="../media/image5.png"/><Relationship Id="rId1" Type="http://schemas.openxmlformats.org/officeDocument/2006/relationships/vmlDrawing" Target="../drawings/vmlDrawing6.vml"/><Relationship Id="rId2"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31.xml.rels><?xml version="1.0" encoding="UTF-8" standalone="yes"?>
<Relationships xmlns="http://schemas.openxmlformats.org/package/2006/relationships"><Relationship Id="rId3" Type="http://schemas.openxmlformats.org/officeDocument/2006/relationships/oleObject" Target="../embeddings/Microsoft_Equation7.bin"/><Relationship Id="rId4" Type="http://schemas.openxmlformats.org/officeDocument/2006/relationships/oleObject" Target="../embeddings/Microsoft_Equation8.bin"/><Relationship Id="rId5" Type="http://schemas.openxmlformats.org/officeDocument/2006/relationships/image" Target="../media/image41.jpeg"/><Relationship Id="rId6" Type="http://schemas.openxmlformats.org/officeDocument/2006/relationships/image" Target="../media/image5.png"/><Relationship Id="rId1" Type="http://schemas.openxmlformats.org/officeDocument/2006/relationships/vmlDrawing" Target="../drawings/vmlDrawing7.vml"/><Relationship Id="rId2"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oleObject" Target="../embeddings/Microsoft_Equation9.bin"/><Relationship Id="rId4" Type="http://schemas.openxmlformats.org/officeDocument/2006/relationships/oleObject" Target="../embeddings/Microsoft_Equation10.bin"/><Relationship Id="rId5" Type="http://schemas.openxmlformats.org/officeDocument/2006/relationships/image" Target="../media/image5.png"/><Relationship Id="rId1" Type="http://schemas.openxmlformats.org/officeDocument/2006/relationships/vmlDrawing" Target="../drawings/vmlDrawing8.vml"/><Relationship Id="rId2"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 Id="rId3" Type="http://schemas.openxmlformats.org/officeDocument/2006/relationships/image" Target="../media/image5.png"/></Relationships>
</file>

<file path=ppt/slides/_rels/slide35.xml.rels><?xml version="1.0" encoding="UTF-8" standalone="yes"?>
<Relationships xmlns="http://schemas.openxmlformats.org/package/2006/relationships"><Relationship Id="rId3" Type="http://schemas.openxmlformats.org/officeDocument/2006/relationships/oleObject" Target="../embeddings/Microsoft_Equation11.bin"/><Relationship Id="rId4" Type="http://schemas.openxmlformats.org/officeDocument/2006/relationships/oleObject" Target="../embeddings/Microsoft_Equation12.bin"/><Relationship Id="rId5" Type="http://schemas.openxmlformats.org/officeDocument/2006/relationships/image" Target="../media/image5.png"/><Relationship Id="rId1" Type="http://schemas.openxmlformats.org/officeDocument/2006/relationships/vmlDrawing" Target="../drawings/vmlDrawing9.vml"/><Relationship Id="rId2"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oleObject" Target="../embeddings/Microsoft_Equation13.bin"/><Relationship Id="rId4" Type="http://schemas.openxmlformats.org/officeDocument/2006/relationships/image" Target="../media/image45.png"/><Relationship Id="rId5" Type="http://schemas.openxmlformats.org/officeDocument/2006/relationships/image" Target="../media/image5.png"/><Relationship Id="rId1" Type="http://schemas.openxmlformats.org/officeDocument/2006/relationships/vmlDrawing" Target="../drawings/vmlDrawing10.vml"/><Relationship Id="rId2"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 Id="rId3" Type="http://schemas.openxmlformats.org/officeDocument/2006/relationships/image" Target="../media/image5.png"/></Relationships>
</file>

<file path=ppt/slides/_rels/slide38.xml.rels><?xml version="1.0" encoding="UTF-8" standalone="yes"?>
<Relationships xmlns="http://schemas.openxmlformats.org/package/2006/relationships"><Relationship Id="rId3" Type="http://schemas.openxmlformats.org/officeDocument/2006/relationships/oleObject" Target="../embeddings/Microsoft_Equation14.bin"/><Relationship Id="rId4" Type="http://schemas.openxmlformats.org/officeDocument/2006/relationships/image" Target="../media/image5.png"/><Relationship Id="rId1" Type="http://schemas.openxmlformats.org/officeDocument/2006/relationships/vmlDrawing" Target="../drawings/vmlDrawing11.vml"/><Relationship Id="rId2"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49.png"/><Relationship Id="rId5" Type="http://schemas.openxmlformats.org/officeDocument/2006/relationships/oleObject" Target="../embeddings/Microsoft_Equation15.bin"/><Relationship Id="rId6" Type="http://schemas.openxmlformats.org/officeDocument/2006/relationships/oleObject" Target="../embeddings/Microsoft_Equation16.bin"/><Relationship Id="rId7" Type="http://schemas.openxmlformats.org/officeDocument/2006/relationships/image" Target="../media/image5.png"/><Relationship Id="rId1" Type="http://schemas.openxmlformats.org/officeDocument/2006/relationships/vmlDrawing" Target="../drawings/vmlDrawing12.vml"/><Relationship Id="rId2"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image" Target="../media/image51.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 Id="rId3" Type="http://schemas.openxmlformats.org/officeDocument/2006/relationships/image" Target="../media/image5.png"/></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oleObject" Target="../embeddings/Microsoft_Equation17.bin"/><Relationship Id="rId5" Type="http://schemas.openxmlformats.org/officeDocument/2006/relationships/image" Target="../media/image44.png"/><Relationship Id="rId6" Type="http://schemas.openxmlformats.org/officeDocument/2006/relationships/image" Target="../media/image5.png"/><Relationship Id="rId1" Type="http://schemas.openxmlformats.org/officeDocument/2006/relationships/vmlDrawing" Target="../drawings/vmlDrawing13.vml"/><Relationship Id="rId2"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 Id="rId3" Type="http://schemas.openxmlformats.org/officeDocument/2006/relationships/image" Target="../media/image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0.wmf"/><Relationship Id="rId3" Type="http://schemas.openxmlformats.org/officeDocument/2006/relationships/image" Target="../media/image5.png"/></Relationships>
</file>

<file path=ppt/slides/_rels/slide46.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5.png"/><Relationship Id="rId5" Type="http://schemas.openxmlformats.org/officeDocument/2006/relationships/image" Target="../media/image25.png"/><Relationship Id="rId1" Type="http://schemas.openxmlformats.org/officeDocument/2006/relationships/slideLayout" Target="../slideLayouts/slideLayout1.xml"/><Relationship Id="rId2" Type="http://schemas.openxmlformats.org/officeDocument/2006/relationships/image" Target="../media/image57.png"/></Relationships>
</file>

<file path=ppt/slides/_rels/slide47.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48.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png"/><Relationship Id="rId5" Type="http://schemas.openxmlformats.org/officeDocument/2006/relationships/image" Target="../media/image59.wmf"/><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49.xml.rels><?xml version="1.0" encoding="UTF-8" standalone="yes"?>
<Relationships xmlns="http://schemas.openxmlformats.org/package/2006/relationships"><Relationship Id="rId3" Type="http://schemas.openxmlformats.org/officeDocument/2006/relationships/image" Target="../media/image59.wmf"/><Relationship Id="rId4" Type="http://schemas.openxmlformats.org/officeDocument/2006/relationships/image" Target="../media/image5.png"/><Relationship Id="rId5" Type="http://schemas.openxmlformats.org/officeDocument/2006/relationships/image" Target="../media/image61.png"/><Relationship Id="rId1" Type="http://schemas.openxmlformats.org/officeDocument/2006/relationships/slideLayout" Target="../slideLayouts/slideLayout7.xml"/><Relationship Id="rId2" Type="http://schemas.openxmlformats.org/officeDocument/2006/relationships/image" Target="../media/image60.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5.png"/><Relationship Id="rId1" Type="http://schemas.openxmlformats.org/officeDocument/2006/relationships/slideLayout" Target="../slideLayouts/slideLayout6.xml"/><Relationship Id="rId2"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image" Target="../media/image6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 Id="rId3" Type="http://schemas.openxmlformats.org/officeDocument/2006/relationships/image" Target="../media/image5.png"/></Relationships>
</file>

<file path=ppt/slides/_rels/slide53.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54.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55.xml.rels><?xml version="1.0" encoding="UTF-8" standalone="yes"?>
<Relationships xmlns="http://schemas.openxmlformats.org/package/2006/relationships"><Relationship Id="rId3" Type="http://schemas.openxmlformats.org/officeDocument/2006/relationships/chart" Target="../charts/chart1.xml"/><Relationship Id="rId4"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56.xml.rels><?xml version="1.0" encoding="UTF-8" standalone="yes"?>
<Relationships xmlns="http://schemas.openxmlformats.org/package/2006/relationships"><Relationship Id="rId3" Type="http://schemas.openxmlformats.org/officeDocument/2006/relationships/chart" Target="../charts/chart2.xml"/><Relationship Id="rId4"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57.xml.rels><?xml version="1.0" encoding="UTF-8" standalone="yes"?>
<Relationships xmlns="http://schemas.openxmlformats.org/package/2006/relationships"><Relationship Id="rId3" Type="http://schemas.openxmlformats.org/officeDocument/2006/relationships/image" Target="../media/image66.jpeg"/><Relationship Id="rId4"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5.png"/></Relationships>
</file>

<file path=ppt/slides/_rels/slide59.xml.rels><?xml version="1.0" encoding="UTF-8" standalone="yes"?>
<Relationships xmlns="http://schemas.openxmlformats.org/package/2006/relationships"><Relationship Id="rId3" Type="http://schemas.openxmlformats.org/officeDocument/2006/relationships/chart" Target="../charts/chart3.xml"/><Relationship Id="rId4"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oleObject" Target="../embeddings/oleObject1.bin"/><Relationship Id="rId5" Type="http://schemas.openxmlformats.org/officeDocument/2006/relationships/image" Target="../media/image5.png"/><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7.emf"/><Relationship Id="rId4"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8.png"/><Relationship Id="rId3" Type="http://schemas.openxmlformats.org/officeDocument/2006/relationships/image" Target="../media/image5.png"/></Relationships>
</file>

<file path=ppt/slides/_rels/slide62.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image" Target="../media/image11.pn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23.xml"/><Relationship Id="rId4" Type="http://schemas.openxmlformats.org/officeDocument/2006/relationships/oleObject" Target="../embeddings/Microsoft_Excel_Chart18.xls"/><Relationship Id="rId5" Type="http://schemas.openxmlformats.org/officeDocument/2006/relationships/image" Target="../media/image5.png"/><Relationship Id="rId1" Type="http://schemas.openxmlformats.org/officeDocument/2006/relationships/vmlDrawing" Target="../drawings/vmlDrawing14.vml"/><Relationship Id="rId2"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5.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71.jpeg"/><Relationship Id="rId4" Type="http://schemas.openxmlformats.org/officeDocument/2006/relationships/image" Target="../media/image72.png"/><Relationship Id="rId5" Type="http://schemas.openxmlformats.org/officeDocument/2006/relationships/image" Target="../media/image73.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67.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75.png"/><Relationship Id="rId5" Type="http://schemas.openxmlformats.org/officeDocument/2006/relationships/image" Target="../media/image76.png"/><Relationship Id="rId6" Type="http://schemas.openxmlformats.org/officeDocument/2006/relationships/image" Target="../media/image77.jpeg"/><Relationship Id="rId7" Type="http://schemas.openxmlformats.org/officeDocument/2006/relationships/image" Target="../media/image78.jpeg"/><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68.xml.rels><?xml version="1.0" encoding="UTF-8" standalone="yes"?>
<Relationships xmlns="http://schemas.openxmlformats.org/package/2006/relationships"><Relationship Id="rId3" Type="http://schemas.openxmlformats.org/officeDocument/2006/relationships/image" Target="../media/image79.png"/><Relationship Id="rId4" Type="http://schemas.openxmlformats.org/officeDocument/2006/relationships/image" Target="../media/image80.png"/><Relationship Id="rId5" Type="http://schemas.openxmlformats.org/officeDocument/2006/relationships/image" Target="../media/image81.png"/><Relationship Id="rId6" Type="http://schemas.openxmlformats.org/officeDocument/2006/relationships/image" Target="../media/image82.png"/><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oleObject" Target="../embeddings/oleObject2.bin"/><Relationship Id="rId5" Type="http://schemas.openxmlformats.org/officeDocument/2006/relationships/image" Target="../media/image5.png"/><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image" Target="../media/image85.png"/><Relationship Id="rId6" Type="http://schemas.openxmlformats.org/officeDocument/2006/relationships/image" Target="../media/image86.jpe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71.xml.rels><?xml version="1.0" encoding="UTF-8" standalone="yes"?>
<Relationships xmlns="http://schemas.openxmlformats.org/package/2006/relationships"><Relationship Id="rId3" Type="http://schemas.openxmlformats.org/officeDocument/2006/relationships/image" Target="../media/image87.png"/><Relationship Id="rId4" Type="http://schemas.openxmlformats.org/officeDocument/2006/relationships/image" Target="../media/image88.png"/><Relationship Id="rId5" Type="http://schemas.openxmlformats.org/officeDocument/2006/relationships/image" Target="../media/image89.emf"/><Relationship Id="rId1" Type="http://schemas.openxmlformats.org/officeDocument/2006/relationships/slideLayout" Target="../slideLayouts/slideLayout14.xml"/><Relationship Id="rId2" Type="http://schemas.openxmlformats.org/officeDocument/2006/relationships/notesSlide" Target="../notesSlides/notesSlide29.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0.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1.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2.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chart" Target="../charts/chart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3.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png"/><Relationship Id="rId3" Type="http://schemas.openxmlformats.org/officeDocument/2006/relationships/image" Target="../media/image88.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oleObject" Target="../embeddings/oleObject3.bin"/><Relationship Id="rId5" Type="http://schemas.openxmlformats.org/officeDocument/2006/relationships/image" Target="../media/image5.png"/><Relationship Id="rId1" Type="http://schemas.openxmlformats.org/officeDocument/2006/relationships/vmlDrawing" Target="../drawings/vmlDrawing3.vml"/><Relationship Id="rId2"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94.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5.emf"/></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 Id="rId3" Type="http://schemas.openxmlformats.org/officeDocument/2006/relationships/image" Target="../media/image96.emf"/></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97.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 Id="rId3" Type="http://schemas.openxmlformats.org/officeDocument/2006/relationships/image" Target="../media/image98.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8.png"/><Relationship Id="rId5"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 Id="rId3" Type="http://schemas.openxmlformats.org/officeDocument/2006/relationships/image" Target="../media/image99.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0.png"/></Relationships>
</file>

<file path=ppt/slides/_rels/slide94.xml.rels><?xml version="1.0" encoding="UTF-8" standalone="yes"?>
<Relationships xmlns="http://schemas.openxmlformats.org/package/2006/relationships"><Relationship Id="rId3" Type="http://schemas.openxmlformats.org/officeDocument/2006/relationships/image" Target="../media/image101.jpeg"/><Relationship Id="rId4" Type="http://schemas.openxmlformats.org/officeDocument/2006/relationships/image" Target="../media/image102.jpeg"/><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44.xml"/><Relationship Id="rId4" Type="http://schemas.openxmlformats.org/officeDocument/2006/relationships/image" Target="../media/image104.png"/><Relationship Id="rId5" Type="http://schemas.openxmlformats.org/officeDocument/2006/relationships/image" Target="../media/image105.png"/><Relationship Id="rId6" Type="http://schemas.openxmlformats.org/officeDocument/2006/relationships/oleObject" Target="../embeddings/oleObject4.bin"/><Relationship Id="rId7" Type="http://schemas.openxmlformats.org/officeDocument/2006/relationships/image" Target="../media/image106.jpeg"/><Relationship Id="rId1" Type="http://schemas.openxmlformats.org/officeDocument/2006/relationships/vmlDrawing" Target="../drawings/vmlDrawing15.vml"/><Relationship Id="rId2"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7.jpeg"/></Relationships>
</file>

<file path=ppt/slides/_rels/slide97.xml.rels><?xml version="1.0" encoding="UTF-8" standalone="yes"?>
<Relationships xmlns="http://schemas.openxmlformats.org/package/2006/relationships"><Relationship Id="rId3" Type="http://schemas.openxmlformats.org/officeDocument/2006/relationships/image" Target="../media/image109.jpeg"/><Relationship Id="rId4"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image" Target="../media/image108.jpeg"/></Relationships>
</file>

<file path=ppt/slides/_rels/slide98.xml.rels><?xml version="1.0" encoding="UTF-8" standalone="yes"?>
<Relationships xmlns="http://schemas.openxmlformats.org/package/2006/relationships"><Relationship Id="rId3" Type="http://schemas.openxmlformats.org/officeDocument/2006/relationships/image" Target="../media/image111.emf"/><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image" Target="../media/image110.emf"/></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45.xml"/><Relationship Id="rId4" Type="http://schemas.openxmlformats.org/officeDocument/2006/relationships/image" Target="../media/image113.png"/><Relationship Id="rId5" Type="http://schemas.openxmlformats.org/officeDocument/2006/relationships/oleObject" Target="../embeddings/Microsoft_Equation19.bin"/><Relationship Id="rId6" Type="http://schemas.openxmlformats.org/officeDocument/2006/relationships/image" Target="../media/image5.png"/><Relationship Id="rId1" Type="http://schemas.openxmlformats.org/officeDocument/2006/relationships/vmlDrawing" Target="../drawings/vmlDrawing16.vml"/><Relationship Id="rId2"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17410" name="Slide Number Placeholder 5"/>
          <p:cNvSpPr>
            <a:spLocks noGrp="1"/>
          </p:cNvSpPr>
          <p:nvPr>
            <p:ph type="sldNum" sz="quarter" idx="4294967295"/>
          </p:nvPr>
        </p:nvSpPr>
        <p:spPr bwMode="auto">
          <a:xfrm>
            <a:off x="6553200" y="6245225"/>
            <a:ext cx="2133600" cy="476250"/>
          </a:xfrm>
          <a:prstGeom prst="rect">
            <a:avLst/>
          </a:prstGeom>
          <a:noFill/>
          <a:ln>
            <a:miter lim="800000"/>
            <a:headEnd/>
            <a:tailEnd/>
          </a:ln>
        </p:spPr>
        <p:txBody>
          <a:bodyPr>
            <a:prstTxWarp prst="textNoShape">
              <a:avLst/>
            </a:prstTxWarp>
          </a:bodyPr>
          <a:lstStyle/>
          <a:p>
            <a:pPr algn="r"/>
            <a:fld id="{0666E389-4136-F242-9D6D-64BFEC1383CB}" type="slidenum">
              <a:rPr lang="en-US" sz="1400">
                <a:latin typeface="Arial" charset="0"/>
              </a:rPr>
              <a:pPr algn="r"/>
              <a:t>1</a:t>
            </a:fld>
            <a:endParaRPr lang="en-US" sz="1400" dirty="0">
              <a:latin typeface="Arial" charset="0"/>
            </a:endParaRPr>
          </a:p>
        </p:txBody>
      </p:sp>
      <p:sp>
        <p:nvSpPr>
          <p:cNvPr id="17411" name="Text Box 14"/>
          <p:cNvSpPr txBox="1">
            <a:spLocks noChangeArrowheads="1"/>
          </p:cNvSpPr>
          <p:nvPr/>
        </p:nvSpPr>
        <p:spPr bwMode="auto">
          <a:xfrm>
            <a:off x="495300" y="406400"/>
            <a:ext cx="8153400" cy="4431470"/>
          </a:xfrm>
          <a:prstGeom prst="rect">
            <a:avLst/>
          </a:prstGeom>
          <a:noFill/>
          <a:ln w="9525">
            <a:noFill/>
            <a:miter lim="800000"/>
            <a:headEnd/>
            <a:tailEnd/>
          </a:ln>
        </p:spPr>
        <p:txBody>
          <a:bodyPr>
            <a:prstTxWarp prst="textNoShape">
              <a:avLst/>
            </a:prstTxWarp>
            <a:spAutoFit/>
          </a:bodyPr>
          <a:lstStyle/>
          <a:p>
            <a:pPr algn="ctr"/>
            <a:r>
              <a:rPr lang="en-US" sz="3200" dirty="0" smtClean="0">
                <a:latin typeface="Arial"/>
                <a:cs typeface="Arial"/>
              </a:rPr>
              <a:t>Opportunities and Challenges of </a:t>
            </a:r>
          </a:p>
          <a:p>
            <a:pPr algn="ctr"/>
            <a:r>
              <a:rPr lang="en-US" sz="3200" dirty="0" smtClean="0">
                <a:latin typeface="Arial"/>
                <a:cs typeface="Arial"/>
              </a:rPr>
              <a:t>Shale Gas Development</a:t>
            </a:r>
          </a:p>
          <a:p>
            <a:pPr algn="ctr"/>
            <a:r>
              <a:rPr lang="en-US" sz="3200" dirty="0" smtClean="0">
                <a:latin typeface="Arial"/>
                <a:cs typeface="Arial"/>
              </a:rPr>
              <a:t>Day</a:t>
            </a:r>
            <a:r>
              <a:rPr lang="en-US" sz="3200" dirty="0" smtClean="0">
                <a:latin typeface="Arial"/>
                <a:cs typeface="Arial"/>
              </a:rPr>
              <a:t> 3</a:t>
            </a:r>
          </a:p>
          <a:p>
            <a:pPr algn="ctr"/>
            <a:endParaRPr lang="en-US" sz="3200" dirty="0" smtClean="0">
              <a:latin typeface="Arial"/>
              <a:cs typeface="Arial"/>
            </a:endParaRPr>
          </a:p>
          <a:p>
            <a:pPr algn="ctr"/>
            <a:r>
              <a:rPr lang="en-US" sz="2800" dirty="0" smtClean="0"/>
              <a:t>Gdansk Technical University</a:t>
            </a:r>
          </a:p>
          <a:p>
            <a:pPr algn="ctr"/>
            <a:r>
              <a:rPr lang="en-US" sz="2800" dirty="0" smtClean="0"/>
              <a:t>December 12-15, 2011</a:t>
            </a:r>
          </a:p>
          <a:p>
            <a:pPr algn="ctr">
              <a:lnSpc>
                <a:spcPct val="75000"/>
              </a:lnSpc>
              <a:spcBef>
                <a:spcPct val="35000"/>
              </a:spcBef>
            </a:pPr>
            <a:r>
              <a:rPr lang="en-US" sz="2000" dirty="0" smtClean="0">
                <a:latin typeface="Arial" charset="0"/>
              </a:rPr>
              <a:t>Mark </a:t>
            </a:r>
            <a:r>
              <a:rPr lang="en-US" sz="2000" dirty="0">
                <a:latin typeface="Arial" charset="0"/>
              </a:rPr>
              <a:t>D. </a:t>
            </a:r>
            <a:r>
              <a:rPr lang="en-US" sz="2000" dirty="0" smtClean="0">
                <a:latin typeface="Arial" charset="0"/>
              </a:rPr>
              <a:t>Zoback</a:t>
            </a:r>
          </a:p>
          <a:p>
            <a:pPr algn="ctr">
              <a:lnSpc>
                <a:spcPct val="75000"/>
              </a:lnSpc>
              <a:spcBef>
                <a:spcPct val="35000"/>
              </a:spcBef>
            </a:pPr>
            <a:r>
              <a:rPr lang="en-US" sz="2000" dirty="0" smtClean="0">
                <a:latin typeface="Arial" charset="0"/>
              </a:rPr>
              <a:t>Professor </a:t>
            </a:r>
            <a:r>
              <a:rPr lang="en-US" sz="2000" dirty="0">
                <a:latin typeface="Arial" charset="0"/>
              </a:rPr>
              <a:t>of Geophysics</a:t>
            </a:r>
          </a:p>
          <a:p>
            <a:pPr algn="ctr">
              <a:lnSpc>
                <a:spcPct val="75000"/>
              </a:lnSpc>
              <a:spcBef>
                <a:spcPct val="35000"/>
              </a:spcBef>
            </a:pPr>
            <a:r>
              <a:rPr lang="en-US" sz="2000" dirty="0">
                <a:latin typeface="Arial" charset="0"/>
              </a:rPr>
              <a:t>Stanford University</a:t>
            </a:r>
          </a:p>
          <a:p>
            <a:pPr algn="ctr">
              <a:lnSpc>
                <a:spcPct val="75000"/>
              </a:lnSpc>
              <a:spcBef>
                <a:spcPct val="35000"/>
              </a:spcBef>
            </a:pPr>
            <a:endParaRPr lang="en-US" sz="2800" b="1" dirty="0">
              <a:latin typeface="Arial" charset="0"/>
            </a:endParaRPr>
          </a:p>
        </p:txBody>
      </p:sp>
      <p:grpSp>
        <p:nvGrpSpPr>
          <p:cNvPr id="2" name="Group 71"/>
          <p:cNvGrpSpPr>
            <a:grpSpLocks/>
          </p:cNvGrpSpPr>
          <p:nvPr/>
        </p:nvGrpSpPr>
        <p:grpSpPr bwMode="auto">
          <a:xfrm>
            <a:off x="0" y="6340475"/>
            <a:ext cx="9144000" cy="136525"/>
            <a:chOff x="0" y="1180"/>
            <a:chExt cx="5760" cy="86"/>
          </a:xfrm>
        </p:grpSpPr>
        <p:sp>
          <p:nvSpPr>
            <p:cNvPr id="17424" name="Rectangle 72" descr="Narrow vertical"/>
            <p:cNvSpPr>
              <a:spLocks noChangeArrowheads="1"/>
            </p:cNvSpPr>
            <p:nvPr/>
          </p:nvSpPr>
          <p:spPr bwMode="auto">
            <a:xfrm>
              <a:off x="0" y="1180"/>
              <a:ext cx="5760" cy="86"/>
            </a:xfrm>
            <a:prstGeom prst="rect">
              <a:avLst/>
            </a:prstGeom>
            <a:pattFill prst="narVert">
              <a:fgClr>
                <a:srgbClr val="DAB000">
                  <a:alpha val="83920"/>
                </a:srgbClr>
              </a:fgClr>
              <a:bgClr>
                <a:schemeClr val="bg1">
                  <a:alpha val="83920"/>
                </a:schemeClr>
              </a:bgClr>
            </a:pattFill>
            <a:ln w="9525">
              <a:noFill/>
              <a:miter lim="800000"/>
              <a:headEnd/>
              <a:tailEnd/>
            </a:ln>
          </p:spPr>
          <p:txBody>
            <a:bodyPr wrap="none" anchor="ctr">
              <a:prstTxWarp prst="textNoShape">
                <a:avLst/>
              </a:prstTxWarp>
            </a:bodyPr>
            <a:lstStyle/>
            <a:p>
              <a:pPr eaLnBrk="0" hangingPunct="0"/>
              <a:endParaRPr lang="en-US" dirty="0"/>
            </a:p>
          </p:txBody>
        </p:sp>
        <p:sp>
          <p:nvSpPr>
            <p:cNvPr id="17425" name="Rectangle 73"/>
            <p:cNvSpPr>
              <a:spLocks noChangeArrowheads="1"/>
            </p:cNvSpPr>
            <p:nvPr/>
          </p:nvSpPr>
          <p:spPr bwMode="auto">
            <a:xfrm>
              <a:off x="0" y="1200"/>
              <a:ext cx="5760" cy="48"/>
            </a:xfrm>
            <a:prstGeom prst="rect">
              <a:avLst/>
            </a:prstGeom>
            <a:solidFill>
              <a:srgbClr val="A50021"/>
            </a:solidFill>
            <a:ln w="9525">
              <a:noFill/>
              <a:miter lim="800000"/>
              <a:headEnd/>
              <a:tailEnd/>
            </a:ln>
          </p:spPr>
          <p:txBody>
            <a:bodyPr wrap="none" anchor="ctr">
              <a:prstTxWarp prst="textNoShape">
                <a:avLst/>
              </a:prstTxWarp>
            </a:bodyPr>
            <a:lstStyle/>
            <a:p>
              <a:pPr eaLnBrk="0" hangingPunct="0"/>
              <a:endParaRPr lang="en-US" dirty="0"/>
            </a:p>
          </p:txBody>
        </p:sp>
      </p:grpSp>
      <p:grpSp>
        <p:nvGrpSpPr>
          <p:cNvPr id="3" name="Group 7"/>
          <p:cNvGrpSpPr>
            <a:grpSpLocks/>
          </p:cNvGrpSpPr>
          <p:nvPr/>
        </p:nvGrpSpPr>
        <p:grpSpPr bwMode="auto">
          <a:xfrm>
            <a:off x="0" y="4724400"/>
            <a:ext cx="9144000" cy="990600"/>
            <a:chOff x="0" y="432"/>
            <a:chExt cx="5760" cy="624"/>
          </a:xfrm>
        </p:grpSpPr>
        <p:sp>
          <p:nvSpPr>
            <p:cNvPr id="17415" name="Rectangle 8" descr="Narrow vertical"/>
            <p:cNvSpPr>
              <a:spLocks noChangeArrowheads="1"/>
            </p:cNvSpPr>
            <p:nvPr/>
          </p:nvSpPr>
          <p:spPr bwMode="auto">
            <a:xfrm>
              <a:off x="0" y="432"/>
              <a:ext cx="5760" cy="624"/>
            </a:xfrm>
            <a:prstGeom prst="rect">
              <a:avLst/>
            </a:prstGeom>
            <a:pattFill prst="narVert">
              <a:fgClr>
                <a:srgbClr val="DAB000">
                  <a:alpha val="83920"/>
                </a:srgbClr>
              </a:fgClr>
              <a:bgClr>
                <a:schemeClr val="bg1">
                  <a:alpha val="83920"/>
                </a:schemeClr>
              </a:bgClr>
            </a:pattFill>
            <a:ln w="9525">
              <a:noFill/>
              <a:miter lim="800000"/>
              <a:headEnd/>
              <a:tailEnd/>
            </a:ln>
          </p:spPr>
          <p:txBody>
            <a:bodyPr wrap="none" anchor="ctr">
              <a:prstTxWarp prst="textNoShape">
                <a:avLst/>
              </a:prstTxWarp>
            </a:bodyPr>
            <a:lstStyle/>
            <a:p>
              <a:endParaRPr lang="en-US" dirty="0"/>
            </a:p>
          </p:txBody>
        </p:sp>
        <p:grpSp>
          <p:nvGrpSpPr>
            <p:cNvPr id="4" name="Group 9"/>
            <p:cNvGrpSpPr>
              <a:grpSpLocks/>
            </p:cNvGrpSpPr>
            <p:nvPr/>
          </p:nvGrpSpPr>
          <p:grpSpPr bwMode="auto">
            <a:xfrm>
              <a:off x="0" y="480"/>
              <a:ext cx="5760" cy="528"/>
              <a:chOff x="0" y="480"/>
              <a:chExt cx="5760" cy="528"/>
            </a:xfrm>
          </p:grpSpPr>
          <p:sp>
            <p:nvSpPr>
              <p:cNvPr id="17417" name="Rectangle 10"/>
              <p:cNvSpPr>
                <a:spLocks noChangeArrowheads="1"/>
              </p:cNvSpPr>
              <p:nvPr/>
            </p:nvSpPr>
            <p:spPr bwMode="auto">
              <a:xfrm>
                <a:off x="0" y="480"/>
                <a:ext cx="5760" cy="528"/>
              </a:xfrm>
              <a:prstGeom prst="rect">
                <a:avLst/>
              </a:prstGeom>
              <a:solidFill>
                <a:srgbClr val="A50021"/>
              </a:solidFill>
              <a:ln w="9525">
                <a:noFill/>
                <a:miter lim="800000"/>
                <a:headEnd/>
                <a:tailEnd/>
              </a:ln>
            </p:spPr>
            <p:txBody>
              <a:bodyPr wrap="none" anchor="ctr">
                <a:prstTxWarp prst="textNoShape">
                  <a:avLst/>
                </a:prstTxWarp>
              </a:bodyPr>
              <a:lstStyle/>
              <a:p>
                <a:endParaRPr lang="en-US" dirty="0"/>
              </a:p>
            </p:txBody>
          </p:sp>
          <p:grpSp>
            <p:nvGrpSpPr>
              <p:cNvPr id="5" name="Group 11"/>
              <p:cNvGrpSpPr>
                <a:grpSpLocks/>
              </p:cNvGrpSpPr>
              <p:nvPr/>
            </p:nvGrpSpPr>
            <p:grpSpPr bwMode="auto">
              <a:xfrm>
                <a:off x="0" y="525"/>
                <a:ext cx="5760" cy="438"/>
                <a:chOff x="0" y="535"/>
                <a:chExt cx="5760" cy="438"/>
              </a:xfrm>
            </p:grpSpPr>
            <p:pic>
              <p:nvPicPr>
                <p:cNvPr id="17419" name="Picture 12" descr="campus2"/>
                <p:cNvPicPr>
                  <a:picLocks noChangeAspect="1" noChangeArrowheads="1"/>
                </p:cNvPicPr>
                <p:nvPr/>
              </p:nvPicPr>
              <p:blipFill>
                <a:blip r:embed="rId3"/>
                <a:srcRect/>
                <a:stretch>
                  <a:fillRect/>
                </a:stretch>
              </p:blipFill>
              <p:spPr bwMode="auto">
                <a:xfrm>
                  <a:off x="1392" y="535"/>
                  <a:ext cx="2976" cy="435"/>
                </a:xfrm>
                <a:prstGeom prst="rect">
                  <a:avLst/>
                </a:prstGeom>
                <a:noFill/>
                <a:ln w="9525">
                  <a:noFill/>
                  <a:miter lim="800000"/>
                  <a:headEnd/>
                  <a:tailEnd/>
                </a:ln>
              </p:spPr>
            </p:pic>
            <p:sp>
              <p:nvSpPr>
                <p:cNvPr id="17420" name="Line 13"/>
                <p:cNvSpPr>
                  <a:spLocks noChangeShapeType="1"/>
                </p:cNvSpPr>
                <p:nvPr/>
              </p:nvSpPr>
              <p:spPr bwMode="auto">
                <a:xfrm>
                  <a:off x="0" y="535"/>
                  <a:ext cx="5760" cy="0"/>
                </a:xfrm>
                <a:prstGeom prst="line">
                  <a:avLst/>
                </a:prstGeom>
                <a:noFill/>
                <a:ln w="9525">
                  <a:solidFill>
                    <a:srgbClr val="FFFFE7"/>
                  </a:solidFill>
                  <a:round/>
                  <a:headEnd/>
                  <a:tailEnd/>
                </a:ln>
              </p:spPr>
              <p:txBody>
                <a:bodyPr>
                  <a:prstTxWarp prst="textNoShape">
                    <a:avLst/>
                  </a:prstTxWarp>
                </a:bodyPr>
                <a:lstStyle/>
                <a:p>
                  <a:endParaRPr lang="en-US" dirty="0"/>
                </a:p>
              </p:txBody>
            </p:sp>
            <p:sp>
              <p:nvSpPr>
                <p:cNvPr id="17421" name="Line 14"/>
                <p:cNvSpPr>
                  <a:spLocks noChangeShapeType="1"/>
                </p:cNvSpPr>
                <p:nvPr/>
              </p:nvSpPr>
              <p:spPr bwMode="auto">
                <a:xfrm>
                  <a:off x="0" y="973"/>
                  <a:ext cx="5760" cy="0"/>
                </a:xfrm>
                <a:prstGeom prst="line">
                  <a:avLst/>
                </a:prstGeom>
                <a:noFill/>
                <a:ln w="9525">
                  <a:solidFill>
                    <a:srgbClr val="FFFFE7"/>
                  </a:solidFill>
                  <a:round/>
                  <a:headEnd/>
                  <a:tailEnd/>
                </a:ln>
              </p:spPr>
              <p:txBody>
                <a:bodyPr>
                  <a:prstTxWarp prst="textNoShape">
                    <a:avLst/>
                  </a:prstTxWarp>
                </a:bodyPr>
                <a:lstStyle/>
                <a:p>
                  <a:endParaRPr lang="en-US" dirty="0"/>
                </a:p>
              </p:txBody>
            </p:sp>
            <p:sp>
              <p:nvSpPr>
                <p:cNvPr id="17422" name="Line 15"/>
                <p:cNvSpPr>
                  <a:spLocks noChangeShapeType="1"/>
                </p:cNvSpPr>
                <p:nvPr/>
              </p:nvSpPr>
              <p:spPr bwMode="auto">
                <a:xfrm rot="-5400000">
                  <a:off x="1176" y="754"/>
                  <a:ext cx="432" cy="0"/>
                </a:xfrm>
                <a:prstGeom prst="line">
                  <a:avLst/>
                </a:prstGeom>
                <a:noFill/>
                <a:ln w="9525">
                  <a:solidFill>
                    <a:srgbClr val="FFFFE7"/>
                  </a:solidFill>
                  <a:round/>
                  <a:headEnd/>
                  <a:tailEnd/>
                </a:ln>
              </p:spPr>
              <p:txBody>
                <a:bodyPr>
                  <a:prstTxWarp prst="textNoShape">
                    <a:avLst/>
                  </a:prstTxWarp>
                </a:bodyPr>
                <a:lstStyle/>
                <a:p>
                  <a:endParaRPr lang="en-US" dirty="0"/>
                </a:p>
              </p:txBody>
            </p:sp>
            <p:sp>
              <p:nvSpPr>
                <p:cNvPr id="17423" name="Line 16"/>
                <p:cNvSpPr>
                  <a:spLocks noChangeShapeType="1"/>
                </p:cNvSpPr>
                <p:nvPr/>
              </p:nvSpPr>
              <p:spPr bwMode="auto">
                <a:xfrm rot="-5400000">
                  <a:off x="4152" y="754"/>
                  <a:ext cx="432" cy="0"/>
                </a:xfrm>
                <a:prstGeom prst="line">
                  <a:avLst/>
                </a:prstGeom>
                <a:noFill/>
                <a:ln w="9525">
                  <a:solidFill>
                    <a:srgbClr val="FFFFE7"/>
                  </a:solidFill>
                  <a:round/>
                  <a:headEnd/>
                  <a:tailEnd/>
                </a:ln>
              </p:spPr>
              <p:txBody>
                <a:bodyPr>
                  <a:prstTxWarp prst="textNoShape">
                    <a:avLst/>
                  </a:prstTxWarp>
                </a:bodyPr>
                <a:lstStyle/>
                <a:p>
                  <a:endParaRPr lang="en-US" dirty="0"/>
                </a:p>
              </p:txBody>
            </p:sp>
          </p:grpSp>
        </p:grpSp>
      </p:grpSp>
      <p:pic>
        <p:nvPicPr>
          <p:cNvPr id="17414" name="Picture 17" descr="stanford_1"/>
          <p:cNvPicPr>
            <a:picLocks noChangeAspect="1" noChangeArrowheads="1"/>
          </p:cNvPicPr>
          <p:nvPr/>
        </p:nvPicPr>
        <p:blipFill>
          <a:blip r:embed="rId4"/>
          <a:srcRect/>
          <a:stretch>
            <a:fillRect/>
          </a:stretch>
        </p:blipFill>
        <p:spPr bwMode="auto">
          <a:xfrm>
            <a:off x="1600200" y="5715000"/>
            <a:ext cx="5867400" cy="412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pPr>
              <a:defRPr/>
            </a:pPr>
            <a:fld id="{A00118E3-9F1E-4065-AC22-A331EAB1AF08}" type="slidenum">
              <a:rPr lang="en-US" smtClean="0"/>
              <a:pPr>
                <a:defRPr/>
              </a:pPr>
              <a:t>10</a:t>
            </a:fld>
            <a:endParaRPr lang="en-US"/>
          </a:p>
        </p:txBody>
      </p:sp>
      <p:grpSp>
        <p:nvGrpSpPr>
          <p:cNvPr id="2" name="Group 10"/>
          <p:cNvGrpSpPr>
            <a:grpSpLocks/>
          </p:cNvGrpSpPr>
          <p:nvPr/>
        </p:nvGrpSpPr>
        <p:grpSpPr bwMode="auto">
          <a:xfrm>
            <a:off x="0" y="838200"/>
            <a:ext cx="9144000" cy="136525"/>
            <a:chOff x="0" y="1180"/>
            <a:chExt cx="5760" cy="86"/>
          </a:xfrm>
        </p:grpSpPr>
        <p:sp>
          <p:nvSpPr>
            <p:cNvPr id="4" name="Rectangle 11"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5" name="Rectangle 12"/>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6" name="Picture 7"/>
          <p:cNvPicPr>
            <a:picLocks noChangeAspect="1" noChangeArrowheads="1"/>
          </p:cNvPicPr>
          <p:nvPr/>
        </p:nvPicPr>
        <p:blipFill>
          <a:blip r:embed="rId2"/>
          <a:srcRect/>
          <a:stretch>
            <a:fillRect/>
          </a:stretch>
        </p:blipFill>
        <p:spPr bwMode="auto">
          <a:xfrm>
            <a:off x="152400" y="76200"/>
            <a:ext cx="681038" cy="685800"/>
          </a:xfrm>
          <a:prstGeom prst="rect">
            <a:avLst/>
          </a:prstGeom>
          <a:noFill/>
          <a:ln w="9525">
            <a:noFill/>
            <a:miter lim="800000"/>
            <a:headEnd/>
            <a:tailEnd/>
          </a:ln>
        </p:spPr>
      </p:pic>
      <p:sp>
        <p:nvSpPr>
          <p:cNvPr id="8" name="Rectangle 2"/>
          <p:cNvSpPr txBox="1">
            <a:spLocks noChangeArrowheads="1"/>
          </p:cNvSpPr>
          <p:nvPr/>
        </p:nvSpPr>
        <p:spPr bwMode="auto">
          <a:xfrm>
            <a:off x="457200" y="-16785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ctr" defTabSz="914400" eaLnBrk="0" fontAlgn="base" hangingPunct="0">
              <a:spcBef>
                <a:spcPct val="0"/>
              </a:spcBef>
              <a:spcAft>
                <a:spcPct val="0"/>
              </a:spcAft>
            </a:pPr>
            <a:r>
              <a:rPr lang="en-US" sz="3200" kern="0" dirty="0" smtClean="0">
                <a:latin typeface="Arial" charset="0"/>
                <a:ea typeface="ＭＳ Ｐゴシック" charset="-128"/>
                <a:cs typeface="ＭＳ Ｐゴシック" charset="-128"/>
              </a:rPr>
              <a:t>Barnett Shale Example</a:t>
            </a:r>
            <a:endParaRPr kumimoji="0" lang="en-US" sz="3200" b="0" i="0" u="none" strike="noStrike" kern="0" cap="none" spc="0" normalizeH="0" baseline="0" noProof="0" dirty="0" smtClean="0">
              <a:ln>
                <a:noFill/>
              </a:ln>
              <a:solidFill>
                <a:srgbClr val="000000"/>
              </a:solidFill>
              <a:effectLst/>
              <a:uLnTx/>
              <a:uFillTx/>
              <a:latin typeface="Arial" charset="0"/>
              <a:ea typeface="ＭＳ Ｐゴシック" charset="-128"/>
              <a:cs typeface="ＭＳ Ｐゴシック" charset="-128"/>
            </a:endParaRPr>
          </a:p>
        </p:txBody>
      </p:sp>
      <p:sp>
        <p:nvSpPr>
          <p:cNvPr id="11" name="Text Box 23"/>
          <p:cNvSpPr txBox="1">
            <a:spLocks noChangeArrowheads="1"/>
          </p:cNvSpPr>
          <p:nvPr/>
        </p:nvSpPr>
        <p:spPr bwMode="auto">
          <a:xfrm>
            <a:off x="1777986" y="6378009"/>
            <a:ext cx="5589791" cy="400110"/>
          </a:xfrm>
          <a:prstGeom prst="rect">
            <a:avLst/>
          </a:prstGeom>
          <a:noFill/>
          <a:ln w="9525">
            <a:noFill/>
            <a:miter lim="800000"/>
            <a:headEnd/>
            <a:tailEnd/>
          </a:ln>
        </p:spPr>
        <p:txBody>
          <a:bodyPr wrap="none">
            <a:prstTxWarp prst="textNoShape">
              <a:avLst/>
            </a:prstTxWarp>
            <a:spAutoFit/>
          </a:bodyPr>
          <a:lstStyle/>
          <a:p>
            <a:r>
              <a:rPr lang="en-US" altLang="ja-JP" sz="2000" dirty="0">
                <a:latin typeface="Arial"/>
                <a:cs typeface="Arial"/>
              </a:rPr>
              <a:t>5 Wells, 40 Stages,</a:t>
            </a:r>
            <a:r>
              <a:rPr lang="en-US" altLang="ja-JP" sz="2000" dirty="0" smtClean="0">
                <a:latin typeface="Arial"/>
                <a:cs typeface="Arial"/>
              </a:rPr>
              <a:t> ~4000 </a:t>
            </a:r>
            <a:r>
              <a:rPr lang="en-US" altLang="ja-JP" sz="2000" dirty="0" err="1">
                <a:latin typeface="Arial"/>
                <a:cs typeface="Arial"/>
              </a:rPr>
              <a:t>Microseismic</a:t>
            </a:r>
            <a:r>
              <a:rPr lang="en-US" altLang="ja-JP" sz="2000" dirty="0">
                <a:latin typeface="Arial"/>
                <a:cs typeface="Arial"/>
              </a:rPr>
              <a:t> Events</a:t>
            </a:r>
          </a:p>
        </p:txBody>
      </p:sp>
      <p:pic>
        <p:nvPicPr>
          <p:cNvPr id="12" name="Picture 2"/>
          <p:cNvPicPr>
            <a:picLocks noChangeAspect="1" noChangeArrowheads="1"/>
          </p:cNvPicPr>
          <p:nvPr/>
        </p:nvPicPr>
        <p:blipFill>
          <a:blip r:embed="rId3"/>
          <a:srcRect/>
          <a:stretch>
            <a:fillRect/>
          </a:stretch>
        </p:blipFill>
        <p:spPr bwMode="auto">
          <a:xfrm>
            <a:off x="1664642" y="1165369"/>
            <a:ext cx="5617116" cy="509479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pic>
        <p:nvPicPr>
          <p:cNvPr id="103426" name="Picture 2"/>
          <p:cNvPicPr>
            <a:picLocks noChangeAspect="1" noChangeArrowheads="1"/>
          </p:cNvPicPr>
          <p:nvPr/>
        </p:nvPicPr>
        <p:blipFill>
          <a:blip r:embed="rId2"/>
          <a:srcRect/>
          <a:stretch>
            <a:fillRect/>
          </a:stretch>
        </p:blipFill>
        <p:spPr bwMode="auto">
          <a:xfrm>
            <a:off x="304800" y="1841500"/>
            <a:ext cx="3581400" cy="3119438"/>
          </a:xfrm>
          <a:prstGeom prst="rect">
            <a:avLst/>
          </a:prstGeom>
          <a:noFill/>
        </p:spPr>
      </p:pic>
      <p:pic>
        <p:nvPicPr>
          <p:cNvPr id="103427" name="Picture 3"/>
          <p:cNvPicPr>
            <a:picLocks noChangeAspect="1" noChangeArrowheads="1"/>
          </p:cNvPicPr>
          <p:nvPr/>
        </p:nvPicPr>
        <p:blipFill>
          <a:blip r:embed="rId3"/>
          <a:srcRect/>
          <a:stretch>
            <a:fillRect/>
          </a:stretch>
        </p:blipFill>
        <p:spPr bwMode="auto">
          <a:xfrm>
            <a:off x="4191000" y="3182938"/>
            <a:ext cx="4576763" cy="3459162"/>
          </a:xfrm>
          <a:prstGeom prst="rect">
            <a:avLst/>
          </a:prstGeom>
          <a:noFill/>
        </p:spPr>
      </p:pic>
      <p:sp>
        <p:nvSpPr>
          <p:cNvPr id="103428" name="Text Box 4"/>
          <p:cNvSpPr txBox="1">
            <a:spLocks noChangeArrowheads="1"/>
          </p:cNvSpPr>
          <p:nvPr/>
        </p:nvSpPr>
        <p:spPr bwMode="auto">
          <a:xfrm>
            <a:off x="1219200" y="1079500"/>
            <a:ext cx="2082800" cy="646331"/>
          </a:xfrm>
          <a:prstGeom prst="rect">
            <a:avLst/>
          </a:prstGeom>
          <a:noFill/>
          <a:ln w="9525">
            <a:noFill/>
            <a:miter lim="800000"/>
            <a:headEnd/>
            <a:tailEnd/>
          </a:ln>
          <a:effectLst/>
        </p:spPr>
        <p:txBody>
          <a:bodyPr wrap="square">
            <a:prstTxWarp prst="textNoShape">
              <a:avLst/>
            </a:prstTxWarp>
            <a:spAutoFit/>
          </a:bodyPr>
          <a:lstStyle/>
          <a:p>
            <a:r>
              <a:rPr lang="en-US" sz="1800" b="0" dirty="0">
                <a:latin typeface="Arial"/>
                <a:cs typeface="Arial"/>
              </a:rPr>
              <a:t>Waste Injection </a:t>
            </a:r>
          </a:p>
          <a:p>
            <a:r>
              <a:rPr lang="en-US" sz="1800" b="0" dirty="0">
                <a:latin typeface="Arial"/>
                <a:cs typeface="Arial"/>
              </a:rPr>
              <a:t>Denver Arsenal</a:t>
            </a:r>
            <a:endParaRPr lang="en-US" b="0" dirty="0">
              <a:latin typeface="Arial"/>
              <a:cs typeface="Arial"/>
            </a:endParaRPr>
          </a:p>
        </p:txBody>
      </p:sp>
      <p:sp>
        <p:nvSpPr>
          <p:cNvPr id="103429" name="Text Box 5"/>
          <p:cNvSpPr txBox="1">
            <a:spLocks noChangeArrowheads="1"/>
          </p:cNvSpPr>
          <p:nvPr/>
        </p:nvSpPr>
        <p:spPr bwMode="auto">
          <a:xfrm>
            <a:off x="5502682" y="2398713"/>
            <a:ext cx="2390503" cy="646331"/>
          </a:xfrm>
          <a:prstGeom prst="rect">
            <a:avLst/>
          </a:prstGeom>
          <a:noFill/>
          <a:ln w="9525">
            <a:noFill/>
            <a:miter lim="800000"/>
            <a:headEnd/>
            <a:tailEnd/>
          </a:ln>
          <a:effectLst/>
        </p:spPr>
        <p:txBody>
          <a:bodyPr wrap="square">
            <a:prstTxWarp prst="textNoShape">
              <a:avLst/>
            </a:prstTxWarp>
            <a:spAutoFit/>
          </a:bodyPr>
          <a:lstStyle/>
          <a:p>
            <a:pPr algn="ctr"/>
            <a:r>
              <a:rPr lang="en-US" sz="1800" b="0">
                <a:latin typeface="Arial"/>
                <a:cs typeface="Arial"/>
              </a:rPr>
              <a:t>Fluid Injection</a:t>
            </a:r>
          </a:p>
          <a:p>
            <a:pPr algn="ctr"/>
            <a:r>
              <a:rPr lang="en-US" sz="1800" b="0">
                <a:latin typeface="Arial"/>
                <a:cs typeface="Arial"/>
              </a:rPr>
              <a:t>Rangely Oil Field</a:t>
            </a:r>
            <a:endParaRPr lang="en-US" b="0">
              <a:latin typeface="Arial"/>
              <a:cs typeface="Arial"/>
            </a:endParaRPr>
          </a:p>
        </p:txBody>
      </p:sp>
      <p:grpSp>
        <p:nvGrpSpPr>
          <p:cNvPr id="6" name="Group 10"/>
          <p:cNvGrpSpPr>
            <a:grpSpLocks/>
          </p:cNvGrpSpPr>
          <p:nvPr/>
        </p:nvGrpSpPr>
        <p:grpSpPr bwMode="auto">
          <a:xfrm>
            <a:off x="0" y="851294"/>
            <a:ext cx="9144000" cy="136525"/>
            <a:chOff x="0" y="1180"/>
            <a:chExt cx="5760" cy="86"/>
          </a:xfrm>
        </p:grpSpPr>
        <p:sp>
          <p:nvSpPr>
            <p:cNvPr id="7" name="Rectangle 6"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8" name="Rectangle 7"/>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9" name="Picture 7"/>
          <p:cNvPicPr>
            <a:picLocks noChangeAspect="1" noChangeArrowheads="1"/>
          </p:cNvPicPr>
          <p:nvPr/>
        </p:nvPicPr>
        <p:blipFill>
          <a:blip r:embed="rId4"/>
          <a:srcRect/>
          <a:stretch>
            <a:fillRect/>
          </a:stretch>
        </p:blipFill>
        <p:spPr bwMode="auto">
          <a:xfrm>
            <a:off x="152400" y="89294"/>
            <a:ext cx="681038" cy="685800"/>
          </a:xfrm>
          <a:prstGeom prst="rect">
            <a:avLst/>
          </a:prstGeom>
          <a:noFill/>
          <a:ln w="9525">
            <a:noFill/>
            <a:miter lim="800000"/>
            <a:headEnd/>
            <a:tailEnd/>
          </a:ln>
        </p:spPr>
      </p:pic>
      <p:sp>
        <p:nvSpPr>
          <p:cNvPr id="10" name="TextBox 9"/>
          <p:cNvSpPr txBox="1"/>
          <p:nvPr/>
        </p:nvSpPr>
        <p:spPr>
          <a:xfrm>
            <a:off x="2616200" y="165100"/>
            <a:ext cx="3886601" cy="584776"/>
          </a:xfrm>
          <a:prstGeom prst="rect">
            <a:avLst/>
          </a:prstGeom>
          <a:noFill/>
        </p:spPr>
        <p:txBody>
          <a:bodyPr wrap="none" rtlCol="0">
            <a:spAutoFit/>
          </a:bodyPr>
          <a:lstStyle/>
          <a:p>
            <a:r>
              <a:rPr lang="en-US" sz="3200" dirty="0" smtClean="0">
                <a:latin typeface="Arial"/>
                <a:cs typeface="Arial"/>
              </a:rPr>
              <a:t>Triggered Seismicity</a:t>
            </a:r>
            <a:endParaRPr lang="en-US" sz="3200" dirty="0">
              <a:latin typeface="Arial"/>
              <a:cs typeface="Arial"/>
            </a:endParaRPr>
          </a:p>
        </p:txBody>
      </p:sp>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63490" name="Rectangle 2"/>
          <p:cNvSpPr>
            <a:spLocks noChangeArrowheads="1"/>
          </p:cNvSpPr>
          <p:nvPr>
            <p:ph type="title"/>
          </p:nvPr>
        </p:nvSpPr>
        <p:spPr bwMode="auto">
          <a:xfrm>
            <a:off x="685800" y="139700"/>
            <a:ext cx="8458200" cy="762000"/>
          </a:xfrm>
          <a:solidFill>
            <a:srgbClr val="FFFFFF"/>
          </a:solidFill>
          <a:ln>
            <a:miter lim="800000"/>
            <a:headEnd/>
            <a:tailEnd/>
          </a:ln>
        </p:spPr>
        <p:txBody>
          <a:bodyPr wrap="square" lIns="91440" tIns="45720" rIns="91440" bIns="45720" numCol="1" anchor="t" anchorCtr="0" compatLnSpc="1">
            <a:prstTxWarp prst="textNoShape">
              <a:avLst/>
            </a:prstTxWarp>
            <a:noAutofit/>
          </a:bodyPr>
          <a:lstStyle/>
          <a:p>
            <a:r>
              <a:rPr lang="en-US" sz="3200" dirty="0">
                <a:latin typeface="Arial"/>
                <a:cs typeface="Arial"/>
              </a:rPr>
              <a:t>Maximum Friction for a Variety of Rock Types</a:t>
            </a:r>
          </a:p>
        </p:txBody>
      </p:sp>
      <p:pic>
        <p:nvPicPr>
          <p:cNvPr id="63492" name="Picture 4"/>
          <p:cNvPicPr>
            <a:picLocks noChangeAspect="1" noChangeArrowheads="1"/>
          </p:cNvPicPr>
          <p:nvPr/>
        </p:nvPicPr>
        <p:blipFill>
          <a:blip r:embed="rId2"/>
          <a:srcRect/>
          <a:stretch>
            <a:fillRect/>
          </a:stretch>
        </p:blipFill>
        <p:spPr bwMode="auto">
          <a:xfrm>
            <a:off x="1828800" y="990600"/>
            <a:ext cx="5278438" cy="5486400"/>
          </a:xfrm>
          <a:prstGeom prst="rect">
            <a:avLst/>
          </a:prstGeom>
          <a:noFill/>
        </p:spPr>
      </p:pic>
      <p:grpSp>
        <p:nvGrpSpPr>
          <p:cNvPr id="4" name="Group 10"/>
          <p:cNvGrpSpPr>
            <a:grpSpLocks/>
          </p:cNvGrpSpPr>
          <p:nvPr/>
        </p:nvGrpSpPr>
        <p:grpSpPr bwMode="auto">
          <a:xfrm>
            <a:off x="0" y="851294"/>
            <a:ext cx="9144000" cy="136525"/>
            <a:chOff x="0" y="1180"/>
            <a:chExt cx="5760" cy="86"/>
          </a:xfrm>
        </p:grpSpPr>
        <p:sp>
          <p:nvSpPr>
            <p:cNvPr id="5" name="Rectangle 4"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6" name="Rectangle 5"/>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7" name="Picture 7"/>
          <p:cNvPicPr>
            <a:picLocks noChangeAspect="1" noChangeArrowheads="1"/>
          </p:cNvPicPr>
          <p:nvPr/>
        </p:nvPicPr>
        <p:blipFill>
          <a:blip r:embed="rId3"/>
          <a:srcRect/>
          <a:stretch>
            <a:fillRect/>
          </a:stretch>
        </p:blipFill>
        <p:spPr bwMode="auto">
          <a:xfrm>
            <a:off x="152400" y="89294"/>
            <a:ext cx="681038" cy="685800"/>
          </a:xfrm>
          <a:prstGeom prst="rect">
            <a:avLst/>
          </a:prstGeom>
          <a:noFill/>
          <a:ln w="9525">
            <a:noFill/>
            <a:miter lim="800000"/>
            <a:headEnd/>
            <a:tailEnd/>
          </a:ln>
        </p:spPr>
      </p:pic>
      <p:sp>
        <p:nvSpPr>
          <p:cNvPr id="8" name="TextBox 7"/>
          <p:cNvSpPr txBox="1"/>
          <p:nvPr/>
        </p:nvSpPr>
        <p:spPr>
          <a:xfrm>
            <a:off x="5969000" y="4800600"/>
            <a:ext cx="1451314" cy="677108"/>
          </a:xfrm>
          <a:prstGeom prst="rect">
            <a:avLst/>
          </a:prstGeom>
          <a:noFill/>
        </p:spPr>
        <p:txBody>
          <a:bodyPr wrap="none" rtlCol="0">
            <a:spAutoFit/>
          </a:bodyPr>
          <a:lstStyle/>
          <a:p>
            <a:r>
              <a:rPr lang="en-US" dirty="0" smtClean="0"/>
              <a:t>Shale Friction</a:t>
            </a:r>
          </a:p>
          <a:p>
            <a:r>
              <a:rPr lang="en-US" dirty="0" smtClean="0"/>
              <a:t>0.4 ≤ </a:t>
            </a:r>
            <a:r>
              <a:rPr lang="en-US" sz="2000" dirty="0" err="1" smtClean="0">
                <a:latin typeface="Symbol" charset="2"/>
                <a:cs typeface="Symbol" charset="2"/>
              </a:rPr>
              <a:t>m</a:t>
            </a:r>
            <a:r>
              <a:rPr lang="en-US" dirty="0" smtClean="0"/>
              <a:t> ≤ 0.6</a:t>
            </a:r>
            <a:endParaRPr lang="en-US" dirty="0"/>
          </a:p>
        </p:txBody>
      </p:sp>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66563" name="Rectangle 3"/>
          <p:cNvSpPr>
            <a:spLocks noChangeArrowheads="1"/>
          </p:cNvSpPr>
          <p:nvPr>
            <p:ph type="title"/>
          </p:nvPr>
        </p:nvSpPr>
        <p:spPr bwMode="auto">
          <a:xfrm>
            <a:off x="762000" y="88900"/>
            <a:ext cx="7772400" cy="685800"/>
          </a:xfrm>
          <a:solidFill>
            <a:srgbClr val="FFFFFF"/>
          </a:solidFill>
          <a:ln>
            <a:miter lim="800000"/>
            <a:headEnd/>
            <a:tailEnd/>
          </a:ln>
        </p:spPr>
        <p:txBody>
          <a:bodyPr wrap="square" lIns="91440" tIns="45720" rIns="91440" bIns="45720" numCol="1" anchor="t" anchorCtr="0" compatLnSpc="1">
            <a:prstTxWarp prst="textNoShape">
              <a:avLst/>
            </a:prstTxWarp>
            <a:normAutofit/>
          </a:bodyPr>
          <a:lstStyle/>
          <a:p>
            <a:r>
              <a:rPr lang="en-US" sz="3200" dirty="0">
                <a:latin typeface="Arial"/>
                <a:cs typeface="Arial"/>
              </a:rPr>
              <a:t>Frictional Faulting Theory</a:t>
            </a:r>
          </a:p>
        </p:txBody>
      </p:sp>
      <p:pic>
        <p:nvPicPr>
          <p:cNvPr id="66569" name="Picture 9" descr="Friction fault theory"/>
          <p:cNvPicPr>
            <a:picLocks noChangeAspect="1" noChangeArrowheads="1"/>
          </p:cNvPicPr>
          <p:nvPr/>
        </p:nvPicPr>
        <p:blipFill>
          <a:blip r:embed="rId3"/>
          <a:srcRect/>
          <a:stretch>
            <a:fillRect/>
          </a:stretch>
        </p:blipFill>
        <p:spPr bwMode="auto">
          <a:xfrm>
            <a:off x="838200" y="1371600"/>
            <a:ext cx="6934200" cy="4986338"/>
          </a:xfrm>
          <a:prstGeom prst="rect">
            <a:avLst/>
          </a:prstGeom>
          <a:noFill/>
        </p:spPr>
      </p:pic>
      <p:sp>
        <p:nvSpPr>
          <p:cNvPr id="66562" name="Text Box 2"/>
          <p:cNvSpPr txBox="1">
            <a:spLocks noChangeArrowheads="1"/>
          </p:cNvSpPr>
          <p:nvPr/>
        </p:nvSpPr>
        <p:spPr bwMode="auto">
          <a:xfrm>
            <a:off x="381000" y="1004888"/>
            <a:ext cx="8382000" cy="366712"/>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800" b="0">
                <a:solidFill>
                  <a:srgbClr val="800000"/>
                </a:solidFill>
              </a:rPr>
              <a:t>Friction defines both limiting stress magnitudes and orientation of faults likely to slip</a:t>
            </a:r>
          </a:p>
        </p:txBody>
      </p:sp>
      <p:sp>
        <p:nvSpPr>
          <p:cNvPr id="66571" name="Line 11"/>
          <p:cNvSpPr>
            <a:spLocks noChangeShapeType="1"/>
          </p:cNvSpPr>
          <p:nvPr/>
        </p:nvSpPr>
        <p:spPr bwMode="auto">
          <a:xfrm flipV="1">
            <a:off x="3636963" y="1487488"/>
            <a:ext cx="1666875" cy="1285875"/>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66572" name="Text Box 12"/>
          <p:cNvSpPr txBox="1">
            <a:spLocks noChangeArrowheads="1"/>
          </p:cNvSpPr>
          <p:nvPr/>
        </p:nvSpPr>
        <p:spPr bwMode="auto">
          <a:xfrm>
            <a:off x="5113338" y="1501775"/>
            <a:ext cx="271462" cy="274638"/>
          </a:xfrm>
          <a:prstGeom prst="rect">
            <a:avLst/>
          </a:prstGeom>
          <a:noFill/>
          <a:ln w="9525">
            <a:noFill/>
            <a:miter lim="800000"/>
            <a:headEnd/>
            <a:tailEnd/>
          </a:ln>
          <a:effectLst/>
        </p:spPr>
        <p:txBody>
          <a:bodyPr wrap="none">
            <a:prstTxWarp prst="textNoShape">
              <a:avLst/>
            </a:prstTxWarp>
            <a:spAutoFit/>
          </a:bodyPr>
          <a:lstStyle/>
          <a:p>
            <a:r>
              <a:rPr lang="en-US" sz="1200">
                <a:latin typeface="Symbol" charset="2"/>
              </a:rPr>
              <a:t>m</a:t>
            </a:r>
          </a:p>
        </p:txBody>
      </p:sp>
      <p:grpSp>
        <p:nvGrpSpPr>
          <p:cNvPr id="7" name="Group 10"/>
          <p:cNvGrpSpPr>
            <a:grpSpLocks/>
          </p:cNvGrpSpPr>
          <p:nvPr/>
        </p:nvGrpSpPr>
        <p:grpSpPr bwMode="auto">
          <a:xfrm>
            <a:off x="0" y="851294"/>
            <a:ext cx="9144000" cy="136525"/>
            <a:chOff x="0" y="1180"/>
            <a:chExt cx="5760" cy="86"/>
          </a:xfrm>
        </p:grpSpPr>
        <p:sp>
          <p:nvSpPr>
            <p:cNvPr id="8" name="Rectangle 7"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9" name="Rectangle 8"/>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10" name="Picture 7"/>
          <p:cNvPicPr>
            <a:picLocks noChangeAspect="1" noChangeArrowheads="1"/>
          </p:cNvPicPr>
          <p:nvPr/>
        </p:nvPicPr>
        <p:blipFill>
          <a:blip r:embed="rId4"/>
          <a:srcRect/>
          <a:stretch>
            <a:fillRect/>
          </a:stretch>
        </p:blipFill>
        <p:spPr bwMode="auto">
          <a:xfrm>
            <a:off x="152400" y="89294"/>
            <a:ext cx="681038" cy="685800"/>
          </a:xfrm>
          <a:prstGeom prst="rect">
            <a:avLst/>
          </a:prstGeom>
          <a:noFill/>
          <a:ln w="9525">
            <a:noFill/>
            <a:miter lim="800000"/>
            <a:headEnd/>
            <a:tailEnd/>
          </a:ln>
        </p:spPr>
      </p:pic>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pic>
        <p:nvPicPr>
          <p:cNvPr id="101378" name="Picture 2"/>
          <p:cNvPicPr>
            <a:picLocks noChangeAspect="1" noChangeArrowheads="1"/>
          </p:cNvPicPr>
          <p:nvPr/>
        </p:nvPicPr>
        <p:blipFill>
          <a:blip r:embed="rId2"/>
          <a:srcRect/>
          <a:stretch>
            <a:fillRect/>
          </a:stretch>
        </p:blipFill>
        <p:spPr bwMode="auto">
          <a:xfrm>
            <a:off x="2468563" y="1084263"/>
            <a:ext cx="4205287" cy="5989637"/>
          </a:xfrm>
          <a:prstGeom prst="rect">
            <a:avLst/>
          </a:prstGeom>
          <a:noFill/>
        </p:spPr>
      </p:pic>
      <p:grpSp>
        <p:nvGrpSpPr>
          <p:cNvPr id="3" name="Group 10"/>
          <p:cNvGrpSpPr>
            <a:grpSpLocks/>
          </p:cNvGrpSpPr>
          <p:nvPr/>
        </p:nvGrpSpPr>
        <p:grpSpPr bwMode="auto">
          <a:xfrm>
            <a:off x="0" y="851294"/>
            <a:ext cx="9144000" cy="136525"/>
            <a:chOff x="0" y="1180"/>
            <a:chExt cx="5760" cy="86"/>
          </a:xfrm>
        </p:grpSpPr>
        <p:sp>
          <p:nvSpPr>
            <p:cNvPr id="4" name="Rectangle 3"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5" name="Rectangle 4"/>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6" name="Picture 7"/>
          <p:cNvPicPr>
            <a:picLocks noChangeAspect="1" noChangeArrowheads="1"/>
          </p:cNvPicPr>
          <p:nvPr/>
        </p:nvPicPr>
        <p:blipFill>
          <a:blip r:embed="rId3"/>
          <a:srcRect/>
          <a:stretch>
            <a:fillRect/>
          </a:stretch>
        </p:blipFill>
        <p:spPr bwMode="auto">
          <a:xfrm>
            <a:off x="152400" y="89294"/>
            <a:ext cx="681038" cy="685800"/>
          </a:xfrm>
          <a:prstGeom prst="rect">
            <a:avLst/>
          </a:prstGeom>
          <a:noFill/>
          <a:ln w="9525">
            <a:noFill/>
            <a:miter lim="800000"/>
            <a:headEnd/>
            <a:tailEnd/>
          </a:ln>
        </p:spPr>
      </p:pic>
      <p:sp>
        <p:nvSpPr>
          <p:cNvPr id="7" name="TextBox 6"/>
          <p:cNvSpPr txBox="1"/>
          <p:nvPr/>
        </p:nvSpPr>
        <p:spPr>
          <a:xfrm>
            <a:off x="1943100" y="25400"/>
            <a:ext cx="5298897" cy="830997"/>
          </a:xfrm>
          <a:prstGeom prst="rect">
            <a:avLst/>
          </a:prstGeom>
          <a:noFill/>
        </p:spPr>
        <p:txBody>
          <a:bodyPr wrap="none" rtlCol="0">
            <a:spAutoFit/>
          </a:bodyPr>
          <a:lstStyle/>
          <a:p>
            <a:pPr algn="ctr"/>
            <a:r>
              <a:rPr lang="en-US" sz="2400" dirty="0" smtClean="0">
                <a:latin typeface="Arial"/>
                <a:cs typeface="Arial"/>
              </a:rPr>
              <a:t>In Situ Stress Measurements Confirm </a:t>
            </a:r>
          </a:p>
          <a:p>
            <a:pPr algn="ctr"/>
            <a:r>
              <a:rPr lang="en-US" sz="2400" dirty="0" smtClean="0">
                <a:latin typeface="Arial"/>
                <a:cs typeface="Arial"/>
              </a:rPr>
              <a:t>Lab Friction Experiments</a:t>
            </a:r>
            <a:endParaRPr lang="en-US" sz="2400" dirty="0">
              <a:latin typeface="Arial"/>
              <a:cs typeface="Arial"/>
            </a:endParaRPr>
          </a:p>
        </p:txBody>
      </p:sp>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64514" name="Rectangle 2"/>
          <p:cNvSpPr>
            <a:spLocks noChangeArrowheads="1"/>
          </p:cNvSpPr>
          <p:nvPr>
            <p:ph type="title"/>
          </p:nvPr>
        </p:nvSpPr>
        <p:spPr bwMode="auto">
          <a:xfrm>
            <a:off x="685800" y="152400"/>
            <a:ext cx="7772400" cy="1143000"/>
          </a:xfrm>
          <a:solidFill>
            <a:srgbClr val="FFFFFF"/>
          </a:solidFill>
          <a:ln>
            <a:miter lim="800000"/>
            <a:headEnd/>
            <a:tailEnd/>
          </a:ln>
        </p:spPr>
        <p:txBody>
          <a:bodyPr wrap="square" lIns="91440" tIns="45720" rIns="91440" bIns="45720" numCol="1" anchor="t" anchorCtr="0" compatLnSpc="1">
            <a:prstTxWarp prst="textNoShape">
              <a:avLst/>
            </a:prstTxWarp>
            <a:normAutofit/>
          </a:bodyPr>
          <a:lstStyle/>
          <a:p>
            <a:r>
              <a:rPr lang="en-US" sz="2800" dirty="0">
                <a:latin typeface="Arial"/>
                <a:cs typeface="Arial"/>
              </a:rPr>
              <a:t>State of Crustal Stress in Frictional Equilibrium</a:t>
            </a:r>
          </a:p>
        </p:txBody>
      </p:sp>
      <p:sp>
        <p:nvSpPr>
          <p:cNvPr id="64515" name="Rectangle 3"/>
          <p:cNvSpPr>
            <a:spLocks noChangeArrowheads="1"/>
          </p:cNvSpPr>
          <p:nvPr>
            <p:ph type="body" idx="1"/>
          </p:nvPr>
        </p:nvSpPr>
        <p:spPr bwMode="auto">
          <a:xfrm>
            <a:off x="990600" y="1066800"/>
            <a:ext cx="7239000" cy="1295400"/>
          </a:xfrm>
          <a:solidFill>
            <a:srgbClr val="FFFFFF"/>
          </a:solidFill>
          <a:ln>
            <a:miter lim="800000"/>
            <a:headEnd/>
            <a:tailEnd/>
          </a:ln>
        </p:spPr>
        <p:txBody>
          <a:bodyPr wrap="square" lIns="91440" tIns="45720" rIns="91440" bIns="45720" numCol="1" anchor="t" anchorCtr="0" compatLnSpc="1">
            <a:prstTxWarp prst="textNoShape">
              <a:avLst/>
            </a:prstTxWarp>
            <a:normAutofit lnSpcReduction="10000"/>
          </a:bodyPr>
          <a:lstStyle/>
          <a:p>
            <a:pPr lvl="1"/>
            <a:r>
              <a:rPr lang="en-US" sz="1800"/>
              <a:t>Maximum stress difference is controlled by:</a:t>
            </a:r>
          </a:p>
          <a:p>
            <a:pPr lvl="2"/>
            <a:r>
              <a:rPr lang="en-US" sz="2000"/>
              <a:t>Frictional Strength of ‘well oriented’ pre-existing faults</a:t>
            </a:r>
          </a:p>
          <a:p>
            <a:pPr lvl="2"/>
            <a:r>
              <a:rPr lang="en-US" sz="2000"/>
              <a:t>Maximum differential stress in-situ cannot exceed fault strength</a:t>
            </a:r>
          </a:p>
        </p:txBody>
      </p:sp>
      <p:pic>
        <p:nvPicPr>
          <p:cNvPr id="64517" name="Picture 5" descr="FrictionalEquilibrium-cracks"/>
          <p:cNvPicPr>
            <a:picLocks noChangeAspect="1" noChangeArrowheads="1"/>
          </p:cNvPicPr>
          <p:nvPr/>
        </p:nvPicPr>
        <p:blipFill>
          <a:blip r:embed="rId4"/>
          <a:srcRect/>
          <a:stretch>
            <a:fillRect/>
          </a:stretch>
        </p:blipFill>
        <p:spPr bwMode="auto">
          <a:xfrm>
            <a:off x="533400" y="2286000"/>
            <a:ext cx="7772400" cy="3897313"/>
          </a:xfrm>
          <a:prstGeom prst="rect">
            <a:avLst/>
          </a:prstGeom>
          <a:noFill/>
          <a:ln w="9525">
            <a:noFill/>
            <a:miter lim="800000"/>
            <a:headEnd/>
            <a:tailEnd/>
          </a:ln>
        </p:spPr>
      </p:pic>
      <p:graphicFrame>
        <p:nvGraphicFramePr>
          <p:cNvPr id="64518" name="Object 6"/>
          <p:cNvGraphicFramePr>
            <a:graphicFrameLocks noChangeAspect="1"/>
          </p:cNvGraphicFramePr>
          <p:nvPr/>
        </p:nvGraphicFramePr>
        <p:xfrm>
          <a:off x="4562475" y="4248150"/>
          <a:ext cx="3790950" cy="693738"/>
        </p:xfrm>
        <a:graphic>
          <a:graphicData uri="http://schemas.openxmlformats.org/presentationml/2006/ole">
            <p:oleObj spid="_x0000_s1528834" name="Equation" r:id="rId5" imgW="2501640" imgH="457200" progId="Equation.3">
              <p:embed/>
            </p:oleObj>
          </a:graphicData>
        </a:graphic>
      </p:graphicFrame>
      <p:grpSp>
        <p:nvGrpSpPr>
          <p:cNvPr id="6" name="Group 10"/>
          <p:cNvGrpSpPr>
            <a:grpSpLocks/>
          </p:cNvGrpSpPr>
          <p:nvPr/>
        </p:nvGrpSpPr>
        <p:grpSpPr bwMode="auto">
          <a:xfrm>
            <a:off x="0" y="851294"/>
            <a:ext cx="9144000" cy="136525"/>
            <a:chOff x="0" y="1180"/>
            <a:chExt cx="5760" cy="86"/>
          </a:xfrm>
        </p:grpSpPr>
        <p:sp>
          <p:nvSpPr>
            <p:cNvPr id="7" name="Rectangle 6"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8" name="Rectangle 7"/>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9" name="Picture 7"/>
          <p:cNvPicPr>
            <a:picLocks noChangeAspect="1" noChangeArrowheads="1"/>
          </p:cNvPicPr>
          <p:nvPr/>
        </p:nvPicPr>
        <p:blipFill>
          <a:blip r:embed="rId6"/>
          <a:srcRect/>
          <a:stretch>
            <a:fillRect/>
          </a:stretch>
        </p:blipFill>
        <p:spPr bwMode="auto">
          <a:xfrm>
            <a:off x="152400" y="89294"/>
            <a:ext cx="681038" cy="685800"/>
          </a:xfrm>
          <a:prstGeom prst="rect">
            <a:avLst/>
          </a:prstGeom>
          <a:noFill/>
          <a:ln w="9525">
            <a:noFill/>
            <a:miter lim="800000"/>
            <a:headEnd/>
            <a:tailEnd/>
          </a:ln>
        </p:spPr>
      </p:pic>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92162" name="Rectangle 2"/>
          <p:cNvSpPr>
            <a:spLocks noChangeArrowheads="1"/>
          </p:cNvSpPr>
          <p:nvPr/>
        </p:nvSpPr>
        <p:spPr bwMode="auto">
          <a:xfrm>
            <a:off x="914400" y="1447800"/>
            <a:ext cx="7315200" cy="5181600"/>
          </a:xfrm>
          <a:prstGeom prst="rect">
            <a:avLst/>
          </a:prstGeom>
          <a:solidFill>
            <a:srgbClr val="EAEAEA"/>
          </a:solidFill>
          <a:ln w="9525">
            <a:noFill/>
            <a:miter lim="800000"/>
            <a:headEnd/>
            <a:tailEnd/>
          </a:ln>
          <a:effectLst/>
        </p:spPr>
        <p:txBody>
          <a:bodyPr wrap="none" anchor="ctr">
            <a:prstTxWarp prst="textNoShape">
              <a:avLst/>
            </a:prstTxWarp>
          </a:bodyPr>
          <a:lstStyle/>
          <a:p>
            <a:endParaRPr lang="en-US"/>
          </a:p>
        </p:txBody>
      </p:sp>
      <p:sp>
        <p:nvSpPr>
          <p:cNvPr id="92163" name="Rectangle 3"/>
          <p:cNvSpPr>
            <a:spLocks noChangeArrowheads="1"/>
          </p:cNvSpPr>
          <p:nvPr>
            <p:ph type="title"/>
          </p:nvPr>
        </p:nvSpPr>
        <p:spPr bwMode="auto">
          <a:xfrm>
            <a:off x="685800" y="304800"/>
            <a:ext cx="7772400" cy="762000"/>
          </a:xfrm>
          <a:solidFill>
            <a:srgbClr val="FFFFFF"/>
          </a:solidFill>
          <a:ln>
            <a:miter lim="800000"/>
            <a:headEnd/>
            <a:tailEnd/>
          </a:ln>
        </p:spPr>
        <p:txBody>
          <a:bodyPr wrap="square" lIns="91440" tIns="45720" rIns="91440" bIns="45720" numCol="1" anchor="t" anchorCtr="0" compatLnSpc="1">
            <a:prstTxWarp prst="textNoShape">
              <a:avLst/>
            </a:prstTxWarp>
            <a:normAutofit/>
          </a:bodyPr>
          <a:lstStyle/>
          <a:p>
            <a:r>
              <a:rPr lang="en-US" sz="3200" dirty="0">
                <a:latin typeface="Arial"/>
                <a:cs typeface="Arial"/>
              </a:rPr>
              <a:t>Faulting in Frictional Equilibrium</a:t>
            </a:r>
          </a:p>
        </p:txBody>
      </p:sp>
      <p:sp>
        <p:nvSpPr>
          <p:cNvPr id="92164" name="Rectangle 4"/>
          <p:cNvSpPr>
            <a:spLocks noChangeArrowheads="1"/>
          </p:cNvSpPr>
          <p:nvPr>
            <p:ph type="body" idx="1"/>
          </p:nvPr>
        </p:nvSpPr>
        <p:spPr bwMode="auto">
          <a:xfrm>
            <a:off x="1143000" y="1600200"/>
            <a:ext cx="3581400" cy="3886200"/>
          </a:xfrm>
          <a:noFill/>
          <a:ln>
            <a:miter lim="800000"/>
            <a:headEnd/>
            <a:tailEnd/>
          </a:ln>
        </p:spPr>
        <p:txBody>
          <a:bodyPr wrap="square" lIns="91440" tIns="45720" rIns="91440" bIns="45720" numCol="1" anchor="t" anchorCtr="0" compatLnSpc="1">
            <a:prstTxWarp prst="textNoShape">
              <a:avLst/>
            </a:prstTxWarp>
          </a:bodyPr>
          <a:lstStyle/>
          <a:p>
            <a:r>
              <a:rPr lang="en-US" sz="2000">
                <a:latin typeface="Times New Roman" charset="0"/>
              </a:rPr>
              <a:t>Frictional Faulting Theory:</a:t>
            </a:r>
          </a:p>
          <a:p>
            <a:endParaRPr lang="en-US" sz="2000">
              <a:latin typeface="Times New Roman" charset="0"/>
            </a:endParaRPr>
          </a:p>
          <a:p>
            <a:endParaRPr lang="en-US" sz="2000">
              <a:latin typeface="Times New Roman" charset="0"/>
            </a:endParaRPr>
          </a:p>
          <a:p>
            <a:r>
              <a:rPr lang="en-US" sz="2000">
                <a:solidFill>
                  <a:srgbClr val="3333CC"/>
                </a:solidFill>
                <a:latin typeface="Times New Roman" charset="0"/>
              </a:rPr>
              <a:t>Reverse Faulting:</a:t>
            </a:r>
            <a:endParaRPr lang="en-US" sz="2000">
              <a:latin typeface="Times New Roman" charset="0"/>
            </a:endParaRPr>
          </a:p>
          <a:p>
            <a:endParaRPr lang="en-US" sz="2000">
              <a:latin typeface="Times New Roman" charset="0"/>
            </a:endParaRPr>
          </a:p>
          <a:p>
            <a:endParaRPr lang="en-US" sz="2000">
              <a:latin typeface="Times New Roman" charset="0"/>
            </a:endParaRPr>
          </a:p>
          <a:p>
            <a:r>
              <a:rPr lang="en-US" sz="2000">
                <a:solidFill>
                  <a:srgbClr val="009900"/>
                </a:solidFill>
                <a:latin typeface="Times New Roman" charset="0"/>
              </a:rPr>
              <a:t>Normal Faulting:</a:t>
            </a:r>
            <a:endParaRPr lang="en-US" sz="2000">
              <a:latin typeface="Times New Roman" charset="0"/>
            </a:endParaRPr>
          </a:p>
          <a:p>
            <a:endParaRPr lang="en-US" sz="2000">
              <a:latin typeface="Times New Roman" charset="0"/>
            </a:endParaRPr>
          </a:p>
          <a:p>
            <a:endParaRPr lang="en-US" sz="2000">
              <a:latin typeface="Times New Roman" charset="0"/>
            </a:endParaRPr>
          </a:p>
          <a:p>
            <a:r>
              <a:rPr lang="en-US" sz="2000">
                <a:solidFill>
                  <a:srgbClr val="CC6600"/>
                </a:solidFill>
                <a:latin typeface="Times New Roman" charset="0"/>
              </a:rPr>
              <a:t>Strike-Slip Faulting:</a:t>
            </a:r>
            <a:endParaRPr lang="en-US"/>
          </a:p>
        </p:txBody>
      </p:sp>
      <p:graphicFrame>
        <p:nvGraphicFramePr>
          <p:cNvPr id="92165" name="Object 5"/>
          <p:cNvGraphicFramePr>
            <a:graphicFrameLocks noChangeAspect="1"/>
          </p:cNvGraphicFramePr>
          <p:nvPr/>
        </p:nvGraphicFramePr>
        <p:xfrm>
          <a:off x="4406900" y="2801938"/>
          <a:ext cx="3225800" cy="673100"/>
        </p:xfrm>
        <a:graphic>
          <a:graphicData uri="http://schemas.openxmlformats.org/presentationml/2006/ole">
            <p:oleObj spid="_x0000_s1530882" name="Equation" r:id="rId4" imgW="1701800" imgH="419100" progId="Equation.3">
              <p:embed/>
            </p:oleObj>
          </a:graphicData>
        </a:graphic>
      </p:graphicFrame>
      <p:sp>
        <p:nvSpPr>
          <p:cNvPr id="92166" name="Rectangle 6"/>
          <p:cNvSpPr>
            <a:spLocks noChangeArrowheads="1"/>
          </p:cNvSpPr>
          <p:nvPr/>
        </p:nvSpPr>
        <p:spPr bwMode="auto">
          <a:xfrm>
            <a:off x="4419600" y="2762250"/>
            <a:ext cx="3200400" cy="762000"/>
          </a:xfrm>
          <a:prstGeom prst="rect">
            <a:avLst/>
          </a:prstGeom>
          <a:noFill/>
          <a:ln w="19050">
            <a:noFill/>
            <a:miter lim="800000"/>
            <a:headEnd/>
            <a:tailEnd/>
          </a:ln>
          <a:effectLst/>
        </p:spPr>
        <p:txBody>
          <a:bodyPr wrap="none" anchor="ctr">
            <a:prstTxWarp prst="textNoShape">
              <a:avLst/>
            </a:prstTxWarp>
          </a:bodyPr>
          <a:lstStyle/>
          <a:p>
            <a:endParaRPr lang="en-US"/>
          </a:p>
        </p:txBody>
      </p:sp>
      <p:graphicFrame>
        <p:nvGraphicFramePr>
          <p:cNvPr id="92167" name="Object 7"/>
          <p:cNvGraphicFramePr>
            <a:graphicFrameLocks noChangeAspect="1"/>
          </p:cNvGraphicFramePr>
          <p:nvPr/>
        </p:nvGraphicFramePr>
        <p:xfrm>
          <a:off x="4498975" y="3886200"/>
          <a:ext cx="2586038" cy="628650"/>
        </p:xfrm>
        <a:graphic>
          <a:graphicData uri="http://schemas.openxmlformats.org/presentationml/2006/ole">
            <p:oleObj spid="_x0000_s1530883" name="Equation" r:id="rId5" imgW="1663700" imgH="419100" progId="Equation.3">
              <p:embed/>
            </p:oleObj>
          </a:graphicData>
        </a:graphic>
      </p:graphicFrame>
      <p:sp>
        <p:nvSpPr>
          <p:cNvPr id="92168" name="Rectangle 8"/>
          <p:cNvSpPr>
            <a:spLocks noChangeArrowheads="1"/>
          </p:cNvSpPr>
          <p:nvPr/>
        </p:nvSpPr>
        <p:spPr bwMode="auto">
          <a:xfrm>
            <a:off x="4419600" y="3848100"/>
            <a:ext cx="2743200" cy="685800"/>
          </a:xfrm>
          <a:prstGeom prst="rect">
            <a:avLst/>
          </a:prstGeom>
          <a:noFill/>
          <a:ln w="19050">
            <a:noFill/>
            <a:miter lim="800000"/>
            <a:headEnd/>
            <a:tailEnd/>
          </a:ln>
          <a:effectLst/>
        </p:spPr>
        <p:txBody>
          <a:bodyPr wrap="none" anchor="ctr">
            <a:prstTxWarp prst="textNoShape">
              <a:avLst/>
            </a:prstTxWarp>
          </a:bodyPr>
          <a:lstStyle/>
          <a:p>
            <a:endParaRPr lang="en-US"/>
          </a:p>
        </p:txBody>
      </p:sp>
      <p:sp>
        <p:nvSpPr>
          <p:cNvPr id="92169" name="Rectangle 9"/>
          <p:cNvSpPr>
            <a:spLocks noChangeArrowheads="1"/>
          </p:cNvSpPr>
          <p:nvPr/>
        </p:nvSpPr>
        <p:spPr bwMode="auto">
          <a:xfrm>
            <a:off x="4419600" y="4876800"/>
            <a:ext cx="3352800" cy="762000"/>
          </a:xfrm>
          <a:prstGeom prst="rect">
            <a:avLst/>
          </a:prstGeom>
          <a:noFill/>
          <a:ln w="19050">
            <a:noFill/>
            <a:miter lim="800000"/>
            <a:headEnd/>
            <a:tailEnd/>
          </a:ln>
          <a:effectLst/>
        </p:spPr>
        <p:txBody>
          <a:bodyPr wrap="none" anchor="ctr">
            <a:prstTxWarp prst="textNoShape">
              <a:avLst/>
            </a:prstTxWarp>
          </a:bodyPr>
          <a:lstStyle/>
          <a:p>
            <a:endParaRPr lang="en-US"/>
          </a:p>
        </p:txBody>
      </p:sp>
      <p:sp>
        <p:nvSpPr>
          <p:cNvPr id="92170" name="Rectangle 10"/>
          <p:cNvSpPr>
            <a:spLocks noChangeArrowheads="1"/>
          </p:cNvSpPr>
          <p:nvPr/>
        </p:nvSpPr>
        <p:spPr bwMode="auto">
          <a:xfrm>
            <a:off x="4419600" y="1676400"/>
            <a:ext cx="3505200" cy="762000"/>
          </a:xfrm>
          <a:prstGeom prst="rect">
            <a:avLst/>
          </a:prstGeom>
          <a:noFill/>
          <a:ln w="19050">
            <a:noFill/>
            <a:miter lim="800000"/>
            <a:headEnd/>
            <a:tailEnd/>
          </a:ln>
          <a:effectLst/>
        </p:spPr>
        <p:txBody>
          <a:bodyPr wrap="none" anchor="ctr">
            <a:prstTxWarp prst="textNoShape">
              <a:avLst/>
            </a:prstTxWarp>
          </a:bodyPr>
          <a:lstStyle/>
          <a:p>
            <a:endParaRPr lang="en-US"/>
          </a:p>
        </p:txBody>
      </p:sp>
      <p:graphicFrame>
        <p:nvGraphicFramePr>
          <p:cNvPr id="92171" name="Object 11"/>
          <p:cNvGraphicFramePr>
            <a:graphicFrameLocks noChangeAspect="1"/>
          </p:cNvGraphicFramePr>
          <p:nvPr/>
        </p:nvGraphicFramePr>
        <p:xfrm>
          <a:off x="4484688" y="4918075"/>
          <a:ext cx="3294062" cy="695325"/>
        </p:xfrm>
        <a:graphic>
          <a:graphicData uri="http://schemas.openxmlformats.org/presentationml/2006/ole">
            <p:oleObj spid="_x0000_s1530884" name="Equation" r:id="rId6" imgW="1701800" imgH="419100" progId="Equation.3">
              <p:embed/>
            </p:oleObj>
          </a:graphicData>
        </a:graphic>
      </p:graphicFrame>
      <p:graphicFrame>
        <p:nvGraphicFramePr>
          <p:cNvPr id="92172" name="Object 12"/>
          <p:cNvGraphicFramePr>
            <a:graphicFrameLocks noChangeAspect="1"/>
          </p:cNvGraphicFramePr>
          <p:nvPr/>
        </p:nvGraphicFramePr>
        <p:xfrm>
          <a:off x="4530725" y="1712913"/>
          <a:ext cx="3359150" cy="747712"/>
        </p:xfrm>
        <a:graphic>
          <a:graphicData uri="http://schemas.openxmlformats.org/presentationml/2006/ole">
            <p:oleObj spid="_x0000_s1530885" name="Equation" r:id="rId7" imgW="1803240" imgH="469800" progId="Equation.3">
              <p:embed/>
            </p:oleObj>
          </a:graphicData>
        </a:graphic>
      </p:graphicFrame>
      <p:graphicFrame>
        <p:nvGraphicFramePr>
          <p:cNvPr id="92173" name="Object 13"/>
          <p:cNvGraphicFramePr>
            <a:graphicFrameLocks noChangeAspect="1"/>
          </p:cNvGraphicFramePr>
          <p:nvPr/>
        </p:nvGraphicFramePr>
        <p:xfrm>
          <a:off x="2695575" y="5781675"/>
          <a:ext cx="3659188" cy="490538"/>
        </p:xfrm>
        <a:graphic>
          <a:graphicData uri="http://schemas.openxmlformats.org/presentationml/2006/ole">
            <p:oleObj spid="_x0000_s1530886" name="Equation" r:id="rId8" imgW="1930320" imgH="304560" progId="Equation.3">
              <p:embed/>
            </p:oleObj>
          </a:graphicData>
        </a:graphic>
      </p:graphicFrame>
      <p:sp>
        <p:nvSpPr>
          <p:cNvPr id="92174" name="Rectangle 14"/>
          <p:cNvSpPr>
            <a:spLocks noChangeArrowheads="1"/>
          </p:cNvSpPr>
          <p:nvPr/>
        </p:nvSpPr>
        <p:spPr bwMode="auto">
          <a:xfrm>
            <a:off x="1011238" y="1970088"/>
            <a:ext cx="2667000" cy="304800"/>
          </a:xfrm>
          <a:prstGeom prst="rect">
            <a:avLst/>
          </a:prstGeom>
          <a:noFill/>
          <a:ln w="9525">
            <a:noFill/>
            <a:miter lim="800000"/>
            <a:headEnd/>
            <a:tailEnd/>
          </a:ln>
          <a:effectLst/>
        </p:spPr>
        <p:txBody>
          <a:bodyPr lIns="91417" tIns="45709" rIns="91417" bIns="45709">
            <a:prstTxWarp prst="textNoShape">
              <a:avLst/>
            </a:prstTxWarp>
          </a:bodyPr>
          <a:lstStyle/>
          <a:p>
            <a:pPr algn="ctr">
              <a:spcBef>
                <a:spcPct val="20000"/>
              </a:spcBef>
            </a:pPr>
            <a:r>
              <a:rPr lang="en-US" sz="1800" b="0" i="1">
                <a:latin typeface="Times" charset="0"/>
              </a:rPr>
              <a:t>Equation 4.43 – pg.132</a:t>
            </a:r>
          </a:p>
        </p:txBody>
      </p:sp>
      <p:sp>
        <p:nvSpPr>
          <p:cNvPr id="92175" name="Rectangle 15"/>
          <p:cNvSpPr>
            <a:spLocks noChangeArrowheads="1"/>
          </p:cNvSpPr>
          <p:nvPr/>
        </p:nvSpPr>
        <p:spPr bwMode="auto">
          <a:xfrm>
            <a:off x="979488" y="3071813"/>
            <a:ext cx="2667000" cy="304800"/>
          </a:xfrm>
          <a:prstGeom prst="rect">
            <a:avLst/>
          </a:prstGeom>
          <a:noFill/>
          <a:ln w="9525">
            <a:noFill/>
            <a:miter lim="800000"/>
            <a:headEnd/>
            <a:tailEnd/>
          </a:ln>
          <a:effectLst/>
        </p:spPr>
        <p:txBody>
          <a:bodyPr lIns="91417" tIns="45709" rIns="91417" bIns="45709">
            <a:prstTxWarp prst="textNoShape">
              <a:avLst/>
            </a:prstTxWarp>
          </a:bodyPr>
          <a:lstStyle/>
          <a:p>
            <a:pPr algn="ctr">
              <a:spcBef>
                <a:spcPct val="20000"/>
              </a:spcBef>
            </a:pPr>
            <a:r>
              <a:rPr lang="en-US" sz="1800" b="0" i="1">
                <a:latin typeface="Times" charset="0"/>
              </a:rPr>
              <a:t>Equation 4.47 – pg.133</a:t>
            </a:r>
          </a:p>
        </p:txBody>
      </p:sp>
      <p:sp>
        <p:nvSpPr>
          <p:cNvPr id="92176" name="Rectangle 16"/>
          <p:cNvSpPr>
            <a:spLocks noChangeArrowheads="1"/>
          </p:cNvSpPr>
          <p:nvPr/>
        </p:nvSpPr>
        <p:spPr bwMode="auto">
          <a:xfrm>
            <a:off x="971550" y="4138613"/>
            <a:ext cx="2667000" cy="304800"/>
          </a:xfrm>
          <a:prstGeom prst="rect">
            <a:avLst/>
          </a:prstGeom>
          <a:noFill/>
          <a:ln w="9525">
            <a:noFill/>
            <a:miter lim="800000"/>
            <a:headEnd/>
            <a:tailEnd/>
          </a:ln>
          <a:effectLst/>
        </p:spPr>
        <p:txBody>
          <a:bodyPr lIns="91417" tIns="45709" rIns="91417" bIns="45709">
            <a:prstTxWarp prst="textNoShape">
              <a:avLst/>
            </a:prstTxWarp>
          </a:bodyPr>
          <a:lstStyle/>
          <a:p>
            <a:pPr algn="ctr">
              <a:spcBef>
                <a:spcPct val="20000"/>
              </a:spcBef>
            </a:pPr>
            <a:r>
              <a:rPr lang="en-US" sz="1800" b="0" i="1">
                <a:latin typeface="Times" charset="0"/>
              </a:rPr>
              <a:t>Equation 4.45 – pg.133</a:t>
            </a:r>
          </a:p>
        </p:txBody>
      </p:sp>
      <p:sp>
        <p:nvSpPr>
          <p:cNvPr id="92177" name="Rectangle 17"/>
          <p:cNvSpPr>
            <a:spLocks noChangeArrowheads="1"/>
          </p:cNvSpPr>
          <p:nvPr/>
        </p:nvSpPr>
        <p:spPr bwMode="auto">
          <a:xfrm>
            <a:off x="992188" y="5233988"/>
            <a:ext cx="2667000" cy="304800"/>
          </a:xfrm>
          <a:prstGeom prst="rect">
            <a:avLst/>
          </a:prstGeom>
          <a:noFill/>
          <a:ln w="9525">
            <a:noFill/>
            <a:miter lim="800000"/>
            <a:headEnd/>
            <a:tailEnd/>
          </a:ln>
          <a:effectLst/>
        </p:spPr>
        <p:txBody>
          <a:bodyPr lIns="91417" tIns="45709" rIns="91417" bIns="45709">
            <a:prstTxWarp prst="textNoShape">
              <a:avLst/>
            </a:prstTxWarp>
          </a:bodyPr>
          <a:lstStyle/>
          <a:p>
            <a:pPr algn="ctr">
              <a:spcBef>
                <a:spcPct val="20000"/>
              </a:spcBef>
            </a:pPr>
            <a:r>
              <a:rPr lang="en-US" sz="1800" b="0" i="1">
                <a:latin typeface="Times" charset="0"/>
              </a:rPr>
              <a:t>Equation 4.46 – pg.133</a:t>
            </a:r>
          </a:p>
        </p:txBody>
      </p:sp>
      <p:grpSp>
        <p:nvGrpSpPr>
          <p:cNvPr id="19" name="Group 10"/>
          <p:cNvGrpSpPr>
            <a:grpSpLocks/>
          </p:cNvGrpSpPr>
          <p:nvPr/>
        </p:nvGrpSpPr>
        <p:grpSpPr bwMode="auto">
          <a:xfrm>
            <a:off x="0" y="851294"/>
            <a:ext cx="9144000" cy="136525"/>
            <a:chOff x="0" y="1180"/>
            <a:chExt cx="5760" cy="86"/>
          </a:xfrm>
        </p:grpSpPr>
        <p:sp>
          <p:nvSpPr>
            <p:cNvPr id="20" name="Rectangle 19"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21" name="Rectangle 20"/>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22" name="Picture 7"/>
          <p:cNvPicPr>
            <a:picLocks noChangeAspect="1" noChangeArrowheads="1"/>
          </p:cNvPicPr>
          <p:nvPr/>
        </p:nvPicPr>
        <p:blipFill>
          <a:blip r:embed="rId9"/>
          <a:srcRect/>
          <a:stretch>
            <a:fillRect/>
          </a:stretch>
        </p:blipFill>
        <p:spPr bwMode="auto">
          <a:xfrm>
            <a:off x="152400" y="89294"/>
            <a:ext cx="681038" cy="68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75778" name="Rectangle 2"/>
          <p:cNvSpPr>
            <a:spLocks noChangeArrowheads="1"/>
          </p:cNvSpPr>
          <p:nvPr>
            <p:ph type="title"/>
          </p:nvPr>
        </p:nvSpPr>
        <p:spPr bwMode="auto">
          <a:xfrm>
            <a:off x="482600" y="-12700"/>
            <a:ext cx="8610600" cy="457200"/>
          </a:xfrm>
          <a:solidFill>
            <a:srgbClr val="FFFFFF"/>
          </a:solidFill>
          <a:ln>
            <a:miter lim="800000"/>
            <a:headEnd/>
            <a:tailEnd/>
          </a:ln>
        </p:spPr>
        <p:txBody>
          <a:bodyPr wrap="square" lIns="91440" tIns="45720" rIns="91440" bIns="45720" numCol="1" anchor="t" anchorCtr="0" compatLnSpc="1">
            <a:prstTxWarp prst="textNoShape">
              <a:avLst/>
            </a:prstTxWarp>
            <a:noAutofit/>
          </a:bodyPr>
          <a:lstStyle/>
          <a:p>
            <a:r>
              <a:rPr lang="en-US" sz="2800" dirty="0">
                <a:latin typeface="Arial"/>
                <a:cs typeface="Arial"/>
              </a:rPr>
              <a:t>Stress Magnitudes at Depth as Constrained by </a:t>
            </a:r>
            <a:br>
              <a:rPr lang="en-US" sz="2800" dirty="0">
                <a:latin typeface="Arial"/>
                <a:cs typeface="Arial"/>
              </a:rPr>
            </a:br>
            <a:r>
              <a:rPr lang="en-US" sz="2800" dirty="0">
                <a:latin typeface="Arial"/>
                <a:cs typeface="Arial"/>
              </a:rPr>
              <a:t>Frictional Strength of the Crust</a:t>
            </a:r>
          </a:p>
        </p:txBody>
      </p:sp>
      <p:sp>
        <p:nvSpPr>
          <p:cNvPr id="75779" name="Rectangle 3"/>
          <p:cNvSpPr>
            <a:spLocks noChangeArrowheads="1"/>
          </p:cNvSpPr>
          <p:nvPr/>
        </p:nvSpPr>
        <p:spPr bwMode="auto">
          <a:xfrm>
            <a:off x="0" y="3505200"/>
            <a:ext cx="1524000" cy="533400"/>
          </a:xfrm>
          <a:prstGeom prst="rect">
            <a:avLst/>
          </a:prstGeom>
          <a:solidFill>
            <a:schemeClr val="bg1"/>
          </a:solidFill>
          <a:ln w="9525">
            <a:noFill/>
            <a:miter lim="800000"/>
            <a:headEnd/>
            <a:tailEnd/>
          </a:ln>
          <a:effectLst/>
        </p:spPr>
        <p:txBody>
          <a:bodyPr wrap="none" anchor="ctr">
            <a:prstTxWarp prst="textNoShape">
              <a:avLst/>
            </a:prstTxWarp>
          </a:bodyPr>
          <a:lstStyle/>
          <a:p>
            <a:endParaRPr lang="en-US"/>
          </a:p>
        </p:txBody>
      </p:sp>
      <p:sp>
        <p:nvSpPr>
          <p:cNvPr id="75780" name="Rectangle 4"/>
          <p:cNvSpPr>
            <a:spLocks noChangeArrowheads="1"/>
          </p:cNvSpPr>
          <p:nvPr/>
        </p:nvSpPr>
        <p:spPr bwMode="auto">
          <a:xfrm>
            <a:off x="228600" y="3505200"/>
            <a:ext cx="1219200" cy="457200"/>
          </a:xfrm>
          <a:prstGeom prst="rect">
            <a:avLst/>
          </a:prstGeom>
          <a:solidFill>
            <a:schemeClr val="bg1"/>
          </a:solidFill>
          <a:ln w="9525">
            <a:noFill/>
            <a:miter lim="800000"/>
            <a:headEnd/>
            <a:tailEnd/>
          </a:ln>
          <a:effectLst/>
        </p:spPr>
        <p:txBody>
          <a:bodyPr wrap="none" anchor="ctr">
            <a:prstTxWarp prst="textNoShape">
              <a:avLst/>
            </a:prstTxWarp>
          </a:bodyPr>
          <a:lstStyle/>
          <a:p>
            <a:endParaRPr lang="en-US"/>
          </a:p>
        </p:txBody>
      </p:sp>
      <p:sp>
        <p:nvSpPr>
          <p:cNvPr id="75788" name="Rectangle 12"/>
          <p:cNvSpPr>
            <a:spLocks noChangeArrowheads="1"/>
          </p:cNvSpPr>
          <p:nvPr/>
        </p:nvSpPr>
        <p:spPr bwMode="auto">
          <a:xfrm>
            <a:off x="0" y="3505200"/>
            <a:ext cx="1295400" cy="457200"/>
          </a:xfrm>
          <a:prstGeom prst="rect">
            <a:avLst/>
          </a:prstGeom>
          <a:solidFill>
            <a:schemeClr val="bg1"/>
          </a:solidFill>
          <a:ln w="9525">
            <a:noFill/>
            <a:miter lim="800000"/>
            <a:headEnd/>
            <a:tailEnd/>
          </a:ln>
          <a:effectLst/>
        </p:spPr>
        <p:txBody>
          <a:bodyPr wrap="none" anchor="ctr">
            <a:prstTxWarp prst="textNoShape">
              <a:avLst/>
            </a:prstTxWarp>
          </a:bodyPr>
          <a:lstStyle/>
          <a:p>
            <a:endParaRPr lang="en-US"/>
          </a:p>
        </p:txBody>
      </p:sp>
      <p:pic>
        <p:nvPicPr>
          <p:cNvPr id="75790" name="Picture 14"/>
          <p:cNvPicPr>
            <a:picLocks noChangeAspect="1" noChangeArrowheads="1"/>
          </p:cNvPicPr>
          <p:nvPr/>
        </p:nvPicPr>
        <p:blipFill>
          <a:blip r:embed="rId2"/>
          <a:srcRect b="60063"/>
          <a:stretch>
            <a:fillRect/>
          </a:stretch>
        </p:blipFill>
        <p:spPr bwMode="auto">
          <a:xfrm>
            <a:off x="977257" y="1539874"/>
            <a:ext cx="8828731" cy="5216525"/>
          </a:xfrm>
          <a:prstGeom prst="rect">
            <a:avLst/>
          </a:prstGeom>
          <a:noFill/>
          <a:ln w="9525">
            <a:noFill/>
            <a:miter lim="800000"/>
            <a:headEnd/>
            <a:tailEnd/>
          </a:ln>
          <a:effectLst/>
        </p:spPr>
      </p:pic>
      <p:grpSp>
        <p:nvGrpSpPr>
          <p:cNvPr id="8" name="Group 10"/>
          <p:cNvGrpSpPr>
            <a:grpSpLocks/>
          </p:cNvGrpSpPr>
          <p:nvPr/>
        </p:nvGrpSpPr>
        <p:grpSpPr bwMode="auto">
          <a:xfrm>
            <a:off x="0" y="851294"/>
            <a:ext cx="9144000" cy="136525"/>
            <a:chOff x="0" y="1180"/>
            <a:chExt cx="5760" cy="86"/>
          </a:xfrm>
        </p:grpSpPr>
        <p:sp>
          <p:nvSpPr>
            <p:cNvPr id="9" name="Rectangle 8"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10" name="Rectangle 9"/>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11" name="Picture 7"/>
          <p:cNvPicPr>
            <a:picLocks noChangeAspect="1" noChangeArrowheads="1"/>
          </p:cNvPicPr>
          <p:nvPr/>
        </p:nvPicPr>
        <p:blipFill>
          <a:blip r:embed="rId3"/>
          <a:srcRect/>
          <a:stretch>
            <a:fillRect/>
          </a:stretch>
        </p:blipFill>
        <p:spPr bwMode="auto">
          <a:xfrm>
            <a:off x="152400" y="89294"/>
            <a:ext cx="681038" cy="685800"/>
          </a:xfrm>
          <a:prstGeom prst="rect">
            <a:avLst/>
          </a:prstGeom>
          <a:noFill/>
          <a:ln w="9525">
            <a:noFill/>
            <a:miter lim="800000"/>
            <a:headEnd/>
            <a:tailEnd/>
          </a:ln>
        </p:spPr>
      </p:pic>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1828800" y="50800"/>
            <a:ext cx="5562600" cy="762000"/>
          </a:xfrm>
        </p:spPr>
        <p:txBody>
          <a:bodyPr>
            <a:noAutofit/>
          </a:bodyPr>
          <a:lstStyle/>
          <a:p>
            <a:r>
              <a:rPr lang="en-US" sz="3200" dirty="0">
                <a:latin typeface="Arial"/>
                <a:cs typeface="Arial"/>
              </a:rPr>
              <a:t>Pre-existing</a:t>
            </a:r>
            <a:r>
              <a:rPr lang="en-US" sz="3200" dirty="0" smtClean="0">
                <a:latin typeface="Arial"/>
                <a:cs typeface="Arial"/>
              </a:rPr>
              <a:t> Fractures and Faults in the Earth</a:t>
            </a:r>
            <a:endParaRPr lang="en-US" sz="3200" dirty="0">
              <a:latin typeface="Arial"/>
              <a:cs typeface="Arial"/>
            </a:endParaRPr>
          </a:p>
        </p:txBody>
      </p:sp>
      <p:pic>
        <p:nvPicPr>
          <p:cNvPr id="34821" name="Picture 5" descr="Fig"/>
          <p:cNvPicPr>
            <a:picLocks noChangeAspect="1" noChangeArrowheads="1"/>
          </p:cNvPicPr>
          <p:nvPr/>
        </p:nvPicPr>
        <p:blipFill>
          <a:blip r:embed="rId2"/>
          <a:srcRect/>
          <a:stretch>
            <a:fillRect/>
          </a:stretch>
        </p:blipFill>
        <p:spPr bwMode="auto">
          <a:xfrm>
            <a:off x="609600" y="1828800"/>
            <a:ext cx="7802563" cy="2773363"/>
          </a:xfrm>
          <a:prstGeom prst="rect">
            <a:avLst/>
          </a:prstGeom>
          <a:noFill/>
        </p:spPr>
      </p:pic>
      <p:grpSp>
        <p:nvGrpSpPr>
          <p:cNvPr id="4" name="Group 10"/>
          <p:cNvGrpSpPr>
            <a:grpSpLocks/>
          </p:cNvGrpSpPr>
          <p:nvPr/>
        </p:nvGrpSpPr>
        <p:grpSpPr bwMode="auto">
          <a:xfrm>
            <a:off x="0" y="851294"/>
            <a:ext cx="9144000" cy="136525"/>
            <a:chOff x="0" y="1180"/>
            <a:chExt cx="5760" cy="86"/>
          </a:xfrm>
        </p:grpSpPr>
        <p:sp>
          <p:nvSpPr>
            <p:cNvPr id="5" name="Rectangle 4"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6" name="Rectangle 5"/>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7" name="Picture 7"/>
          <p:cNvPicPr>
            <a:picLocks noChangeAspect="1" noChangeArrowheads="1"/>
          </p:cNvPicPr>
          <p:nvPr/>
        </p:nvPicPr>
        <p:blipFill>
          <a:blip r:embed="rId3"/>
          <a:srcRect/>
          <a:stretch>
            <a:fillRect/>
          </a:stretch>
        </p:blipFill>
        <p:spPr bwMode="auto">
          <a:xfrm>
            <a:off x="152400" y="89294"/>
            <a:ext cx="681038" cy="685800"/>
          </a:xfrm>
          <a:prstGeom prst="rect">
            <a:avLst/>
          </a:prstGeom>
          <a:noFill/>
          <a:ln w="9525">
            <a:noFill/>
            <a:miter lim="800000"/>
            <a:headEnd/>
            <a:tailEnd/>
          </a:ln>
        </p:spPr>
      </p:pic>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64522" name="Rectangle 1034"/>
          <p:cNvSpPr>
            <a:spLocks noChangeArrowheads="1"/>
          </p:cNvSpPr>
          <p:nvPr/>
        </p:nvSpPr>
        <p:spPr bwMode="auto">
          <a:xfrm>
            <a:off x="2057400" y="1600200"/>
            <a:ext cx="5105400" cy="4419600"/>
          </a:xfrm>
          <a:prstGeom prst="rect">
            <a:avLst/>
          </a:prstGeom>
          <a:solidFill>
            <a:srgbClr val="FFFFCC"/>
          </a:solidFill>
          <a:ln w="9525">
            <a:solidFill>
              <a:schemeClr val="tx1"/>
            </a:solidFill>
            <a:miter lim="800000"/>
            <a:headEnd/>
            <a:tailEnd/>
          </a:ln>
          <a:effectLst/>
        </p:spPr>
        <p:txBody>
          <a:bodyPr wrap="none" anchor="ctr">
            <a:prstTxWarp prst="textNoShape">
              <a:avLst/>
            </a:prstTxWarp>
          </a:bodyPr>
          <a:lstStyle/>
          <a:p>
            <a:endParaRPr lang="en-US"/>
          </a:p>
        </p:txBody>
      </p:sp>
      <p:sp>
        <p:nvSpPr>
          <p:cNvPr id="64521" name="Rectangle 1033"/>
          <p:cNvSpPr>
            <a:spLocks noChangeArrowheads="1"/>
          </p:cNvSpPr>
          <p:nvPr/>
        </p:nvSpPr>
        <p:spPr bwMode="auto">
          <a:xfrm>
            <a:off x="3505200" y="1905000"/>
            <a:ext cx="2133600" cy="1447800"/>
          </a:xfrm>
          <a:prstGeom prst="rect">
            <a:avLst/>
          </a:prstGeom>
          <a:solidFill>
            <a:srgbClr val="CCECFF"/>
          </a:solidFill>
          <a:ln w="9525">
            <a:solidFill>
              <a:schemeClr val="tx1"/>
            </a:solidFill>
            <a:miter lim="800000"/>
            <a:headEnd/>
            <a:tailEnd/>
          </a:ln>
          <a:effectLst/>
        </p:spPr>
        <p:txBody>
          <a:bodyPr wrap="none" anchor="ctr">
            <a:prstTxWarp prst="textNoShape">
              <a:avLst/>
            </a:prstTxWarp>
          </a:bodyPr>
          <a:lstStyle/>
          <a:p>
            <a:endParaRPr lang="en-US"/>
          </a:p>
        </p:txBody>
      </p:sp>
      <p:sp>
        <p:nvSpPr>
          <p:cNvPr id="64514" name="Rectangle 1026"/>
          <p:cNvSpPr>
            <a:spLocks noGrp="1" noChangeArrowheads="1"/>
          </p:cNvSpPr>
          <p:nvPr>
            <p:ph type="title"/>
          </p:nvPr>
        </p:nvSpPr>
        <p:spPr>
          <a:xfrm>
            <a:off x="1828800" y="38100"/>
            <a:ext cx="6032500" cy="762000"/>
          </a:xfrm>
        </p:spPr>
        <p:txBody>
          <a:bodyPr>
            <a:noAutofit/>
          </a:bodyPr>
          <a:lstStyle/>
          <a:p>
            <a:r>
              <a:rPr lang="en-US" sz="3200" dirty="0">
                <a:latin typeface="Arial"/>
                <a:cs typeface="Arial"/>
              </a:rPr>
              <a:t>Flow Through a Single Fracture (Parallel Plate Approximation)</a:t>
            </a:r>
          </a:p>
        </p:txBody>
      </p:sp>
      <p:graphicFrame>
        <p:nvGraphicFramePr>
          <p:cNvPr id="64517" name="Object 1029"/>
          <p:cNvGraphicFramePr>
            <a:graphicFrameLocks noChangeAspect="1"/>
          </p:cNvGraphicFramePr>
          <p:nvPr/>
        </p:nvGraphicFramePr>
        <p:xfrm>
          <a:off x="3656013" y="2100263"/>
          <a:ext cx="1831975" cy="963612"/>
        </p:xfrm>
        <a:graphic>
          <a:graphicData uri="http://schemas.openxmlformats.org/presentationml/2006/ole">
            <p:oleObj spid="_x0000_s1534978" name="Equation" r:id="rId3" imgW="774700" imgH="406400" progId="Equation.3">
              <p:embed/>
            </p:oleObj>
          </a:graphicData>
        </a:graphic>
      </p:graphicFrame>
      <p:sp>
        <p:nvSpPr>
          <p:cNvPr id="64520" name="Text Box 1032"/>
          <p:cNvSpPr txBox="1">
            <a:spLocks noChangeArrowheads="1"/>
          </p:cNvSpPr>
          <p:nvPr/>
        </p:nvSpPr>
        <p:spPr bwMode="auto">
          <a:xfrm>
            <a:off x="3124200" y="3733800"/>
            <a:ext cx="3281363" cy="1938338"/>
          </a:xfrm>
          <a:prstGeom prst="rect">
            <a:avLst/>
          </a:prstGeom>
          <a:noFill/>
          <a:ln w="9525">
            <a:noFill/>
            <a:miter lim="800000"/>
            <a:headEnd/>
            <a:tailEnd/>
          </a:ln>
          <a:effectLst/>
        </p:spPr>
        <p:txBody>
          <a:bodyPr wrap="none">
            <a:prstTxWarp prst="textNoShape">
              <a:avLst/>
            </a:prstTxWarp>
            <a:spAutoFit/>
          </a:bodyPr>
          <a:lstStyle/>
          <a:p>
            <a:pPr>
              <a:spcBef>
                <a:spcPct val="35000"/>
              </a:spcBef>
            </a:pPr>
            <a:r>
              <a:rPr lang="en-US"/>
              <a:t>Q = Volumetric flow rate</a:t>
            </a:r>
          </a:p>
          <a:p>
            <a:pPr>
              <a:spcBef>
                <a:spcPct val="35000"/>
              </a:spcBef>
              <a:buFont typeface="Symbol" charset="2"/>
              <a:buChar char="h"/>
            </a:pPr>
            <a:r>
              <a:rPr lang="en-US">
                <a:sym typeface="Symbol" charset="2"/>
              </a:rPr>
              <a:t> = Fluid viscosity</a:t>
            </a:r>
          </a:p>
          <a:p>
            <a:pPr>
              <a:spcBef>
                <a:spcPct val="35000"/>
              </a:spcBef>
              <a:buFont typeface="Symbol" charset="2"/>
              <a:buNone/>
            </a:pPr>
            <a:r>
              <a:rPr lang="en-US">
                <a:sym typeface="Symbol" charset="2"/>
              </a:rPr>
              <a:t>P = Pressure gradient</a:t>
            </a:r>
          </a:p>
          <a:p>
            <a:pPr>
              <a:spcBef>
                <a:spcPct val="35000"/>
              </a:spcBef>
              <a:buFont typeface="Symbol" charset="2"/>
              <a:buNone/>
            </a:pPr>
            <a:r>
              <a:rPr lang="en-US">
                <a:sym typeface="Symbol" charset="2"/>
              </a:rPr>
              <a:t>b  separation of plates </a:t>
            </a:r>
            <a:endParaRPr lang="en-US"/>
          </a:p>
        </p:txBody>
      </p:sp>
      <p:grpSp>
        <p:nvGrpSpPr>
          <p:cNvPr id="8" name="Group 10"/>
          <p:cNvGrpSpPr>
            <a:grpSpLocks/>
          </p:cNvGrpSpPr>
          <p:nvPr/>
        </p:nvGrpSpPr>
        <p:grpSpPr bwMode="auto">
          <a:xfrm>
            <a:off x="0" y="851294"/>
            <a:ext cx="9144000" cy="136525"/>
            <a:chOff x="0" y="1180"/>
            <a:chExt cx="5760" cy="86"/>
          </a:xfrm>
        </p:grpSpPr>
        <p:sp>
          <p:nvSpPr>
            <p:cNvPr id="9" name="Rectangle 8"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10" name="Rectangle 9"/>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11" name="Picture 7"/>
          <p:cNvPicPr>
            <a:picLocks noChangeAspect="1" noChangeArrowheads="1"/>
          </p:cNvPicPr>
          <p:nvPr/>
        </p:nvPicPr>
        <p:blipFill>
          <a:blip r:embed="rId4"/>
          <a:srcRect/>
          <a:stretch>
            <a:fillRect/>
          </a:stretch>
        </p:blipFill>
        <p:spPr bwMode="auto">
          <a:xfrm>
            <a:off x="152400" y="89294"/>
            <a:ext cx="681038" cy="685800"/>
          </a:xfrm>
          <a:prstGeom prst="rect">
            <a:avLst/>
          </a:prstGeom>
          <a:noFill/>
          <a:ln w="9525">
            <a:noFill/>
            <a:miter lim="800000"/>
            <a:headEnd/>
            <a:tailEnd/>
          </a:ln>
        </p:spPr>
      </p:pic>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pic>
        <p:nvPicPr>
          <p:cNvPr id="35848" name="Picture 8" descr="5-2 fluid flow thru"/>
          <p:cNvPicPr>
            <a:picLocks noChangeAspect="1" noChangeArrowheads="1"/>
          </p:cNvPicPr>
          <p:nvPr/>
        </p:nvPicPr>
        <p:blipFill>
          <a:blip r:embed="rId3"/>
          <a:srcRect/>
          <a:stretch>
            <a:fillRect/>
          </a:stretch>
        </p:blipFill>
        <p:spPr bwMode="auto">
          <a:xfrm>
            <a:off x="533400" y="1752600"/>
            <a:ext cx="5029200" cy="4243388"/>
          </a:xfrm>
          <a:prstGeom prst="rect">
            <a:avLst/>
          </a:prstGeom>
          <a:noFill/>
        </p:spPr>
      </p:pic>
      <p:sp>
        <p:nvSpPr>
          <p:cNvPr id="35842" name="Rectangle 2"/>
          <p:cNvSpPr>
            <a:spLocks noGrp="1" noChangeArrowheads="1"/>
          </p:cNvSpPr>
          <p:nvPr>
            <p:ph type="title"/>
          </p:nvPr>
        </p:nvSpPr>
        <p:spPr>
          <a:xfrm>
            <a:off x="698500" y="-246062"/>
            <a:ext cx="8229600" cy="1143000"/>
          </a:xfrm>
        </p:spPr>
        <p:txBody>
          <a:bodyPr>
            <a:normAutofit/>
          </a:bodyPr>
          <a:lstStyle/>
          <a:p>
            <a:r>
              <a:rPr lang="en-US" sz="3200" dirty="0">
                <a:latin typeface="Arial"/>
                <a:cs typeface="Arial"/>
              </a:rPr>
              <a:t>Fluid Flow Through an Elliptical</a:t>
            </a:r>
            <a:r>
              <a:rPr lang="en-US" sz="3200" dirty="0" smtClean="0">
                <a:latin typeface="Arial"/>
                <a:cs typeface="Arial"/>
              </a:rPr>
              <a:t> Fracture</a:t>
            </a:r>
            <a:endParaRPr lang="en-US" sz="3200" dirty="0">
              <a:latin typeface="Arial"/>
              <a:cs typeface="Arial"/>
            </a:endParaRPr>
          </a:p>
        </p:txBody>
      </p:sp>
      <p:graphicFrame>
        <p:nvGraphicFramePr>
          <p:cNvPr id="35844" name="Object 4"/>
          <p:cNvGraphicFramePr>
            <a:graphicFrameLocks noChangeAspect="1"/>
          </p:cNvGraphicFramePr>
          <p:nvPr/>
        </p:nvGraphicFramePr>
        <p:xfrm>
          <a:off x="5040313" y="1524000"/>
          <a:ext cx="3178175" cy="758825"/>
        </p:xfrm>
        <a:graphic>
          <a:graphicData uri="http://schemas.openxmlformats.org/presentationml/2006/ole">
            <p:oleObj spid="_x0000_s1536002" name="Equation" r:id="rId4" imgW="1752600" imgH="419100" progId="Equation.3">
              <p:embed/>
            </p:oleObj>
          </a:graphicData>
        </a:graphic>
      </p:graphicFrame>
      <p:graphicFrame>
        <p:nvGraphicFramePr>
          <p:cNvPr id="35845" name="Object 5"/>
          <p:cNvGraphicFramePr>
            <a:graphicFrameLocks noChangeAspect="1"/>
          </p:cNvGraphicFramePr>
          <p:nvPr/>
        </p:nvGraphicFramePr>
        <p:xfrm>
          <a:off x="4959350" y="3254375"/>
          <a:ext cx="3646488" cy="973138"/>
        </p:xfrm>
        <a:graphic>
          <a:graphicData uri="http://schemas.openxmlformats.org/presentationml/2006/ole">
            <p:oleObj spid="_x0000_s1536003" name="Equation" r:id="rId5" imgW="2044700" imgH="546100" progId="Equation.3">
              <p:embed/>
            </p:oleObj>
          </a:graphicData>
        </a:graphic>
      </p:graphicFrame>
      <p:graphicFrame>
        <p:nvGraphicFramePr>
          <p:cNvPr id="35846" name="Object 6"/>
          <p:cNvGraphicFramePr>
            <a:graphicFrameLocks noChangeAspect="1"/>
          </p:cNvGraphicFramePr>
          <p:nvPr/>
        </p:nvGraphicFramePr>
        <p:xfrm>
          <a:off x="5138738" y="2320925"/>
          <a:ext cx="1835150" cy="798513"/>
        </p:xfrm>
        <a:graphic>
          <a:graphicData uri="http://schemas.openxmlformats.org/presentationml/2006/ole">
            <p:oleObj spid="_x0000_s1536004" name="Equation" r:id="rId6" imgW="990600" imgH="431800" progId="Equation.3">
              <p:embed/>
            </p:oleObj>
          </a:graphicData>
        </a:graphic>
      </p:graphicFrame>
      <p:sp>
        <p:nvSpPr>
          <p:cNvPr id="35847" name="Text Box 7"/>
          <p:cNvSpPr txBox="1">
            <a:spLocks noChangeArrowheads="1"/>
          </p:cNvSpPr>
          <p:nvPr/>
        </p:nvSpPr>
        <p:spPr bwMode="auto">
          <a:xfrm>
            <a:off x="5562600" y="5486400"/>
            <a:ext cx="3067050" cy="457200"/>
          </a:xfrm>
          <a:prstGeom prst="rect">
            <a:avLst/>
          </a:prstGeom>
          <a:noFill/>
          <a:ln w="9525">
            <a:noFill/>
            <a:miter lim="800000"/>
            <a:headEnd/>
            <a:tailEnd/>
          </a:ln>
          <a:effectLst/>
        </p:spPr>
        <p:txBody>
          <a:bodyPr wrap="none">
            <a:prstTxWarp prst="textNoShape">
              <a:avLst/>
            </a:prstTxWarp>
            <a:spAutoFit/>
          </a:bodyPr>
          <a:lstStyle/>
          <a:p>
            <a:r>
              <a:rPr lang="en-US">
                <a:solidFill>
                  <a:schemeClr val="accent2"/>
                </a:solidFill>
              </a:rPr>
              <a:t>But, there is a problem!</a:t>
            </a:r>
          </a:p>
        </p:txBody>
      </p:sp>
      <p:sp>
        <p:nvSpPr>
          <p:cNvPr id="35849" name="Rectangle 9"/>
          <p:cNvSpPr>
            <a:spLocks noChangeArrowheads="1"/>
          </p:cNvSpPr>
          <p:nvPr/>
        </p:nvSpPr>
        <p:spPr bwMode="auto">
          <a:xfrm rot="2102106">
            <a:off x="344488" y="2146300"/>
            <a:ext cx="381000" cy="304800"/>
          </a:xfrm>
          <a:prstGeom prst="rect">
            <a:avLst/>
          </a:prstGeom>
          <a:solidFill>
            <a:schemeClr val="bg1"/>
          </a:solidFill>
          <a:ln w="9525">
            <a:noFill/>
            <a:miter lim="800000"/>
            <a:headEnd/>
            <a:tailEnd/>
          </a:ln>
          <a:effectLst/>
        </p:spPr>
        <p:txBody>
          <a:bodyPr wrap="none" anchor="ctr">
            <a:prstTxWarp prst="textNoShape">
              <a:avLst/>
            </a:prstTxWarp>
          </a:bodyPr>
          <a:lstStyle/>
          <a:p>
            <a:endParaRPr lang="en-US"/>
          </a:p>
        </p:txBody>
      </p:sp>
      <p:sp>
        <p:nvSpPr>
          <p:cNvPr id="35850" name="Rectangle 10"/>
          <p:cNvSpPr>
            <a:spLocks noChangeArrowheads="1"/>
          </p:cNvSpPr>
          <p:nvPr/>
        </p:nvSpPr>
        <p:spPr bwMode="auto">
          <a:xfrm rot="-2878094">
            <a:off x="4964113" y="5791200"/>
            <a:ext cx="304800" cy="304800"/>
          </a:xfrm>
          <a:prstGeom prst="rect">
            <a:avLst/>
          </a:prstGeom>
          <a:solidFill>
            <a:schemeClr val="bg1"/>
          </a:solidFill>
          <a:ln w="9525">
            <a:noFill/>
            <a:miter lim="800000"/>
            <a:headEnd/>
            <a:tailEnd/>
          </a:ln>
          <a:effectLst/>
        </p:spPr>
        <p:txBody>
          <a:bodyPr wrap="none" anchor="ctr">
            <a:prstTxWarp prst="textNoShape">
              <a:avLst/>
            </a:prstTxWarp>
          </a:bodyPr>
          <a:lstStyle/>
          <a:p>
            <a:endParaRPr lang="en-US"/>
          </a:p>
        </p:txBody>
      </p:sp>
      <p:grpSp>
        <p:nvGrpSpPr>
          <p:cNvPr id="11" name="Group 10"/>
          <p:cNvGrpSpPr>
            <a:grpSpLocks/>
          </p:cNvGrpSpPr>
          <p:nvPr/>
        </p:nvGrpSpPr>
        <p:grpSpPr bwMode="auto">
          <a:xfrm>
            <a:off x="0" y="851294"/>
            <a:ext cx="9144000" cy="136525"/>
            <a:chOff x="0" y="1180"/>
            <a:chExt cx="5760" cy="86"/>
          </a:xfrm>
        </p:grpSpPr>
        <p:sp>
          <p:nvSpPr>
            <p:cNvPr id="12" name="Rectangle 11"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13" name="Rectangle 12"/>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14" name="Picture 7"/>
          <p:cNvPicPr>
            <a:picLocks noChangeAspect="1" noChangeArrowheads="1"/>
          </p:cNvPicPr>
          <p:nvPr/>
        </p:nvPicPr>
        <p:blipFill>
          <a:blip r:embed="rId7"/>
          <a:srcRect/>
          <a:stretch>
            <a:fillRect/>
          </a:stretch>
        </p:blipFill>
        <p:spPr bwMode="auto">
          <a:xfrm>
            <a:off x="152400" y="89294"/>
            <a:ext cx="681038" cy="6858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362"/>
            <a:ext cx="8229600" cy="1143000"/>
          </a:xfrm>
        </p:spPr>
        <p:txBody>
          <a:bodyPr>
            <a:normAutofit/>
          </a:bodyPr>
          <a:lstStyle/>
          <a:p>
            <a:r>
              <a:rPr lang="en-US" sz="3200" dirty="0" smtClean="0">
                <a:latin typeface="Arial"/>
                <a:cs typeface="Arial"/>
              </a:rPr>
              <a:t>Stress Map of Poland</a:t>
            </a:r>
            <a:endParaRPr lang="en-US" sz="3200" dirty="0">
              <a:latin typeface="Arial"/>
              <a:cs typeface="Arial"/>
            </a:endParaRPr>
          </a:p>
        </p:txBody>
      </p:sp>
      <p:pic>
        <p:nvPicPr>
          <p:cNvPr id="5" name="Picture 4"/>
          <p:cNvPicPr>
            <a:picLocks noChangeAspect="1"/>
          </p:cNvPicPr>
          <p:nvPr/>
        </p:nvPicPr>
        <p:blipFill>
          <a:blip r:embed="rId2"/>
          <a:srcRect t="45997" b="10669"/>
          <a:stretch>
            <a:fillRect/>
          </a:stretch>
        </p:blipFill>
        <p:spPr>
          <a:xfrm>
            <a:off x="2743200" y="5655435"/>
            <a:ext cx="5689600" cy="1202565"/>
          </a:xfrm>
          <a:prstGeom prst="rect">
            <a:avLst/>
          </a:prstGeom>
        </p:spPr>
      </p:pic>
      <p:pic>
        <p:nvPicPr>
          <p:cNvPr id="4" name="Picture 3" descr="Poland Stress Map with Shale Basins.jpg"/>
          <p:cNvPicPr>
            <a:picLocks noChangeAspect="1"/>
          </p:cNvPicPr>
          <p:nvPr/>
        </p:nvPicPr>
        <p:blipFill>
          <a:blip r:embed="rId3"/>
          <a:srcRect l="12521" t="14943" r="15759" b="9706"/>
          <a:stretch>
            <a:fillRect/>
          </a:stretch>
        </p:blipFill>
        <p:spPr>
          <a:xfrm>
            <a:off x="2088083" y="909639"/>
            <a:ext cx="4960417" cy="4720396"/>
          </a:xfrm>
          <a:prstGeom prst="rect">
            <a:avLst/>
          </a:prstGeom>
        </p:spPr>
      </p:pic>
      <p:pic>
        <p:nvPicPr>
          <p:cNvPr id="6" name="Picture 5"/>
          <p:cNvPicPr>
            <a:picLocks noChangeAspect="1"/>
          </p:cNvPicPr>
          <p:nvPr/>
        </p:nvPicPr>
        <p:blipFill>
          <a:blip r:embed="rId2"/>
          <a:srcRect l="74777" b="59494"/>
          <a:stretch>
            <a:fillRect/>
          </a:stretch>
        </p:blipFill>
        <p:spPr>
          <a:xfrm>
            <a:off x="1574800" y="5591935"/>
            <a:ext cx="1435100" cy="1124075"/>
          </a:xfrm>
          <a:prstGeom prst="rect">
            <a:avLst/>
          </a:prstGeom>
        </p:spPr>
      </p:pic>
      <p:pic>
        <p:nvPicPr>
          <p:cNvPr id="7" name="Picture 6"/>
          <p:cNvPicPr>
            <a:picLocks noChangeAspect="1"/>
          </p:cNvPicPr>
          <p:nvPr/>
        </p:nvPicPr>
        <p:blipFill>
          <a:blip r:embed="rId2"/>
          <a:srcRect l="32143" t="23431" r="40848" b="66043"/>
          <a:stretch>
            <a:fillRect/>
          </a:stretch>
        </p:blipFill>
        <p:spPr>
          <a:xfrm>
            <a:off x="1397000" y="6604000"/>
            <a:ext cx="1536700" cy="292100"/>
          </a:xfrm>
          <a:prstGeom prst="rect">
            <a:avLst/>
          </a:prstGeom>
        </p:spPr>
      </p:pic>
      <p:grpSp>
        <p:nvGrpSpPr>
          <p:cNvPr id="3" name="Group 10"/>
          <p:cNvGrpSpPr>
            <a:grpSpLocks/>
          </p:cNvGrpSpPr>
          <p:nvPr/>
        </p:nvGrpSpPr>
        <p:grpSpPr bwMode="auto">
          <a:xfrm>
            <a:off x="0" y="838200"/>
            <a:ext cx="9144000" cy="136525"/>
            <a:chOff x="0" y="1180"/>
            <a:chExt cx="5760" cy="86"/>
          </a:xfrm>
        </p:grpSpPr>
        <p:sp>
          <p:nvSpPr>
            <p:cNvPr id="9" name="Rectangle 8"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10" name="Rectangle 9"/>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11" name="Picture 7"/>
          <p:cNvPicPr>
            <a:picLocks noChangeAspect="1" noChangeArrowheads="1"/>
          </p:cNvPicPr>
          <p:nvPr/>
        </p:nvPicPr>
        <p:blipFill>
          <a:blip r:embed="rId4"/>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pic>
        <p:nvPicPr>
          <p:cNvPr id="89090" name="Picture 2" descr="5-2 fluid flow thru"/>
          <p:cNvPicPr>
            <a:picLocks noChangeAspect="1" noChangeArrowheads="1"/>
          </p:cNvPicPr>
          <p:nvPr/>
        </p:nvPicPr>
        <p:blipFill>
          <a:blip r:embed="rId3"/>
          <a:srcRect/>
          <a:stretch>
            <a:fillRect/>
          </a:stretch>
        </p:blipFill>
        <p:spPr bwMode="auto">
          <a:xfrm>
            <a:off x="533400" y="1752600"/>
            <a:ext cx="5029200" cy="4243388"/>
          </a:xfrm>
          <a:prstGeom prst="rect">
            <a:avLst/>
          </a:prstGeom>
          <a:noFill/>
        </p:spPr>
      </p:pic>
      <p:sp>
        <p:nvSpPr>
          <p:cNvPr id="89091" name="Rectangle 3"/>
          <p:cNvSpPr>
            <a:spLocks noGrp="1" noChangeArrowheads="1"/>
          </p:cNvSpPr>
          <p:nvPr>
            <p:ph type="title"/>
          </p:nvPr>
        </p:nvSpPr>
        <p:spPr>
          <a:xfrm>
            <a:off x="787400" y="-233362"/>
            <a:ext cx="8229600" cy="1143000"/>
          </a:xfrm>
        </p:spPr>
        <p:txBody>
          <a:bodyPr>
            <a:normAutofit/>
          </a:bodyPr>
          <a:lstStyle/>
          <a:p>
            <a:r>
              <a:rPr lang="en-US" sz="3200" dirty="0">
                <a:latin typeface="Arial"/>
                <a:cs typeface="Arial"/>
              </a:rPr>
              <a:t>Fluid Flow Through an Elliptical</a:t>
            </a:r>
            <a:r>
              <a:rPr lang="en-US" sz="3200" dirty="0" smtClean="0">
                <a:latin typeface="Arial"/>
                <a:cs typeface="Arial"/>
              </a:rPr>
              <a:t> Fracture</a:t>
            </a:r>
            <a:endParaRPr lang="en-US" sz="3200" dirty="0">
              <a:latin typeface="Arial"/>
              <a:cs typeface="Arial"/>
            </a:endParaRPr>
          </a:p>
        </p:txBody>
      </p:sp>
      <p:graphicFrame>
        <p:nvGraphicFramePr>
          <p:cNvPr id="89092" name="Object 4"/>
          <p:cNvGraphicFramePr>
            <a:graphicFrameLocks noChangeAspect="1"/>
          </p:cNvGraphicFramePr>
          <p:nvPr/>
        </p:nvGraphicFramePr>
        <p:xfrm>
          <a:off x="5040313" y="1524000"/>
          <a:ext cx="3178175" cy="758825"/>
        </p:xfrm>
        <a:graphic>
          <a:graphicData uri="http://schemas.openxmlformats.org/presentationml/2006/ole">
            <p:oleObj spid="_x0000_s1537026" name="Equation" r:id="rId4" imgW="1752600" imgH="419100" progId="Equation.3">
              <p:embed/>
            </p:oleObj>
          </a:graphicData>
        </a:graphic>
      </p:graphicFrame>
      <p:graphicFrame>
        <p:nvGraphicFramePr>
          <p:cNvPr id="89093" name="Object 5"/>
          <p:cNvGraphicFramePr>
            <a:graphicFrameLocks noChangeAspect="1"/>
          </p:cNvGraphicFramePr>
          <p:nvPr/>
        </p:nvGraphicFramePr>
        <p:xfrm>
          <a:off x="4959350" y="3254375"/>
          <a:ext cx="3646488" cy="973138"/>
        </p:xfrm>
        <a:graphic>
          <a:graphicData uri="http://schemas.openxmlformats.org/presentationml/2006/ole">
            <p:oleObj spid="_x0000_s1537027" name="Equation" r:id="rId5" imgW="2044700" imgH="546100" progId="Equation.3">
              <p:embed/>
            </p:oleObj>
          </a:graphicData>
        </a:graphic>
      </p:graphicFrame>
      <p:graphicFrame>
        <p:nvGraphicFramePr>
          <p:cNvPr id="89094" name="Object 6"/>
          <p:cNvGraphicFramePr>
            <a:graphicFrameLocks noChangeAspect="1"/>
          </p:cNvGraphicFramePr>
          <p:nvPr/>
        </p:nvGraphicFramePr>
        <p:xfrm>
          <a:off x="5138738" y="2320925"/>
          <a:ext cx="1835150" cy="798513"/>
        </p:xfrm>
        <a:graphic>
          <a:graphicData uri="http://schemas.openxmlformats.org/presentationml/2006/ole">
            <p:oleObj spid="_x0000_s1537028" name="Equation" r:id="rId6" imgW="990600" imgH="431800" progId="Equation.3">
              <p:embed/>
            </p:oleObj>
          </a:graphicData>
        </a:graphic>
      </p:graphicFrame>
      <p:sp>
        <p:nvSpPr>
          <p:cNvPr id="89096" name="Rectangle 8"/>
          <p:cNvSpPr>
            <a:spLocks noChangeArrowheads="1"/>
          </p:cNvSpPr>
          <p:nvPr/>
        </p:nvSpPr>
        <p:spPr bwMode="auto">
          <a:xfrm rot="2102106">
            <a:off x="344488" y="2146300"/>
            <a:ext cx="381000" cy="304800"/>
          </a:xfrm>
          <a:prstGeom prst="rect">
            <a:avLst/>
          </a:prstGeom>
          <a:solidFill>
            <a:schemeClr val="bg1"/>
          </a:solidFill>
          <a:ln w="9525">
            <a:noFill/>
            <a:miter lim="800000"/>
            <a:headEnd/>
            <a:tailEnd/>
          </a:ln>
          <a:effectLst/>
        </p:spPr>
        <p:txBody>
          <a:bodyPr wrap="none" anchor="ctr">
            <a:prstTxWarp prst="textNoShape">
              <a:avLst/>
            </a:prstTxWarp>
          </a:bodyPr>
          <a:lstStyle/>
          <a:p>
            <a:endParaRPr lang="en-US"/>
          </a:p>
        </p:txBody>
      </p:sp>
      <p:sp>
        <p:nvSpPr>
          <p:cNvPr id="89097" name="Rectangle 9"/>
          <p:cNvSpPr>
            <a:spLocks noChangeArrowheads="1"/>
          </p:cNvSpPr>
          <p:nvPr/>
        </p:nvSpPr>
        <p:spPr bwMode="auto">
          <a:xfrm rot="-2878094">
            <a:off x="4964113" y="5791200"/>
            <a:ext cx="304800" cy="304800"/>
          </a:xfrm>
          <a:prstGeom prst="rect">
            <a:avLst/>
          </a:prstGeom>
          <a:solidFill>
            <a:schemeClr val="bg1"/>
          </a:solidFill>
          <a:ln w="9525">
            <a:noFill/>
            <a:miter lim="800000"/>
            <a:headEnd/>
            <a:tailEnd/>
          </a:ln>
          <a:effectLst/>
        </p:spPr>
        <p:txBody>
          <a:bodyPr wrap="none" anchor="ctr">
            <a:prstTxWarp prst="textNoShape">
              <a:avLst/>
            </a:prstTxWarp>
          </a:bodyPr>
          <a:lstStyle/>
          <a:p>
            <a:endParaRPr lang="en-US"/>
          </a:p>
        </p:txBody>
      </p:sp>
      <p:sp>
        <p:nvSpPr>
          <p:cNvPr id="89099" name="Text Box 11"/>
          <p:cNvSpPr txBox="1">
            <a:spLocks noChangeArrowheads="1"/>
          </p:cNvSpPr>
          <p:nvPr/>
        </p:nvSpPr>
        <p:spPr bwMode="auto">
          <a:xfrm>
            <a:off x="5534025" y="5438775"/>
            <a:ext cx="3059113" cy="1196975"/>
          </a:xfrm>
          <a:prstGeom prst="rect">
            <a:avLst/>
          </a:prstGeom>
          <a:noFill/>
          <a:ln w="9525">
            <a:solidFill>
              <a:schemeClr val="tx1"/>
            </a:solidFill>
            <a:miter lim="800000"/>
            <a:headEnd/>
            <a:tailEnd/>
          </a:ln>
          <a:effectLst/>
        </p:spPr>
        <p:txBody>
          <a:bodyPr wrap="none">
            <a:prstTxWarp prst="textNoShape">
              <a:avLst/>
            </a:prstTxWarp>
            <a:spAutoFit/>
          </a:bodyPr>
          <a:lstStyle/>
          <a:p>
            <a:r>
              <a:rPr lang="en-US"/>
              <a:t>if (P</a:t>
            </a:r>
            <a:r>
              <a:rPr lang="en-US" baseline="-25000"/>
              <a:t>f</a:t>
            </a:r>
            <a:r>
              <a:rPr lang="en-US"/>
              <a:t>-S</a:t>
            </a:r>
            <a:r>
              <a:rPr lang="en-US" baseline="-25000"/>
              <a:t>3</a:t>
            </a:r>
            <a:r>
              <a:rPr lang="en-US"/>
              <a:t>) ~ 0.2 MPa</a:t>
            </a:r>
          </a:p>
          <a:p>
            <a:r>
              <a:rPr lang="en-US"/>
              <a:t>and E ~40 GPa, </a:t>
            </a:r>
            <a:r>
              <a:rPr lang="en-US">
                <a:latin typeface="Symbol" charset="2"/>
              </a:rPr>
              <a:t>n</a:t>
            </a:r>
            <a:r>
              <a:rPr lang="en-US"/>
              <a:t>=0.25</a:t>
            </a:r>
          </a:p>
          <a:p>
            <a:r>
              <a:rPr lang="en-US"/>
              <a:t>b</a:t>
            </a:r>
            <a:r>
              <a:rPr lang="en-US" baseline="-25000"/>
              <a:t>max</a:t>
            </a:r>
            <a:r>
              <a:rPr lang="en-US"/>
              <a:t> ~ 0.01 mm</a:t>
            </a:r>
          </a:p>
        </p:txBody>
      </p:sp>
      <p:grpSp>
        <p:nvGrpSpPr>
          <p:cNvPr id="11" name="Group 10"/>
          <p:cNvGrpSpPr>
            <a:grpSpLocks/>
          </p:cNvGrpSpPr>
          <p:nvPr/>
        </p:nvGrpSpPr>
        <p:grpSpPr bwMode="auto">
          <a:xfrm>
            <a:off x="0" y="851294"/>
            <a:ext cx="9144000" cy="136525"/>
            <a:chOff x="0" y="1180"/>
            <a:chExt cx="5760" cy="86"/>
          </a:xfrm>
        </p:grpSpPr>
        <p:sp>
          <p:nvSpPr>
            <p:cNvPr id="12" name="Rectangle 11"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13" name="Rectangle 12"/>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14" name="Picture 7"/>
          <p:cNvPicPr>
            <a:picLocks noChangeAspect="1" noChangeArrowheads="1"/>
          </p:cNvPicPr>
          <p:nvPr/>
        </p:nvPicPr>
        <p:blipFill>
          <a:blip r:embed="rId7"/>
          <a:srcRect/>
          <a:stretch>
            <a:fillRect/>
          </a:stretch>
        </p:blipFill>
        <p:spPr bwMode="auto">
          <a:xfrm>
            <a:off x="152400" y="89294"/>
            <a:ext cx="681038" cy="6858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pic>
        <p:nvPicPr>
          <p:cNvPr id="89090" name="Picture 2" descr="5-2 fluid flow thru"/>
          <p:cNvPicPr>
            <a:picLocks noChangeAspect="1" noChangeArrowheads="1"/>
          </p:cNvPicPr>
          <p:nvPr/>
        </p:nvPicPr>
        <p:blipFill>
          <a:blip r:embed="rId3"/>
          <a:srcRect/>
          <a:stretch>
            <a:fillRect/>
          </a:stretch>
        </p:blipFill>
        <p:spPr bwMode="auto">
          <a:xfrm>
            <a:off x="533400" y="1752600"/>
            <a:ext cx="5029200" cy="4243388"/>
          </a:xfrm>
          <a:prstGeom prst="rect">
            <a:avLst/>
          </a:prstGeom>
          <a:noFill/>
        </p:spPr>
      </p:pic>
      <p:sp>
        <p:nvSpPr>
          <p:cNvPr id="89091" name="Rectangle 3"/>
          <p:cNvSpPr>
            <a:spLocks noGrp="1" noChangeArrowheads="1"/>
          </p:cNvSpPr>
          <p:nvPr>
            <p:ph type="title"/>
          </p:nvPr>
        </p:nvSpPr>
        <p:spPr>
          <a:xfrm>
            <a:off x="787400" y="-233362"/>
            <a:ext cx="8229600" cy="1143000"/>
          </a:xfrm>
        </p:spPr>
        <p:txBody>
          <a:bodyPr>
            <a:normAutofit/>
          </a:bodyPr>
          <a:lstStyle/>
          <a:p>
            <a:r>
              <a:rPr lang="en-US" sz="3200" dirty="0">
                <a:latin typeface="Arial"/>
                <a:cs typeface="Arial"/>
              </a:rPr>
              <a:t>Fluid Flow Through an Elliptical</a:t>
            </a:r>
            <a:r>
              <a:rPr lang="en-US" sz="3200" dirty="0" smtClean="0">
                <a:latin typeface="Arial"/>
                <a:cs typeface="Arial"/>
              </a:rPr>
              <a:t> Fracture</a:t>
            </a:r>
            <a:endParaRPr lang="en-US" sz="3200" dirty="0">
              <a:latin typeface="Arial"/>
              <a:cs typeface="Arial"/>
            </a:endParaRPr>
          </a:p>
        </p:txBody>
      </p:sp>
      <p:graphicFrame>
        <p:nvGraphicFramePr>
          <p:cNvPr id="89092" name="Object 4"/>
          <p:cNvGraphicFramePr>
            <a:graphicFrameLocks noChangeAspect="1"/>
          </p:cNvGraphicFramePr>
          <p:nvPr/>
        </p:nvGraphicFramePr>
        <p:xfrm>
          <a:off x="5040313" y="1524000"/>
          <a:ext cx="3178175" cy="758825"/>
        </p:xfrm>
        <a:graphic>
          <a:graphicData uri="http://schemas.openxmlformats.org/presentationml/2006/ole">
            <p:oleObj spid="_x0000_s1574914" name="Equation" r:id="rId4" imgW="1752600" imgH="419100" progId="Equation.3">
              <p:embed/>
            </p:oleObj>
          </a:graphicData>
        </a:graphic>
      </p:graphicFrame>
      <p:graphicFrame>
        <p:nvGraphicFramePr>
          <p:cNvPr id="89093" name="Object 5"/>
          <p:cNvGraphicFramePr>
            <a:graphicFrameLocks noChangeAspect="1"/>
          </p:cNvGraphicFramePr>
          <p:nvPr/>
        </p:nvGraphicFramePr>
        <p:xfrm>
          <a:off x="4959350" y="3254375"/>
          <a:ext cx="3646488" cy="973138"/>
        </p:xfrm>
        <a:graphic>
          <a:graphicData uri="http://schemas.openxmlformats.org/presentationml/2006/ole">
            <p:oleObj spid="_x0000_s1574915" name="Equation" r:id="rId5" imgW="2044700" imgH="546100" progId="Equation.3">
              <p:embed/>
            </p:oleObj>
          </a:graphicData>
        </a:graphic>
      </p:graphicFrame>
      <p:graphicFrame>
        <p:nvGraphicFramePr>
          <p:cNvPr id="89094" name="Object 6"/>
          <p:cNvGraphicFramePr>
            <a:graphicFrameLocks noChangeAspect="1"/>
          </p:cNvGraphicFramePr>
          <p:nvPr/>
        </p:nvGraphicFramePr>
        <p:xfrm>
          <a:off x="5138738" y="2320925"/>
          <a:ext cx="1835150" cy="798513"/>
        </p:xfrm>
        <a:graphic>
          <a:graphicData uri="http://schemas.openxmlformats.org/presentationml/2006/ole">
            <p:oleObj spid="_x0000_s1574916" name="Equation" r:id="rId6" imgW="990600" imgH="431800" progId="Equation.3">
              <p:embed/>
            </p:oleObj>
          </a:graphicData>
        </a:graphic>
      </p:graphicFrame>
      <p:sp>
        <p:nvSpPr>
          <p:cNvPr id="89096" name="Rectangle 8"/>
          <p:cNvSpPr>
            <a:spLocks noChangeArrowheads="1"/>
          </p:cNvSpPr>
          <p:nvPr/>
        </p:nvSpPr>
        <p:spPr bwMode="auto">
          <a:xfrm rot="2102106">
            <a:off x="344488" y="2146300"/>
            <a:ext cx="381000" cy="304800"/>
          </a:xfrm>
          <a:prstGeom prst="rect">
            <a:avLst/>
          </a:prstGeom>
          <a:solidFill>
            <a:schemeClr val="bg1"/>
          </a:solidFill>
          <a:ln w="9525">
            <a:noFill/>
            <a:miter lim="800000"/>
            <a:headEnd/>
            <a:tailEnd/>
          </a:ln>
          <a:effectLst/>
        </p:spPr>
        <p:txBody>
          <a:bodyPr wrap="none" anchor="ctr">
            <a:prstTxWarp prst="textNoShape">
              <a:avLst/>
            </a:prstTxWarp>
          </a:bodyPr>
          <a:lstStyle/>
          <a:p>
            <a:endParaRPr lang="en-US"/>
          </a:p>
        </p:txBody>
      </p:sp>
      <p:sp>
        <p:nvSpPr>
          <p:cNvPr id="89097" name="Rectangle 9"/>
          <p:cNvSpPr>
            <a:spLocks noChangeArrowheads="1"/>
          </p:cNvSpPr>
          <p:nvPr/>
        </p:nvSpPr>
        <p:spPr bwMode="auto">
          <a:xfrm rot="-2878094">
            <a:off x="4964113" y="5791200"/>
            <a:ext cx="304800" cy="304800"/>
          </a:xfrm>
          <a:prstGeom prst="rect">
            <a:avLst/>
          </a:prstGeom>
          <a:solidFill>
            <a:schemeClr val="bg1"/>
          </a:solidFill>
          <a:ln w="9525">
            <a:noFill/>
            <a:miter lim="800000"/>
            <a:headEnd/>
            <a:tailEnd/>
          </a:ln>
          <a:effectLst/>
        </p:spPr>
        <p:txBody>
          <a:bodyPr wrap="none" anchor="ctr">
            <a:prstTxWarp prst="textNoShape">
              <a:avLst/>
            </a:prstTxWarp>
          </a:bodyPr>
          <a:lstStyle/>
          <a:p>
            <a:endParaRPr lang="en-US"/>
          </a:p>
        </p:txBody>
      </p:sp>
      <p:sp>
        <p:nvSpPr>
          <p:cNvPr id="89099" name="Text Box 11"/>
          <p:cNvSpPr txBox="1">
            <a:spLocks noChangeArrowheads="1"/>
          </p:cNvSpPr>
          <p:nvPr/>
        </p:nvSpPr>
        <p:spPr bwMode="auto">
          <a:xfrm>
            <a:off x="5534025" y="5438775"/>
            <a:ext cx="3059113" cy="1196975"/>
          </a:xfrm>
          <a:prstGeom prst="rect">
            <a:avLst/>
          </a:prstGeom>
          <a:noFill/>
          <a:ln w="9525">
            <a:solidFill>
              <a:schemeClr val="tx1"/>
            </a:solidFill>
            <a:miter lim="800000"/>
            <a:headEnd/>
            <a:tailEnd/>
          </a:ln>
          <a:effectLst/>
        </p:spPr>
        <p:txBody>
          <a:bodyPr wrap="none">
            <a:prstTxWarp prst="textNoShape">
              <a:avLst/>
            </a:prstTxWarp>
            <a:spAutoFit/>
          </a:bodyPr>
          <a:lstStyle/>
          <a:p>
            <a:r>
              <a:rPr lang="en-US"/>
              <a:t>if (P</a:t>
            </a:r>
            <a:r>
              <a:rPr lang="en-US" baseline="-25000"/>
              <a:t>f</a:t>
            </a:r>
            <a:r>
              <a:rPr lang="en-US"/>
              <a:t>-S</a:t>
            </a:r>
            <a:r>
              <a:rPr lang="en-US" baseline="-25000"/>
              <a:t>3</a:t>
            </a:r>
            <a:r>
              <a:rPr lang="en-US"/>
              <a:t>) ~ 0.2 MPa</a:t>
            </a:r>
          </a:p>
          <a:p>
            <a:r>
              <a:rPr lang="en-US"/>
              <a:t>and E ~40 GPa, </a:t>
            </a:r>
            <a:r>
              <a:rPr lang="en-US">
                <a:latin typeface="Symbol" charset="2"/>
              </a:rPr>
              <a:t>n</a:t>
            </a:r>
            <a:r>
              <a:rPr lang="en-US"/>
              <a:t>=0.25</a:t>
            </a:r>
          </a:p>
          <a:p>
            <a:r>
              <a:rPr lang="en-US"/>
              <a:t>b</a:t>
            </a:r>
            <a:r>
              <a:rPr lang="en-US" baseline="-25000"/>
              <a:t>max</a:t>
            </a:r>
            <a:r>
              <a:rPr lang="en-US"/>
              <a:t> ~ 0.01 mm</a:t>
            </a:r>
          </a:p>
        </p:txBody>
      </p:sp>
      <p:grpSp>
        <p:nvGrpSpPr>
          <p:cNvPr id="2" name="Group 10"/>
          <p:cNvGrpSpPr>
            <a:grpSpLocks/>
          </p:cNvGrpSpPr>
          <p:nvPr/>
        </p:nvGrpSpPr>
        <p:grpSpPr bwMode="auto">
          <a:xfrm>
            <a:off x="0" y="851294"/>
            <a:ext cx="9144000" cy="136525"/>
            <a:chOff x="0" y="1180"/>
            <a:chExt cx="5760" cy="86"/>
          </a:xfrm>
        </p:grpSpPr>
        <p:sp>
          <p:nvSpPr>
            <p:cNvPr id="12" name="Rectangle 11"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13" name="Rectangle 12"/>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14" name="Picture 7"/>
          <p:cNvPicPr>
            <a:picLocks noChangeAspect="1" noChangeArrowheads="1"/>
          </p:cNvPicPr>
          <p:nvPr/>
        </p:nvPicPr>
        <p:blipFill>
          <a:blip r:embed="rId7"/>
          <a:srcRect/>
          <a:stretch>
            <a:fillRect/>
          </a:stretch>
        </p:blipFill>
        <p:spPr bwMode="auto">
          <a:xfrm>
            <a:off x="152400" y="89294"/>
            <a:ext cx="681038" cy="685800"/>
          </a:xfrm>
          <a:prstGeom prst="rect">
            <a:avLst/>
          </a:prstGeom>
          <a:noFill/>
          <a:ln w="9525">
            <a:noFill/>
            <a:miter lim="800000"/>
            <a:headEnd/>
            <a:tailEnd/>
          </a:ln>
        </p:spPr>
      </p:pic>
      <p:sp>
        <p:nvSpPr>
          <p:cNvPr id="15" name="TextBox 14"/>
          <p:cNvSpPr txBox="1"/>
          <p:nvPr/>
        </p:nvSpPr>
        <p:spPr>
          <a:xfrm>
            <a:off x="444501" y="5842663"/>
            <a:ext cx="4605338" cy="1015663"/>
          </a:xfrm>
          <a:prstGeom prst="rect">
            <a:avLst/>
          </a:prstGeom>
          <a:noFill/>
          <a:ln>
            <a:solidFill>
              <a:schemeClr val="tx1"/>
            </a:solidFill>
          </a:ln>
        </p:spPr>
        <p:txBody>
          <a:bodyPr wrap="square" rtlCol="0">
            <a:spAutoFit/>
          </a:bodyPr>
          <a:lstStyle/>
          <a:p>
            <a:r>
              <a:rPr lang="en-US" sz="2000" dirty="0" smtClean="0">
                <a:latin typeface="Arial"/>
                <a:cs typeface="Arial"/>
              </a:rPr>
              <a:t>This is why hydraulic fractures need to be propped and why opening mode fractures are not permeable</a:t>
            </a:r>
            <a:endParaRPr lang="en-US" sz="2000" dirty="0">
              <a:latin typeface="Arial"/>
              <a:cs typeface="Arial"/>
            </a:endParaRPr>
          </a:p>
        </p:txBody>
      </p:sp>
    </p:spTree>
  </p:cSld>
  <p:clrMapOvr>
    <a:masterClrMapping/>
  </p:clrMapOvr>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457200" y="-157162"/>
            <a:ext cx="8229600" cy="1143000"/>
          </a:xfrm>
        </p:spPr>
        <p:txBody>
          <a:bodyPr>
            <a:normAutofit/>
          </a:bodyPr>
          <a:lstStyle/>
          <a:p>
            <a:r>
              <a:rPr lang="en-US" sz="3200" dirty="0">
                <a:latin typeface="Arial"/>
                <a:cs typeface="Arial"/>
              </a:rPr>
              <a:t>From a Joint to a Fault</a:t>
            </a:r>
          </a:p>
        </p:txBody>
      </p:sp>
      <p:sp>
        <p:nvSpPr>
          <p:cNvPr id="37892" name="Text Box 4"/>
          <p:cNvSpPr txBox="1">
            <a:spLocks noChangeArrowheads="1"/>
          </p:cNvSpPr>
          <p:nvPr/>
        </p:nvSpPr>
        <p:spPr bwMode="auto">
          <a:xfrm>
            <a:off x="1701800" y="6261100"/>
            <a:ext cx="6140450" cy="366713"/>
          </a:xfrm>
          <a:prstGeom prst="rect">
            <a:avLst/>
          </a:prstGeom>
          <a:noFill/>
          <a:ln w="9525">
            <a:noFill/>
            <a:miter lim="800000"/>
            <a:headEnd/>
            <a:tailEnd/>
          </a:ln>
          <a:effectLst/>
        </p:spPr>
        <p:txBody>
          <a:bodyPr wrap="none">
            <a:prstTxWarp prst="textNoShape">
              <a:avLst/>
            </a:prstTxWarp>
            <a:spAutoFit/>
          </a:bodyPr>
          <a:lstStyle/>
          <a:p>
            <a:r>
              <a:rPr lang="en-US" sz="1800">
                <a:latin typeface="Arial" charset="0"/>
              </a:rPr>
              <a:t>Faulting is key to increasing the permeability of a formation</a:t>
            </a:r>
          </a:p>
        </p:txBody>
      </p:sp>
      <p:pic>
        <p:nvPicPr>
          <p:cNvPr id="37893" name="Picture 5"/>
          <p:cNvPicPr>
            <a:picLocks noChangeAspect="1" noChangeArrowheads="1"/>
          </p:cNvPicPr>
          <p:nvPr/>
        </p:nvPicPr>
        <p:blipFill>
          <a:blip r:embed="rId2"/>
          <a:srcRect l="8594" t="15657" r="7813" b="2020"/>
          <a:stretch>
            <a:fillRect/>
          </a:stretch>
        </p:blipFill>
        <p:spPr bwMode="auto">
          <a:xfrm>
            <a:off x="1371600" y="914400"/>
            <a:ext cx="6400800" cy="4875213"/>
          </a:xfrm>
          <a:prstGeom prst="rect">
            <a:avLst/>
          </a:prstGeom>
          <a:noFill/>
          <a:ln w="9525">
            <a:noFill/>
            <a:miter lim="800000"/>
            <a:headEnd/>
            <a:tailEnd/>
          </a:ln>
          <a:effectLst/>
        </p:spPr>
      </p:pic>
      <p:grpSp>
        <p:nvGrpSpPr>
          <p:cNvPr id="6" name="Group 10"/>
          <p:cNvGrpSpPr>
            <a:grpSpLocks/>
          </p:cNvGrpSpPr>
          <p:nvPr/>
        </p:nvGrpSpPr>
        <p:grpSpPr bwMode="auto">
          <a:xfrm>
            <a:off x="0" y="851294"/>
            <a:ext cx="9144000" cy="136525"/>
            <a:chOff x="0" y="1180"/>
            <a:chExt cx="5760" cy="86"/>
          </a:xfrm>
        </p:grpSpPr>
        <p:sp>
          <p:nvSpPr>
            <p:cNvPr id="7" name="Rectangle 6"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8" name="Rectangle 7"/>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9" name="Picture 7"/>
          <p:cNvPicPr>
            <a:picLocks noChangeAspect="1" noChangeArrowheads="1"/>
          </p:cNvPicPr>
          <p:nvPr/>
        </p:nvPicPr>
        <p:blipFill>
          <a:blip r:embed="rId3"/>
          <a:srcRect/>
          <a:stretch>
            <a:fillRect/>
          </a:stretch>
        </p:blipFill>
        <p:spPr bwMode="auto">
          <a:xfrm>
            <a:off x="152400" y="89294"/>
            <a:ext cx="681038" cy="685800"/>
          </a:xfrm>
          <a:prstGeom prst="rect">
            <a:avLst/>
          </a:prstGeom>
          <a:noFill/>
          <a:ln w="9525">
            <a:noFill/>
            <a:miter lim="800000"/>
            <a:headEnd/>
            <a:tailEnd/>
          </a:ln>
        </p:spPr>
      </p:pic>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1371600" y="63500"/>
            <a:ext cx="6946900" cy="762000"/>
          </a:xfrm>
        </p:spPr>
        <p:txBody>
          <a:bodyPr>
            <a:noAutofit/>
          </a:bodyPr>
          <a:lstStyle/>
          <a:p>
            <a:r>
              <a:rPr lang="en-US" sz="3200" dirty="0">
                <a:latin typeface="Arial"/>
                <a:cs typeface="Arial"/>
              </a:rPr>
              <a:t>Hydrocarbon Saturated</a:t>
            </a:r>
            <a:r>
              <a:rPr lang="en-US" sz="3200" dirty="0" smtClean="0">
                <a:latin typeface="Arial"/>
                <a:cs typeface="Arial"/>
              </a:rPr>
              <a:t> Fault </a:t>
            </a:r>
            <a:r>
              <a:rPr lang="en-US" sz="3200" dirty="0" err="1" smtClean="0">
                <a:latin typeface="Arial"/>
                <a:cs typeface="Arial"/>
              </a:rPr>
              <a:t>Breccia</a:t>
            </a:r>
            <a:r>
              <a:rPr lang="en-US" sz="3200" dirty="0" smtClean="0">
                <a:latin typeface="Arial"/>
                <a:cs typeface="Arial"/>
              </a:rPr>
              <a:t> </a:t>
            </a:r>
            <a:r>
              <a:rPr lang="en-US" sz="3200" dirty="0">
                <a:latin typeface="Arial"/>
                <a:cs typeface="Arial"/>
              </a:rPr>
              <a:t>Zones From Pt. </a:t>
            </a:r>
            <a:r>
              <a:rPr lang="en-US" sz="3200" dirty="0" err="1">
                <a:latin typeface="Arial"/>
                <a:cs typeface="Arial"/>
              </a:rPr>
              <a:t>Arguello</a:t>
            </a:r>
            <a:r>
              <a:rPr lang="en-US" sz="3200" dirty="0">
                <a:latin typeface="Arial"/>
                <a:cs typeface="Arial"/>
              </a:rPr>
              <a:t> Area</a:t>
            </a:r>
          </a:p>
        </p:txBody>
      </p:sp>
      <p:pic>
        <p:nvPicPr>
          <p:cNvPr id="47108" name="Picture 4" descr="composite-drawing"/>
          <p:cNvPicPr>
            <a:picLocks noChangeAspect="1" noChangeArrowheads="1"/>
          </p:cNvPicPr>
          <p:nvPr/>
        </p:nvPicPr>
        <p:blipFill>
          <a:blip r:embed="rId2"/>
          <a:srcRect l="5301" t="32353" b="3960"/>
          <a:stretch>
            <a:fillRect/>
          </a:stretch>
        </p:blipFill>
        <p:spPr bwMode="auto">
          <a:xfrm>
            <a:off x="228600" y="1468438"/>
            <a:ext cx="8610600" cy="4475162"/>
          </a:xfrm>
          <a:prstGeom prst="rect">
            <a:avLst/>
          </a:prstGeom>
          <a:noFill/>
        </p:spPr>
      </p:pic>
      <p:grpSp>
        <p:nvGrpSpPr>
          <p:cNvPr id="4" name="Group 10"/>
          <p:cNvGrpSpPr>
            <a:grpSpLocks/>
          </p:cNvGrpSpPr>
          <p:nvPr/>
        </p:nvGrpSpPr>
        <p:grpSpPr bwMode="auto">
          <a:xfrm>
            <a:off x="0" y="851294"/>
            <a:ext cx="9144000" cy="136525"/>
            <a:chOff x="0" y="1180"/>
            <a:chExt cx="5760" cy="86"/>
          </a:xfrm>
        </p:grpSpPr>
        <p:sp>
          <p:nvSpPr>
            <p:cNvPr id="5" name="Rectangle 4"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6" name="Rectangle 5"/>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7" name="Picture 7"/>
          <p:cNvPicPr>
            <a:picLocks noChangeAspect="1" noChangeArrowheads="1"/>
          </p:cNvPicPr>
          <p:nvPr/>
        </p:nvPicPr>
        <p:blipFill>
          <a:blip r:embed="rId3"/>
          <a:srcRect/>
          <a:stretch>
            <a:fillRect/>
          </a:stretch>
        </p:blipFill>
        <p:spPr bwMode="auto">
          <a:xfrm>
            <a:off x="152400" y="89294"/>
            <a:ext cx="681038" cy="685800"/>
          </a:xfrm>
          <a:prstGeom prst="rect">
            <a:avLst/>
          </a:prstGeom>
          <a:noFill/>
          <a:ln w="9525">
            <a:noFill/>
            <a:miter lim="800000"/>
            <a:headEnd/>
            <a:tailEnd/>
          </a:ln>
        </p:spPr>
      </p:pic>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pic>
        <p:nvPicPr>
          <p:cNvPr id="81922" name="Picture 2" descr="Fault overview"/>
          <p:cNvPicPr>
            <a:picLocks noChangeAspect="1" noChangeArrowheads="1"/>
          </p:cNvPicPr>
          <p:nvPr/>
        </p:nvPicPr>
        <p:blipFill>
          <a:blip r:embed="rId2"/>
          <a:srcRect/>
          <a:stretch>
            <a:fillRect/>
          </a:stretch>
        </p:blipFill>
        <p:spPr bwMode="auto">
          <a:xfrm>
            <a:off x="736600" y="1045756"/>
            <a:ext cx="7680325" cy="5685243"/>
          </a:xfrm>
          <a:prstGeom prst="rect">
            <a:avLst/>
          </a:prstGeom>
          <a:noFill/>
        </p:spPr>
      </p:pic>
      <p:grpSp>
        <p:nvGrpSpPr>
          <p:cNvPr id="4" name="Group 10"/>
          <p:cNvGrpSpPr>
            <a:grpSpLocks/>
          </p:cNvGrpSpPr>
          <p:nvPr/>
        </p:nvGrpSpPr>
        <p:grpSpPr bwMode="auto">
          <a:xfrm>
            <a:off x="0" y="851294"/>
            <a:ext cx="9144000" cy="136525"/>
            <a:chOff x="0" y="1180"/>
            <a:chExt cx="5760" cy="86"/>
          </a:xfrm>
        </p:grpSpPr>
        <p:sp>
          <p:nvSpPr>
            <p:cNvPr id="5" name="Rectangle 4"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6" name="Rectangle 5"/>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7" name="Picture 7"/>
          <p:cNvPicPr>
            <a:picLocks noChangeAspect="1" noChangeArrowheads="1"/>
          </p:cNvPicPr>
          <p:nvPr/>
        </p:nvPicPr>
        <p:blipFill>
          <a:blip r:embed="rId3"/>
          <a:srcRect/>
          <a:stretch>
            <a:fillRect/>
          </a:stretch>
        </p:blipFill>
        <p:spPr bwMode="auto">
          <a:xfrm>
            <a:off x="152400" y="89294"/>
            <a:ext cx="681038" cy="685800"/>
          </a:xfrm>
          <a:prstGeom prst="rect">
            <a:avLst/>
          </a:prstGeom>
          <a:noFill/>
          <a:ln w="9525">
            <a:noFill/>
            <a:miter lim="800000"/>
            <a:headEnd/>
            <a:tailEnd/>
          </a:ln>
        </p:spPr>
      </p:pic>
      <p:sp>
        <p:nvSpPr>
          <p:cNvPr id="8" name="TextBox 7"/>
          <p:cNvSpPr txBox="1"/>
          <p:nvPr/>
        </p:nvSpPr>
        <p:spPr>
          <a:xfrm>
            <a:off x="2146300" y="152400"/>
            <a:ext cx="4929154" cy="584776"/>
          </a:xfrm>
          <a:prstGeom prst="rect">
            <a:avLst/>
          </a:prstGeom>
          <a:noFill/>
        </p:spPr>
        <p:txBody>
          <a:bodyPr wrap="none" rtlCol="0">
            <a:spAutoFit/>
          </a:bodyPr>
          <a:lstStyle/>
          <a:p>
            <a:r>
              <a:rPr lang="en-US" sz="3200" dirty="0" smtClean="0">
                <a:latin typeface="Arial"/>
                <a:cs typeface="Arial"/>
              </a:rPr>
              <a:t>Stress and Active Faulting</a:t>
            </a:r>
            <a:endParaRPr lang="en-US" sz="3200" dirty="0">
              <a:latin typeface="Arial"/>
              <a:cs typeface="Arial"/>
            </a:endParaRPr>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1371600" y="50800"/>
            <a:ext cx="6705600" cy="762000"/>
          </a:xfrm>
        </p:spPr>
        <p:txBody>
          <a:bodyPr>
            <a:noAutofit/>
          </a:bodyPr>
          <a:lstStyle/>
          <a:p>
            <a:r>
              <a:rPr lang="en-US" sz="3200" dirty="0">
                <a:latin typeface="Arial"/>
                <a:cs typeface="Arial"/>
              </a:rPr>
              <a:t>Characterizing</a:t>
            </a:r>
            <a:r>
              <a:rPr lang="en-US" sz="3200" dirty="0" smtClean="0">
                <a:latin typeface="Arial"/>
                <a:cs typeface="Arial"/>
              </a:rPr>
              <a:t> Permeable </a:t>
            </a:r>
            <a:r>
              <a:rPr lang="en-US" sz="3200" dirty="0">
                <a:latin typeface="Arial"/>
                <a:cs typeface="Arial"/>
              </a:rPr>
              <a:t>Fractures</a:t>
            </a:r>
            <a:r>
              <a:rPr lang="en-US" sz="3200" dirty="0" smtClean="0">
                <a:latin typeface="Arial"/>
                <a:cs typeface="Arial"/>
              </a:rPr>
              <a:t> and Faults in </a:t>
            </a:r>
            <a:r>
              <a:rPr lang="en-US" sz="3200" dirty="0">
                <a:latin typeface="Arial"/>
                <a:cs typeface="Arial"/>
              </a:rPr>
              <a:t>the Earth</a:t>
            </a:r>
          </a:p>
        </p:txBody>
      </p:sp>
      <p:pic>
        <p:nvPicPr>
          <p:cNvPr id="19459" name="Picture 3" descr="Fig"/>
          <p:cNvPicPr>
            <a:picLocks noChangeAspect="1" noChangeArrowheads="1"/>
          </p:cNvPicPr>
          <p:nvPr/>
        </p:nvPicPr>
        <p:blipFill>
          <a:blip r:embed="rId3"/>
          <a:srcRect/>
          <a:stretch>
            <a:fillRect/>
          </a:stretch>
        </p:blipFill>
        <p:spPr bwMode="auto">
          <a:xfrm>
            <a:off x="609600" y="2027238"/>
            <a:ext cx="7802563" cy="2773362"/>
          </a:xfrm>
          <a:prstGeom prst="rect">
            <a:avLst/>
          </a:prstGeom>
          <a:noFill/>
          <a:ln w="9525">
            <a:noFill/>
            <a:miter lim="800000"/>
            <a:headEnd/>
            <a:tailEnd/>
          </a:ln>
        </p:spPr>
      </p:pic>
      <p:grpSp>
        <p:nvGrpSpPr>
          <p:cNvPr id="4" name="Group 10"/>
          <p:cNvGrpSpPr>
            <a:grpSpLocks/>
          </p:cNvGrpSpPr>
          <p:nvPr/>
        </p:nvGrpSpPr>
        <p:grpSpPr bwMode="auto">
          <a:xfrm>
            <a:off x="0" y="851294"/>
            <a:ext cx="9144000" cy="136525"/>
            <a:chOff x="0" y="1180"/>
            <a:chExt cx="5760" cy="86"/>
          </a:xfrm>
        </p:grpSpPr>
        <p:sp>
          <p:nvSpPr>
            <p:cNvPr id="5" name="Rectangle 4"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6" name="Rectangle 5"/>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7" name="Picture 7"/>
          <p:cNvPicPr>
            <a:picLocks noChangeAspect="1" noChangeArrowheads="1"/>
          </p:cNvPicPr>
          <p:nvPr/>
        </p:nvPicPr>
        <p:blipFill>
          <a:blip r:embed="rId4"/>
          <a:srcRect/>
          <a:stretch>
            <a:fillRect/>
          </a:stretch>
        </p:blipFill>
        <p:spPr bwMode="auto">
          <a:xfrm>
            <a:off x="152400" y="89294"/>
            <a:ext cx="681038" cy="685800"/>
          </a:xfrm>
          <a:prstGeom prst="rect">
            <a:avLst/>
          </a:prstGeom>
          <a:noFill/>
          <a:ln w="9525">
            <a:noFill/>
            <a:miter lim="800000"/>
            <a:headEnd/>
            <a:tailEnd/>
          </a:ln>
        </p:spPr>
      </p:pic>
    </p:spTree>
  </p:cSld>
  <p:clrMapOvr>
    <a:masterClrMapping/>
  </p:clrMapOvr>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381000" y="63500"/>
            <a:ext cx="8534400" cy="762000"/>
          </a:xfrm>
        </p:spPr>
        <p:txBody>
          <a:bodyPr>
            <a:noAutofit/>
          </a:bodyPr>
          <a:lstStyle/>
          <a:p>
            <a:r>
              <a:rPr lang="en-US" sz="3200" dirty="0" smtClean="0">
                <a:latin typeface="Arial"/>
                <a:cs typeface="Arial"/>
              </a:rPr>
              <a:t>Active Faults </a:t>
            </a:r>
            <a:r>
              <a:rPr lang="en-US" sz="3200" dirty="0">
                <a:latin typeface="Arial"/>
                <a:cs typeface="Arial"/>
              </a:rPr>
              <a:t>are</a:t>
            </a:r>
            <a:r>
              <a:rPr lang="en-US" sz="3200" dirty="0" smtClean="0">
                <a:latin typeface="Arial"/>
                <a:cs typeface="Arial"/>
              </a:rPr>
              <a:t> </a:t>
            </a:r>
            <a:r>
              <a:rPr lang="en-US" sz="3200" dirty="0" smtClean="0">
                <a:latin typeface="Arial"/>
                <a:cs typeface="Arial"/>
              </a:rPr>
              <a:t>Permeable</a:t>
            </a:r>
            <a:r>
              <a:rPr lang="en-US" sz="3200" dirty="0" smtClean="0">
                <a:latin typeface="Arial"/>
                <a:cs typeface="Arial"/>
              </a:rPr>
              <a:t/>
            </a:r>
            <a:br>
              <a:rPr lang="en-US" sz="3200" dirty="0" smtClean="0">
                <a:latin typeface="Arial"/>
                <a:cs typeface="Arial"/>
              </a:rPr>
            </a:br>
            <a:r>
              <a:rPr lang="en-US" sz="3200" dirty="0" smtClean="0">
                <a:latin typeface="Arial"/>
                <a:cs typeface="Arial"/>
              </a:rPr>
              <a:t>Inactive </a:t>
            </a:r>
            <a:r>
              <a:rPr lang="en-US" sz="3200" dirty="0" smtClean="0">
                <a:latin typeface="Arial"/>
                <a:cs typeface="Arial"/>
              </a:rPr>
              <a:t>Faults are</a:t>
            </a:r>
            <a:r>
              <a:rPr lang="en-US" sz="3200" dirty="0" smtClean="0">
                <a:latin typeface="Arial"/>
                <a:cs typeface="Arial"/>
              </a:rPr>
              <a:t> Not</a:t>
            </a:r>
            <a:endParaRPr lang="en-US" sz="3200" dirty="0">
              <a:latin typeface="Arial"/>
              <a:cs typeface="Arial"/>
            </a:endParaRPr>
          </a:p>
        </p:txBody>
      </p:sp>
      <p:pic>
        <p:nvPicPr>
          <p:cNvPr id="21507" name="Picture 3" descr="2-5 - Critically Stressed"/>
          <p:cNvPicPr>
            <a:picLocks noChangeAspect="1" noChangeArrowheads="1"/>
          </p:cNvPicPr>
          <p:nvPr/>
        </p:nvPicPr>
        <p:blipFill>
          <a:blip r:embed="rId3"/>
          <a:srcRect/>
          <a:stretch>
            <a:fillRect/>
          </a:stretch>
        </p:blipFill>
        <p:spPr bwMode="auto">
          <a:xfrm>
            <a:off x="1676400" y="1295400"/>
            <a:ext cx="5321300" cy="5156200"/>
          </a:xfrm>
          <a:prstGeom prst="rect">
            <a:avLst/>
          </a:prstGeom>
          <a:noFill/>
          <a:ln w="9525">
            <a:noFill/>
            <a:miter lim="800000"/>
            <a:headEnd/>
            <a:tailEnd/>
          </a:ln>
        </p:spPr>
      </p:pic>
      <p:grpSp>
        <p:nvGrpSpPr>
          <p:cNvPr id="6" name="Group 10"/>
          <p:cNvGrpSpPr>
            <a:grpSpLocks/>
          </p:cNvGrpSpPr>
          <p:nvPr/>
        </p:nvGrpSpPr>
        <p:grpSpPr bwMode="auto">
          <a:xfrm>
            <a:off x="0" y="851294"/>
            <a:ext cx="9144000" cy="136525"/>
            <a:chOff x="0" y="1180"/>
            <a:chExt cx="5760" cy="86"/>
          </a:xfrm>
        </p:grpSpPr>
        <p:sp>
          <p:nvSpPr>
            <p:cNvPr id="7" name="Rectangle 6"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8" name="Rectangle 7"/>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9" name="Picture 7"/>
          <p:cNvPicPr>
            <a:picLocks noChangeAspect="1" noChangeArrowheads="1"/>
          </p:cNvPicPr>
          <p:nvPr/>
        </p:nvPicPr>
        <p:blipFill>
          <a:blip r:embed="rId4"/>
          <a:srcRect/>
          <a:stretch>
            <a:fillRect/>
          </a:stretch>
        </p:blipFill>
        <p:spPr bwMode="auto">
          <a:xfrm>
            <a:off x="152400" y="89294"/>
            <a:ext cx="681038" cy="685800"/>
          </a:xfrm>
          <a:prstGeom prst="rect">
            <a:avLst/>
          </a:prstGeom>
          <a:noFill/>
          <a:ln w="9525">
            <a:noFill/>
            <a:miter lim="800000"/>
            <a:headEnd/>
            <a:tailEnd/>
          </a:ln>
        </p:spPr>
      </p:pic>
    </p:spTree>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1219200" y="50800"/>
            <a:ext cx="6705600" cy="762000"/>
          </a:xfrm>
        </p:spPr>
        <p:txBody>
          <a:bodyPr>
            <a:noAutofit/>
          </a:bodyPr>
          <a:lstStyle/>
          <a:p>
            <a:r>
              <a:rPr lang="en-US" sz="3200" dirty="0" smtClean="0">
                <a:latin typeface="Arial"/>
                <a:cs typeface="Arial"/>
              </a:rPr>
              <a:t>Identifying Active Faults with </a:t>
            </a:r>
            <a:br>
              <a:rPr lang="en-US" sz="3200" dirty="0" smtClean="0">
                <a:latin typeface="Arial"/>
                <a:cs typeface="Arial"/>
              </a:rPr>
            </a:br>
            <a:r>
              <a:rPr lang="en-US" sz="3200" dirty="0" smtClean="0">
                <a:latin typeface="Arial"/>
                <a:cs typeface="Arial"/>
              </a:rPr>
              <a:t>Temp Anomalies</a:t>
            </a:r>
            <a:endParaRPr lang="en-US" sz="3200" dirty="0">
              <a:latin typeface="Arial"/>
              <a:cs typeface="Arial"/>
            </a:endParaRPr>
          </a:p>
        </p:txBody>
      </p:sp>
      <p:pic>
        <p:nvPicPr>
          <p:cNvPr id="23555" name="Picture 3" descr="6Temp Anomaly"/>
          <p:cNvPicPr>
            <a:picLocks noChangeAspect="1" noChangeArrowheads="1"/>
          </p:cNvPicPr>
          <p:nvPr/>
        </p:nvPicPr>
        <p:blipFill>
          <a:blip r:embed="rId3"/>
          <a:srcRect/>
          <a:stretch>
            <a:fillRect/>
          </a:stretch>
        </p:blipFill>
        <p:spPr bwMode="auto">
          <a:xfrm>
            <a:off x="1600200" y="1905000"/>
            <a:ext cx="5456238" cy="3200400"/>
          </a:xfrm>
          <a:prstGeom prst="rect">
            <a:avLst/>
          </a:prstGeom>
          <a:noFill/>
          <a:ln w="9525">
            <a:noFill/>
            <a:miter lim="800000"/>
            <a:headEnd/>
            <a:tailEnd/>
          </a:ln>
        </p:spPr>
      </p:pic>
      <p:sp>
        <p:nvSpPr>
          <p:cNvPr id="23556" name="Freeform 6"/>
          <p:cNvSpPr>
            <a:spLocks/>
          </p:cNvSpPr>
          <p:nvPr/>
        </p:nvSpPr>
        <p:spPr bwMode="auto">
          <a:xfrm>
            <a:off x="2133600" y="4419600"/>
            <a:ext cx="914400" cy="457200"/>
          </a:xfrm>
          <a:custGeom>
            <a:avLst/>
            <a:gdLst>
              <a:gd name="T0" fmla="*/ 0 w 336"/>
              <a:gd name="T1" fmla="*/ 128 h 288"/>
              <a:gd name="T2" fmla="*/ 48 w 336"/>
              <a:gd name="T3" fmla="*/ 80 h 288"/>
              <a:gd name="T4" fmla="*/ 96 w 336"/>
              <a:gd name="T5" fmla="*/ 32 h 288"/>
              <a:gd name="T6" fmla="*/ 240 w 336"/>
              <a:gd name="T7" fmla="*/ 272 h 288"/>
              <a:gd name="T8" fmla="*/ 336 w 336"/>
              <a:gd name="T9" fmla="*/ 128 h 288"/>
              <a:gd name="T10" fmla="*/ 0 60000 65536"/>
              <a:gd name="T11" fmla="*/ 0 60000 65536"/>
              <a:gd name="T12" fmla="*/ 0 60000 65536"/>
              <a:gd name="T13" fmla="*/ 0 60000 65536"/>
              <a:gd name="T14" fmla="*/ 0 60000 65536"/>
              <a:gd name="T15" fmla="*/ 0 w 336"/>
              <a:gd name="T16" fmla="*/ 0 h 288"/>
              <a:gd name="T17" fmla="*/ 336 w 336"/>
              <a:gd name="T18" fmla="*/ 288 h 288"/>
            </a:gdLst>
            <a:ahLst/>
            <a:cxnLst>
              <a:cxn ang="T10">
                <a:pos x="T0" y="T1"/>
              </a:cxn>
              <a:cxn ang="T11">
                <a:pos x="T2" y="T3"/>
              </a:cxn>
              <a:cxn ang="T12">
                <a:pos x="T4" y="T5"/>
              </a:cxn>
              <a:cxn ang="T13">
                <a:pos x="T6" y="T7"/>
              </a:cxn>
              <a:cxn ang="T14">
                <a:pos x="T8" y="T9"/>
              </a:cxn>
            </a:cxnLst>
            <a:rect l="T15" t="T16" r="T17" b="T18"/>
            <a:pathLst>
              <a:path w="336" h="288">
                <a:moveTo>
                  <a:pt x="0" y="128"/>
                </a:moveTo>
                <a:cubicBezTo>
                  <a:pt x="16" y="112"/>
                  <a:pt x="32" y="96"/>
                  <a:pt x="48" y="80"/>
                </a:cubicBezTo>
                <a:cubicBezTo>
                  <a:pt x="64" y="64"/>
                  <a:pt x="64" y="0"/>
                  <a:pt x="96" y="32"/>
                </a:cubicBezTo>
                <a:cubicBezTo>
                  <a:pt x="128" y="64"/>
                  <a:pt x="200" y="256"/>
                  <a:pt x="240" y="272"/>
                </a:cubicBezTo>
                <a:cubicBezTo>
                  <a:pt x="280" y="288"/>
                  <a:pt x="320" y="152"/>
                  <a:pt x="336" y="128"/>
                </a:cubicBezTo>
              </a:path>
            </a:pathLst>
          </a:custGeom>
          <a:noFill/>
          <a:ln w="38100">
            <a:solidFill>
              <a:srgbClr val="FF0000"/>
            </a:solidFill>
            <a:round/>
            <a:headEnd/>
            <a:tailEnd/>
          </a:ln>
        </p:spPr>
        <p:txBody>
          <a:bodyPr>
            <a:prstTxWarp prst="textNoShape">
              <a:avLst/>
            </a:prstTxWarp>
          </a:bodyPr>
          <a:lstStyle/>
          <a:p>
            <a:endParaRPr lang="en-US"/>
          </a:p>
        </p:txBody>
      </p:sp>
      <p:sp>
        <p:nvSpPr>
          <p:cNvPr id="23557" name="Text Box 8"/>
          <p:cNvSpPr txBox="1">
            <a:spLocks noChangeArrowheads="1"/>
          </p:cNvSpPr>
          <p:nvPr/>
        </p:nvSpPr>
        <p:spPr bwMode="auto">
          <a:xfrm>
            <a:off x="2057400" y="2971800"/>
            <a:ext cx="1082675" cy="517525"/>
          </a:xfrm>
          <a:prstGeom prst="rect">
            <a:avLst/>
          </a:prstGeom>
          <a:noFill/>
          <a:ln w="9525">
            <a:noFill/>
            <a:miter lim="800000"/>
            <a:headEnd/>
            <a:tailEnd/>
          </a:ln>
        </p:spPr>
        <p:txBody>
          <a:bodyPr wrap="none">
            <a:prstTxWarp prst="textNoShape">
              <a:avLst/>
            </a:prstTxWarp>
            <a:spAutoFit/>
          </a:bodyPr>
          <a:lstStyle/>
          <a:p>
            <a:pPr algn="ctr"/>
            <a:r>
              <a:rPr lang="en-US" sz="1400" b="1">
                <a:latin typeface="Arial" charset="0"/>
              </a:rPr>
              <a:t>Permeable</a:t>
            </a:r>
          </a:p>
          <a:p>
            <a:pPr algn="ctr"/>
            <a:r>
              <a:rPr lang="en-US" sz="1400" b="1">
                <a:latin typeface="Arial" charset="0"/>
              </a:rPr>
              <a:t>Fracture</a:t>
            </a:r>
          </a:p>
        </p:txBody>
      </p:sp>
      <p:sp>
        <p:nvSpPr>
          <p:cNvPr id="23558" name="Text Box 9"/>
          <p:cNvSpPr txBox="1">
            <a:spLocks noChangeArrowheads="1"/>
          </p:cNvSpPr>
          <p:nvPr/>
        </p:nvSpPr>
        <p:spPr bwMode="auto">
          <a:xfrm>
            <a:off x="1981200" y="5181600"/>
            <a:ext cx="1279525" cy="517525"/>
          </a:xfrm>
          <a:prstGeom prst="rect">
            <a:avLst/>
          </a:prstGeom>
          <a:noFill/>
          <a:ln w="9525">
            <a:noFill/>
            <a:miter lim="800000"/>
            <a:headEnd/>
            <a:tailEnd/>
          </a:ln>
        </p:spPr>
        <p:txBody>
          <a:bodyPr wrap="none">
            <a:prstTxWarp prst="textNoShape">
              <a:avLst/>
            </a:prstTxWarp>
            <a:spAutoFit/>
          </a:bodyPr>
          <a:lstStyle/>
          <a:p>
            <a:pPr algn="ctr"/>
            <a:r>
              <a:rPr lang="en-US" sz="1400" b="1">
                <a:latin typeface="Arial" charset="0"/>
              </a:rPr>
              <a:t>Impermeable</a:t>
            </a:r>
          </a:p>
          <a:p>
            <a:pPr algn="ctr"/>
            <a:r>
              <a:rPr lang="en-US" sz="1400" b="1">
                <a:latin typeface="Arial" charset="0"/>
              </a:rPr>
              <a:t>Fracture</a:t>
            </a:r>
          </a:p>
        </p:txBody>
      </p:sp>
      <p:sp>
        <p:nvSpPr>
          <p:cNvPr id="23559" name="Line 10"/>
          <p:cNvSpPr>
            <a:spLocks noChangeShapeType="1"/>
          </p:cNvSpPr>
          <p:nvPr/>
        </p:nvSpPr>
        <p:spPr bwMode="auto">
          <a:xfrm>
            <a:off x="2362200" y="3429000"/>
            <a:ext cx="76200" cy="457200"/>
          </a:xfrm>
          <a:prstGeom prst="line">
            <a:avLst/>
          </a:prstGeom>
          <a:noFill/>
          <a:ln w="28575">
            <a:solidFill>
              <a:schemeClr val="tx1"/>
            </a:solidFill>
            <a:round/>
            <a:headEnd/>
            <a:tailEnd type="triangle" w="med" len="med"/>
          </a:ln>
        </p:spPr>
        <p:txBody>
          <a:bodyPr>
            <a:prstTxWarp prst="textNoShape">
              <a:avLst/>
            </a:prstTxWarp>
          </a:bodyPr>
          <a:lstStyle/>
          <a:p>
            <a:endParaRPr lang="en-US"/>
          </a:p>
        </p:txBody>
      </p:sp>
      <p:sp>
        <p:nvSpPr>
          <p:cNvPr id="23560" name="Line 11"/>
          <p:cNvSpPr>
            <a:spLocks noChangeShapeType="1"/>
          </p:cNvSpPr>
          <p:nvPr/>
        </p:nvSpPr>
        <p:spPr bwMode="auto">
          <a:xfrm flipV="1">
            <a:off x="2362200" y="4724400"/>
            <a:ext cx="152400" cy="533400"/>
          </a:xfrm>
          <a:prstGeom prst="line">
            <a:avLst/>
          </a:prstGeom>
          <a:noFill/>
          <a:ln w="28575">
            <a:solidFill>
              <a:schemeClr val="tx1"/>
            </a:solidFill>
            <a:round/>
            <a:headEnd/>
            <a:tailEnd type="triangle" w="med" len="med"/>
          </a:ln>
        </p:spPr>
        <p:txBody>
          <a:bodyPr>
            <a:prstTxWarp prst="textNoShape">
              <a:avLst/>
            </a:prstTxWarp>
          </a:bodyPr>
          <a:lstStyle/>
          <a:p>
            <a:endParaRPr lang="en-US"/>
          </a:p>
        </p:txBody>
      </p:sp>
      <p:grpSp>
        <p:nvGrpSpPr>
          <p:cNvPr id="9" name="Group 10"/>
          <p:cNvGrpSpPr>
            <a:grpSpLocks/>
          </p:cNvGrpSpPr>
          <p:nvPr/>
        </p:nvGrpSpPr>
        <p:grpSpPr bwMode="auto">
          <a:xfrm>
            <a:off x="0" y="851294"/>
            <a:ext cx="9144000" cy="136525"/>
            <a:chOff x="0" y="1180"/>
            <a:chExt cx="5760" cy="86"/>
          </a:xfrm>
        </p:grpSpPr>
        <p:sp>
          <p:nvSpPr>
            <p:cNvPr id="10" name="Rectangle 9"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11" name="Rectangle 10"/>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12" name="Picture 7"/>
          <p:cNvPicPr>
            <a:picLocks noChangeAspect="1" noChangeArrowheads="1"/>
          </p:cNvPicPr>
          <p:nvPr/>
        </p:nvPicPr>
        <p:blipFill>
          <a:blip r:embed="rId4"/>
          <a:srcRect/>
          <a:stretch>
            <a:fillRect/>
          </a:stretch>
        </p:blipFill>
        <p:spPr bwMode="auto">
          <a:xfrm>
            <a:off x="152400" y="89294"/>
            <a:ext cx="681038" cy="685800"/>
          </a:xfrm>
          <a:prstGeom prst="rect">
            <a:avLst/>
          </a:prstGeom>
          <a:noFill/>
          <a:ln w="9525">
            <a:noFill/>
            <a:miter lim="800000"/>
            <a:headEnd/>
            <a:tailEnd/>
          </a:ln>
        </p:spPr>
      </p:pic>
    </p:spTree>
  </p:cSld>
  <p:clrMapOvr>
    <a:masterClrMapping/>
  </p:clrMapOvr>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685800" y="19050"/>
            <a:ext cx="7772400" cy="762000"/>
          </a:xfrm>
        </p:spPr>
        <p:txBody>
          <a:bodyPr>
            <a:normAutofit/>
          </a:bodyPr>
          <a:lstStyle/>
          <a:p>
            <a:r>
              <a:rPr lang="en-US" sz="3200" b="0" dirty="0">
                <a:latin typeface="Arial"/>
                <a:cs typeface="Arial"/>
              </a:rPr>
              <a:t>Application to KTB Borehole</a:t>
            </a:r>
          </a:p>
        </p:txBody>
      </p:sp>
      <p:pic>
        <p:nvPicPr>
          <p:cNvPr id="27651" name="Picture 4"/>
          <p:cNvPicPr>
            <a:picLocks noChangeAspect="1" noChangeArrowheads="1"/>
          </p:cNvPicPr>
          <p:nvPr/>
        </p:nvPicPr>
        <p:blipFill>
          <a:blip r:embed="rId2"/>
          <a:srcRect/>
          <a:stretch>
            <a:fillRect/>
          </a:stretch>
        </p:blipFill>
        <p:spPr bwMode="auto">
          <a:xfrm>
            <a:off x="400050" y="955675"/>
            <a:ext cx="2474913" cy="5910263"/>
          </a:xfrm>
          <a:prstGeom prst="rect">
            <a:avLst/>
          </a:prstGeom>
          <a:noFill/>
          <a:ln w="9525">
            <a:noFill/>
            <a:miter lim="800000"/>
            <a:headEnd/>
            <a:tailEnd/>
          </a:ln>
        </p:spPr>
      </p:pic>
      <p:pic>
        <p:nvPicPr>
          <p:cNvPr id="27652" name="Picture 5"/>
          <p:cNvPicPr>
            <a:picLocks noChangeAspect="1" noChangeArrowheads="1"/>
          </p:cNvPicPr>
          <p:nvPr/>
        </p:nvPicPr>
        <p:blipFill>
          <a:blip r:embed="rId3"/>
          <a:srcRect/>
          <a:stretch>
            <a:fillRect/>
          </a:stretch>
        </p:blipFill>
        <p:spPr bwMode="auto">
          <a:xfrm>
            <a:off x="2981325" y="1042988"/>
            <a:ext cx="2065338" cy="5781675"/>
          </a:xfrm>
          <a:prstGeom prst="rect">
            <a:avLst/>
          </a:prstGeom>
          <a:noFill/>
          <a:ln w="9525">
            <a:noFill/>
            <a:miter lim="800000"/>
            <a:headEnd/>
            <a:tailEnd/>
          </a:ln>
        </p:spPr>
      </p:pic>
      <p:pic>
        <p:nvPicPr>
          <p:cNvPr id="27653" name="Picture 6"/>
          <p:cNvPicPr>
            <a:picLocks noChangeAspect="1" noChangeArrowheads="1"/>
          </p:cNvPicPr>
          <p:nvPr/>
        </p:nvPicPr>
        <p:blipFill>
          <a:blip r:embed="rId4"/>
          <a:srcRect/>
          <a:stretch>
            <a:fillRect/>
          </a:stretch>
        </p:blipFill>
        <p:spPr bwMode="auto">
          <a:xfrm>
            <a:off x="5326063" y="2732088"/>
            <a:ext cx="3362325" cy="1927225"/>
          </a:xfrm>
          <a:prstGeom prst="rect">
            <a:avLst/>
          </a:prstGeom>
          <a:noFill/>
          <a:ln w="9525">
            <a:noFill/>
            <a:miter lim="800000"/>
            <a:headEnd/>
            <a:tailEnd/>
          </a:ln>
        </p:spPr>
      </p:pic>
      <p:sp>
        <p:nvSpPr>
          <p:cNvPr id="27654" name="Text Box 7"/>
          <p:cNvSpPr txBox="1">
            <a:spLocks noChangeArrowheads="1"/>
          </p:cNvSpPr>
          <p:nvPr/>
        </p:nvSpPr>
        <p:spPr bwMode="auto">
          <a:xfrm>
            <a:off x="5607050" y="6249988"/>
            <a:ext cx="1916113" cy="304800"/>
          </a:xfrm>
          <a:prstGeom prst="rect">
            <a:avLst/>
          </a:prstGeom>
          <a:noFill/>
          <a:ln w="9525">
            <a:noFill/>
            <a:miter lim="800000"/>
            <a:headEnd/>
            <a:tailEnd/>
          </a:ln>
        </p:spPr>
        <p:txBody>
          <a:bodyPr wrap="none">
            <a:prstTxWarp prst="textNoShape">
              <a:avLst/>
            </a:prstTxWarp>
            <a:spAutoFit/>
          </a:bodyPr>
          <a:lstStyle/>
          <a:p>
            <a:r>
              <a:rPr lang="en-US" sz="1400" dirty="0">
                <a:latin typeface="Arial" charset="0"/>
              </a:rPr>
              <a:t>Ito and Zoback (2000)</a:t>
            </a:r>
          </a:p>
        </p:txBody>
      </p:sp>
      <p:grpSp>
        <p:nvGrpSpPr>
          <p:cNvPr id="7" name="Group 10"/>
          <p:cNvGrpSpPr>
            <a:grpSpLocks/>
          </p:cNvGrpSpPr>
          <p:nvPr/>
        </p:nvGrpSpPr>
        <p:grpSpPr bwMode="auto">
          <a:xfrm>
            <a:off x="0" y="851294"/>
            <a:ext cx="9144000" cy="136525"/>
            <a:chOff x="0" y="1180"/>
            <a:chExt cx="5760" cy="86"/>
          </a:xfrm>
        </p:grpSpPr>
        <p:sp>
          <p:nvSpPr>
            <p:cNvPr id="8" name="Rectangle 7"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9" name="Rectangle 8"/>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10" name="Picture 7"/>
          <p:cNvPicPr>
            <a:picLocks noChangeAspect="1" noChangeArrowheads="1"/>
          </p:cNvPicPr>
          <p:nvPr/>
        </p:nvPicPr>
        <p:blipFill>
          <a:blip r:embed="rId5"/>
          <a:srcRect/>
          <a:stretch>
            <a:fillRect/>
          </a:stretch>
        </p:blipFill>
        <p:spPr bwMode="auto">
          <a:xfrm>
            <a:off x="152400" y="89294"/>
            <a:ext cx="681038" cy="68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685800" y="0"/>
            <a:ext cx="7772400" cy="762000"/>
          </a:xfrm>
        </p:spPr>
        <p:txBody>
          <a:bodyPr>
            <a:noAutofit/>
          </a:bodyPr>
          <a:lstStyle/>
          <a:p>
            <a:r>
              <a:rPr lang="en-US" sz="2400" b="0" dirty="0">
                <a:latin typeface="Arial"/>
                <a:cs typeface="Arial"/>
              </a:rPr>
              <a:t>Hydraulically Conductive Fractures are Shear Faults Active (or Activated) in the Current Stress Field</a:t>
            </a:r>
          </a:p>
        </p:txBody>
      </p:sp>
      <p:pic>
        <p:nvPicPr>
          <p:cNvPr id="30723" name="Picture 8" descr="6Cajon Mohr hyd"/>
          <p:cNvPicPr>
            <a:picLocks noChangeAspect="1" noChangeArrowheads="1"/>
          </p:cNvPicPr>
          <p:nvPr/>
        </p:nvPicPr>
        <p:blipFill>
          <a:blip r:embed="rId3"/>
          <a:srcRect r="50754"/>
          <a:stretch>
            <a:fillRect/>
          </a:stretch>
        </p:blipFill>
        <p:spPr bwMode="auto">
          <a:xfrm>
            <a:off x="3657600" y="973138"/>
            <a:ext cx="3733800" cy="2401887"/>
          </a:xfrm>
          <a:prstGeom prst="rect">
            <a:avLst/>
          </a:prstGeom>
          <a:noFill/>
          <a:ln w="9525">
            <a:noFill/>
            <a:miter lim="800000"/>
            <a:headEnd/>
            <a:tailEnd/>
          </a:ln>
        </p:spPr>
      </p:pic>
      <p:pic>
        <p:nvPicPr>
          <p:cNvPr id="30724" name="Picture 9" descr="6Cajon Mohr hyd"/>
          <p:cNvPicPr>
            <a:picLocks noChangeAspect="1" noChangeArrowheads="1"/>
          </p:cNvPicPr>
          <p:nvPr/>
        </p:nvPicPr>
        <p:blipFill>
          <a:blip r:embed="rId3"/>
          <a:srcRect l="47517"/>
          <a:stretch>
            <a:fillRect/>
          </a:stretch>
        </p:blipFill>
        <p:spPr bwMode="auto">
          <a:xfrm>
            <a:off x="0" y="965200"/>
            <a:ext cx="3886200" cy="2344738"/>
          </a:xfrm>
          <a:prstGeom prst="rect">
            <a:avLst/>
          </a:prstGeom>
          <a:noFill/>
          <a:ln w="9525">
            <a:noFill/>
            <a:miter lim="800000"/>
            <a:headEnd/>
            <a:tailEnd/>
          </a:ln>
        </p:spPr>
      </p:pic>
      <p:sp>
        <p:nvSpPr>
          <p:cNvPr id="30725" name="Text Box 10"/>
          <p:cNvSpPr txBox="1">
            <a:spLocks noChangeArrowheads="1"/>
          </p:cNvSpPr>
          <p:nvPr/>
        </p:nvSpPr>
        <p:spPr bwMode="auto">
          <a:xfrm>
            <a:off x="7172325" y="1955800"/>
            <a:ext cx="1666875" cy="466725"/>
          </a:xfrm>
          <a:prstGeom prst="rect">
            <a:avLst/>
          </a:prstGeom>
          <a:noFill/>
          <a:ln w="9525">
            <a:solidFill>
              <a:schemeClr val="tx1"/>
            </a:solidFill>
            <a:miter lim="800000"/>
            <a:headEnd/>
            <a:tailEnd/>
          </a:ln>
        </p:spPr>
        <p:txBody>
          <a:bodyPr wrap="none">
            <a:prstTxWarp prst="textNoShape">
              <a:avLst/>
            </a:prstTxWarp>
            <a:spAutoFit/>
          </a:bodyPr>
          <a:lstStyle/>
          <a:p>
            <a:r>
              <a:rPr lang="en-US" sz="1200">
                <a:latin typeface="Arial" charset="0"/>
              </a:rPr>
              <a:t>From Barton, Zoback </a:t>
            </a:r>
          </a:p>
          <a:p>
            <a:r>
              <a:rPr lang="en-US" sz="1200">
                <a:latin typeface="Arial" charset="0"/>
              </a:rPr>
              <a:t>and Moos (1995)</a:t>
            </a:r>
          </a:p>
        </p:txBody>
      </p:sp>
      <p:pic>
        <p:nvPicPr>
          <p:cNvPr id="30726" name="Picture 11" descr="6ShVsNor_Collective"/>
          <p:cNvPicPr>
            <a:picLocks noChangeAspect="1" noChangeArrowheads="1"/>
          </p:cNvPicPr>
          <p:nvPr/>
        </p:nvPicPr>
        <p:blipFill>
          <a:blip r:embed="rId4"/>
          <a:srcRect t="18051"/>
          <a:stretch>
            <a:fillRect/>
          </a:stretch>
        </p:blipFill>
        <p:spPr bwMode="auto">
          <a:xfrm>
            <a:off x="241300" y="3373438"/>
            <a:ext cx="8826500" cy="3459162"/>
          </a:xfrm>
          <a:prstGeom prst="rect">
            <a:avLst/>
          </a:prstGeom>
          <a:noFill/>
          <a:ln w="9525">
            <a:noFill/>
            <a:miter lim="800000"/>
            <a:headEnd/>
            <a:tailEnd/>
          </a:ln>
        </p:spPr>
      </p:pic>
      <p:sp>
        <p:nvSpPr>
          <p:cNvPr id="30727" name="Text Box 12"/>
          <p:cNvSpPr txBox="1">
            <a:spLocks noChangeArrowheads="1"/>
          </p:cNvSpPr>
          <p:nvPr/>
        </p:nvSpPr>
        <p:spPr bwMode="auto">
          <a:xfrm>
            <a:off x="7224713" y="5532438"/>
            <a:ext cx="1511300" cy="466725"/>
          </a:xfrm>
          <a:prstGeom prst="rect">
            <a:avLst/>
          </a:prstGeom>
          <a:noFill/>
          <a:ln w="9525">
            <a:solidFill>
              <a:schemeClr val="tx1"/>
            </a:solidFill>
            <a:miter lim="800000"/>
            <a:headEnd/>
            <a:tailEnd/>
          </a:ln>
        </p:spPr>
        <p:txBody>
          <a:bodyPr wrap="none">
            <a:prstTxWarp prst="textNoShape">
              <a:avLst/>
            </a:prstTxWarp>
            <a:spAutoFit/>
          </a:bodyPr>
          <a:lstStyle/>
          <a:p>
            <a:r>
              <a:rPr lang="en-US" sz="1200">
                <a:latin typeface="Arial" charset="0"/>
              </a:rPr>
              <a:t>From Townend and</a:t>
            </a:r>
          </a:p>
          <a:p>
            <a:r>
              <a:rPr lang="en-US" sz="1200">
                <a:latin typeface="Arial" charset="0"/>
              </a:rPr>
              <a:t>Zoback (2001)</a:t>
            </a:r>
          </a:p>
        </p:txBody>
      </p:sp>
      <p:grpSp>
        <p:nvGrpSpPr>
          <p:cNvPr id="10" name="Group 10"/>
          <p:cNvGrpSpPr>
            <a:grpSpLocks/>
          </p:cNvGrpSpPr>
          <p:nvPr/>
        </p:nvGrpSpPr>
        <p:grpSpPr bwMode="auto">
          <a:xfrm>
            <a:off x="0" y="851294"/>
            <a:ext cx="9144000" cy="136525"/>
            <a:chOff x="0" y="1180"/>
            <a:chExt cx="5760" cy="86"/>
          </a:xfrm>
        </p:grpSpPr>
        <p:sp>
          <p:nvSpPr>
            <p:cNvPr id="11" name="Rectangle 10"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12" name="Rectangle 11"/>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13" name="Picture 7"/>
          <p:cNvPicPr>
            <a:picLocks noChangeAspect="1" noChangeArrowheads="1"/>
          </p:cNvPicPr>
          <p:nvPr/>
        </p:nvPicPr>
        <p:blipFill>
          <a:blip r:embed="rId5"/>
          <a:srcRect/>
          <a:stretch>
            <a:fillRect/>
          </a:stretch>
        </p:blipFill>
        <p:spPr bwMode="auto">
          <a:xfrm>
            <a:off x="152400" y="89294"/>
            <a:ext cx="681038" cy="68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34818" name="Rectangle 1026"/>
          <p:cNvSpPr>
            <a:spLocks noGrp="1" noChangeArrowheads="1"/>
          </p:cNvSpPr>
          <p:nvPr>
            <p:ph type="title"/>
          </p:nvPr>
        </p:nvSpPr>
        <p:spPr bwMode="auto">
          <a:xfrm>
            <a:off x="685800" y="76200"/>
            <a:ext cx="7772400" cy="762000"/>
          </a:xfrm>
          <a:solidFill>
            <a:srgbClr val="FFFFFF"/>
          </a:solidFill>
          <a:ln>
            <a:miter lim="800000"/>
            <a:headEnd/>
            <a:tailEnd/>
          </a:ln>
        </p:spPr>
        <p:txBody>
          <a:bodyPr wrap="square" lIns="91440" tIns="45720" rIns="91440" bIns="45720" numCol="1" anchor="t" anchorCtr="0" compatLnSpc="1">
            <a:prstTxWarp prst="textNoShape">
              <a:avLst/>
            </a:prstTxWarp>
            <a:normAutofit/>
          </a:bodyPr>
          <a:lstStyle/>
          <a:p>
            <a:r>
              <a:rPr lang="en-US" sz="3200" dirty="0">
                <a:latin typeface="Arial"/>
                <a:cs typeface="Arial"/>
              </a:rPr>
              <a:t>Propagation of</a:t>
            </a:r>
            <a:r>
              <a:rPr lang="en-US" sz="3200" dirty="0" smtClean="0">
                <a:latin typeface="Arial"/>
                <a:cs typeface="Arial"/>
              </a:rPr>
              <a:t> Hydraulic Fractures </a:t>
            </a:r>
            <a:r>
              <a:rPr lang="en-US" sz="3200" dirty="0" smtClean="0">
                <a:latin typeface="Arial"/>
                <a:cs typeface="Arial"/>
              </a:rPr>
              <a:t>- 2</a:t>
            </a:r>
            <a:endParaRPr lang="en-US" sz="3200" dirty="0">
              <a:latin typeface="Arial"/>
              <a:cs typeface="Arial"/>
            </a:endParaRPr>
          </a:p>
        </p:txBody>
      </p:sp>
      <p:grpSp>
        <p:nvGrpSpPr>
          <p:cNvPr id="2" name="Group 11"/>
          <p:cNvGrpSpPr/>
          <p:nvPr/>
        </p:nvGrpSpPr>
        <p:grpSpPr>
          <a:xfrm>
            <a:off x="653525" y="995538"/>
            <a:ext cx="7085012" cy="2392030"/>
            <a:chOff x="704324" y="978605"/>
            <a:chExt cx="7085012" cy="2392030"/>
          </a:xfrm>
        </p:grpSpPr>
        <p:grpSp>
          <p:nvGrpSpPr>
            <p:cNvPr id="3" name="Group 7"/>
            <p:cNvGrpSpPr/>
            <p:nvPr/>
          </p:nvGrpSpPr>
          <p:grpSpPr>
            <a:xfrm>
              <a:off x="704324" y="1027656"/>
              <a:ext cx="7085012" cy="2279650"/>
              <a:chOff x="839788" y="1143000"/>
              <a:chExt cx="7085012" cy="2279650"/>
            </a:xfrm>
          </p:grpSpPr>
          <p:pic>
            <p:nvPicPr>
              <p:cNvPr id="34819" name="Picture 1027" descr="Mode I fracture1"/>
              <p:cNvPicPr>
                <a:picLocks noChangeAspect="1" noChangeArrowheads="1"/>
              </p:cNvPicPr>
              <p:nvPr/>
            </p:nvPicPr>
            <p:blipFill>
              <a:blip r:embed="rId2"/>
              <a:srcRect/>
              <a:stretch>
                <a:fillRect/>
              </a:stretch>
            </p:blipFill>
            <p:spPr bwMode="auto">
              <a:xfrm>
                <a:off x="914400" y="1143000"/>
                <a:ext cx="7010400" cy="2279650"/>
              </a:xfrm>
              <a:prstGeom prst="rect">
                <a:avLst/>
              </a:prstGeom>
              <a:noFill/>
              <a:ln w="9525">
                <a:noFill/>
                <a:miter lim="800000"/>
                <a:headEnd/>
                <a:tailEnd/>
              </a:ln>
            </p:spPr>
          </p:pic>
          <p:sp>
            <p:nvSpPr>
              <p:cNvPr id="34821" name="Text Box 1031"/>
              <p:cNvSpPr txBox="1">
                <a:spLocks noChangeArrowheads="1"/>
              </p:cNvSpPr>
              <p:nvPr/>
            </p:nvSpPr>
            <p:spPr bwMode="auto">
              <a:xfrm>
                <a:off x="839788" y="1755775"/>
                <a:ext cx="444500" cy="457201"/>
              </a:xfrm>
              <a:prstGeom prst="rect">
                <a:avLst/>
              </a:prstGeom>
              <a:solidFill>
                <a:schemeClr val="bg1"/>
              </a:solidFill>
              <a:ln w="9525">
                <a:noFill/>
                <a:miter lim="800000"/>
                <a:headEnd/>
                <a:tailEnd/>
              </a:ln>
            </p:spPr>
            <p:txBody>
              <a:bodyPr wrap="none">
                <a:prstTxWarp prst="textNoShape">
                  <a:avLst/>
                </a:prstTxWarp>
                <a:spAutoFit/>
              </a:bodyPr>
              <a:lstStyle/>
              <a:p>
                <a:r>
                  <a:rPr lang="en-US" b="0">
                    <a:latin typeface="Arial" charset="0"/>
                  </a:rPr>
                  <a:t>P</a:t>
                </a:r>
                <a:r>
                  <a:rPr lang="en-US" b="0" baseline="-25000">
                    <a:latin typeface="Arial" charset="0"/>
                  </a:rPr>
                  <a:t>f</a:t>
                </a:r>
              </a:p>
            </p:txBody>
          </p:sp>
        </p:grpSp>
        <p:sp>
          <p:nvSpPr>
            <p:cNvPr id="10" name="TextBox 9"/>
            <p:cNvSpPr txBox="1"/>
            <p:nvPr/>
          </p:nvSpPr>
          <p:spPr>
            <a:xfrm>
              <a:off x="4211440" y="978605"/>
              <a:ext cx="834684" cy="461665"/>
            </a:xfrm>
            <a:prstGeom prst="rect">
              <a:avLst/>
            </a:prstGeom>
            <a:solidFill>
              <a:srgbClr val="FFFFFF"/>
            </a:solidFill>
          </p:spPr>
          <p:txBody>
            <a:bodyPr wrap="none" rtlCol="0">
              <a:spAutoFit/>
            </a:bodyPr>
            <a:lstStyle/>
            <a:p>
              <a:r>
                <a:rPr lang="en-US" sz="2400" dirty="0" err="1" smtClean="0">
                  <a:latin typeface="Arial"/>
                  <a:cs typeface="Arial"/>
                </a:rPr>
                <a:t>S</a:t>
              </a:r>
              <a:r>
                <a:rPr lang="en-US" sz="2400" baseline="-25000" dirty="0" err="1" smtClean="0">
                  <a:latin typeface="Arial"/>
                  <a:cs typeface="Arial"/>
                </a:rPr>
                <a:t>hmin</a:t>
              </a:r>
              <a:endParaRPr lang="en-US" sz="2400" baseline="-25000" dirty="0">
                <a:latin typeface="Arial"/>
                <a:cs typeface="Arial"/>
              </a:endParaRPr>
            </a:p>
          </p:txBody>
        </p:sp>
        <p:sp>
          <p:nvSpPr>
            <p:cNvPr id="11" name="TextBox 10"/>
            <p:cNvSpPr txBox="1"/>
            <p:nvPr/>
          </p:nvSpPr>
          <p:spPr>
            <a:xfrm>
              <a:off x="4296108" y="2908970"/>
              <a:ext cx="834684" cy="461665"/>
            </a:xfrm>
            <a:prstGeom prst="rect">
              <a:avLst/>
            </a:prstGeom>
            <a:solidFill>
              <a:srgbClr val="FFFFFF"/>
            </a:solidFill>
          </p:spPr>
          <p:txBody>
            <a:bodyPr wrap="none" rtlCol="0">
              <a:spAutoFit/>
            </a:bodyPr>
            <a:lstStyle/>
            <a:p>
              <a:r>
                <a:rPr lang="en-US" sz="2400" dirty="0" err="1" smtClean="0">
                  <a:latin typeface="Arial"/>
                  <a:cs typeface="Arial"/>
                </a:rPr>
                <a:t>S</a:t>
              </a:r>
              <a:r>
                <a:rPr lang="en-US" sz="2400" baseline="-25000" dirty="0" err="1" smtClean="0">
                  <a:latin typeface="Arial"/>
                  <a:cs typeface="Arial"/>
                </a:rPr>
                <a:t>hmin</a:t>
              </a:r>
              <a:endParaRPr lang="en-US" sz="2400" baseline="-25000" dirty="0">
                <a:latin typeface="Arial"/>
                <a:cs typeface="Arial"/>
              </a:endParaRPr>
            </a:p>
          </p:txBody>
        </p:sp>
      </p:grpSp>
      <p:sp>
        <p:nvSpPr>
          <p:cNvPr id="12" name="TextBox 11"/>
          <p:cNvSpPr txBox="1"/>
          <p:nvPr/>
        </p:nvSpPr>
        <p:spPr>
          <a:xfrm>
            <a:off x="1083734" y="4318000"/>
            <a:ext cx="6976532" cy="1938992"/>
          </a:xfrm>
          <a:prstGeom prst="rect">
            <a:avLst/>
          </a:prstGeom>
          <a:noFill/>
        </p:spPr>
        <p:txBody>
          <a:bodyPr wrap="square" rtlCol="0">
            <a:spAutoFit/>
          </a:bodyPr>
          <a:lstStyle/>
          <a:p>
            <a:r>
              <a:rPr lang="en-US" sz="2400" dirty="0" smtClean="0">
                <a:latin typeface="Arial"/>
                <a:cs typeface="Arial"/>
              </a:rPr>
              <a:t>In order to make a hydraulic fracture propagate, it is necessary to increase pressure in the fracture to slightly more than the magnitude of </a:t>
            </a:r>
            <a:r>
              <a:rPr lang="en-US" sz="2400" dirty="0" err="1" smtClean="0">
                <a:latin typeface="Arial"/>
                <a:cs typeface="Arial"/>
              </a:rPr>
              <a:t>S</a:t>
            </a:r>
            <a:r>
              <a:rPr lang="en-US" sz="2400" baseline="-25000" dirty="0" err="1" smtClean="0">
                <a:latin typeface="Arial"/>
                <a:cs typeface="Arial"/>
              </a:rPr>
              <a:t>hmin</a:t>
            </a:r>
            <a:endParaRPr lang="en-US" sz="2400" dirty="0" smtClean="0">
              <a:latin typeface="Arial"/>
              <a:cs typeface="Arial"/>
            </a:endParaRPr>
          </a:p>
          <a:p>
            <a:endParaRPr lang="en-US" sz="2400" baseline="-25000" dirty="0" smtClean="0">
              <a:latin typeface="Arial"/>
              <a:cs typeface="Arial"/>
            </a:endParaRPr>
          </a:p>
          <a:p>
            <a:endParaRPr lang="en-US" sz="2400" baseline="-25000" dirty="0" smtClean="0">
              <a:latin typeface="Arial"/>
              <a:cs typeface="Arial"/>
            </a:endParaRPr>
          </a:p>
          <a:p>
            <a:endParaRPr lang="en-US" sz="2400" baseline="-25000" dirty="0">
              <a:latin typeface="Arial"/>
              <a:cs typeface="Arial"/>
            </a:endParaRPr>
          </a:p>
        </p:txBody>
      </p:sp>
      <p:sp>
        <p:nvSpPr>
          <p:cNvPr id="13" name="Slide Number Placeholder 12"/>
          <p:cNvSpPr>
            <a:spLocks noGrp="1"/>
          </p:cNvSpPr>
          <p:nvPr>
            <p:ph type="sldNum" sz="quarter" idx="12"/>
          </p:nvPr>
        </p:nvSpPr>
        <p:spPr/>
        <p:txBody>
          <a:bodyPr/>
          <a:lstStyle/>
          <a:p>
            <a:fld id="{C93D9330-B10E-D946-9730-E2F4729FA99F}" type="slidenum">
              <a:rPr lang="en-US" smtClean="0"/>
              <a:pPr/>
              <a:t>12</a:t>
            </a:fld>
            <a:endParaRPr lang="en-US"/>
          </a:p>
        </p:txBody>
      </p:sp>
      <p:grpSp>
        <p:nvGrpSpPr>
          <p:cNvPr id="14" name="Group 10"/>
          <p:cNvGrpSpPr>
            <a:grpSpLocks/>
          </p:cNvGrpSpPr>
          <p:nvPr/>
        </p:nvGrpSpPr>
        <p:grpSpPr bwMode="auto">
          <a:xfrm>
            <a:off x="0" y="838200"/>
            <a:ext cx="9144000" cy="136525"/>
            <a:chOff x="0" y="1180"/>
            <a:chExt cx="5760" cy="86"/>
          </a:xfrm>
        </p:grpSpPr>
        <p:sp>
          <p:nvSpPr>
            <p:cNvPr id="15" name="Rectangle 14"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16" name="Rectangle 15"/>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17" name="Picture 7"/>
          <p:cNvPicPr>
            <a:picLocks noChangeAspect="1" noChangeArrowheads="1"/>
          </p:cNvPicPr>
          <p:nvPr/>
        </p:nvPicPr>
        <p:blipFill>
          <a:blip r:embed="rId3"/>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cxnSp>
        <p:nvCxnSpPr>
          <p:cNvPr id="11" name="Straight Connector 10"/>
          <p:cNvCxnSpPr/>
          <p:nvPr/>
        </p:nvCxnSpPr>
        <p:spPr>
          <a:xfrm>
            <a:off x="2247900" y="2431150"/>
            <a:ext cx="804672" cy="0"/>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228850" y="5009985"/>
            <a:ext cx="804672" cy="0"/>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grpSp>
        <p:nvGrpSpPr>
          <p:cNvPr id="2" name="Group 10"/>
          <p:cNvGrpSpPr>
            <a:grpSpLocks/>
          </p:cNvGrpSpPr>
          <p:nvPr/>
        </p:nvGrpSpPr>
        <p:grpSpPr bwMode="auto">
          <a:xfrm>
            <a:off x="0" y="838200"/>
            <a:ext cx="9144000" cy="136525"/>
            <a:chOff x="0" y="1180"/>
            <a:chExt cx="5760" cy="86"/>
          </a:xfrm>
        </p:grpSpPr>
        <p:sp>
          <p:nvSpPr>
            <p:cNvPr id="5" name="Rectangle 4"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6" name="Rectangle 5"/>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7" name="Picture 7"/>
          <p:cNvPicPr>
            <a:picLocks noChangeAspect="1" noChangeArrowheads="1"/>
          </p:cNvPicPr>
          <p:nvPr/>
        </p:nvPicPr>
        <p:blipFill>
          <a:blip r:embed="rId2"/>
          <a:srcRect/>
          <a:stretch>
            <a:fillRect/>
          </a:stretch>
        </p:blipFill>
        <p:spPr bwMode="auto">
          <a:xfrm>
            <a:off x="152400" y="76200"/>
            <a:ext cx="681038" cy="685800"/>
          </a:xfrm>
          <a:prstGeom prst="rect">
            <a:avLst/>
          </a:prstGeom>
          <a:noFill/>
          <a:ln w="9525">
            <a:noFill/>
            <a:miter lim="800000"/>
            <a:headEnd/>
            <a:tailEnd/>
          </a:ln>
        </p:spPr>
      </p:pic>
      <p:sp>
        <p:nvSpPr>
          <p:cNvPr id="8" name="Title 1"/>
          <p:cNvSpPr txBox="1">
            <a:spLocks/>
          </p:cNvSpPr>
          <p:nvPr/>
        </p:nvSpPr>
        <p:spPr>
          <a:xfrm>
            <a:off x="458724" y="19508"/>
            <a:ext cx="8759952" cy="758952"/>
          </a:xfrm>
          <a:prstGeom prst="rect">
            <a:avLst/>
          </a:prstGeom>
          <a:effectLst/>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err="1" smtClean="0">
                <a:ln>
                  <a:noFill/>
                </a:ln>
                <a:solidFill>
                  <a:schemeClr val="tx1"/>
                </a:solidFill>
                <a:effectLst/>
                <a:uLnTx/>
                <a:uFillTx/>
                <a:latin typeface="Arial"/>
                <a:ea typeface="+mj-ea"/>
                <a:cs typeface="Arial"/>
              </a:rPr>
              <a:t>Microearthquakes</a:t>
            </a:r>
            <a:r>
              <a:rPr kumimoji="0" lang="en-US" sz="3200" b="0" i="0" u="none" strike="noStrike" kern="1200" cap="none" spc="0" normalizeH="0" noProof="0" dirty="0" smtClean="0">
                <a:ln>
                  <a:noFill/>
                </a:ln>
                <a:solidFill>
                  <a:schemeClr val="tx1"/>
                </a:solidFill>
                <a:effectLst/>
                <a:uLnTx/>
                <a:uFillTx/>
                <a:latin typeface="Arial"/>
                <a:ea typeface="+mj-ea"/>
                <a:cs typeface="Arial"/>
              </a:rPr>
              <a:t> Can’t Explain Production</a:t>
            </a:r>
            <a:endParaRPr kumimoji="0" lang="en-US" sz="3200" b="0" i="0" u="none" strike="noStrike" kern="1200" cap="none" spc="0" normalizeH="0" baseline="0" noProof="0" dirty="0">
              <a:ln>
                <a:noFill/>
              </a:ln>
              <a:solidFill>
                <a:schemeClr val="tx1"/>
              </a:solidFill>
              <a:effectLst/>
              <a:uLnTx/>
              <a:uFillTx/>
              <a:latin typeface="Arial"/>
              <a:ea typeface="+mj-ea"/>
              <a:cs typeface="Arial"/>
            </a:endParaRPr>
          </a:p>
        </p:txBody>
      </p:sp>
      <p:pic>
        <p:nvPicPr>
          <p:cNvPr id="15" name="Picture 2"/>
          <p:cNvPicPr>
            <a:picLocks noChangeAspect="1" noChangeArrowheads="1"/>
          </p:cNvPicPr>
          <p:nvPr/>
        </p:nvPicPr>
        <p:blipFill>
          <a:blip r:embed="rId3"/>
          <a:srcRect/>
          <a:stretch>
            <a:fillRect/>
          </a:stretch>
        </p:blipFill>
        <p:spPr bwMode="auto">
          <a:xfrm>
            <a:off x="1843690" y="1072630"/>
            <a:ext cx="5446110" cy="4939689"/>
          </a:xfrm>
          <a:prstGeom prst="rect">
            <a:avLst/>
          </a:prstGeom>
          <a:noFill/>
          <a:ln w="9525">
            <a:noFill/>
            <a:miter lim="800000"/>
            <a:headEnd/>
            <a:tailEnd/>
          </a:ln>
        </p:spPr>
      </p:pic>
      <p:sp>
        <p:nvSpPr>
          <p:cNvPr id="16" name="TextBox 15"/>
          <p:cNvSpPr txBox="1"/>
          <p:nvPr/>
        </p:nvSpPr>
        <p:spPr>
          <a:xfrm>
            <a:off x="250595" y="5934525"/>
            <a:ext cx="8711089" cy="830997"/>
          </a:xfrm>
          <a:prstGeom prst="rect">
            <a:avLst/>
          </a:prstGeom>
          <a:noFill/>
        </p:spPr>
        <p:txBody>
          <a:bodyPr wrap="none" rtlCol="0">
            <a:spAutoFit/>
          </a:bodyPr>
          <a:lstStyle/>
          <a:p>
            <a:pPr algn="ctr"/>
            <a:r>
              <a:rPr lang="en-US" sz="2400" dirty="0" smtClean="0">
                <a:latin typeface="Arial"/>
                <a:cs typeface="Arial"/>
              </a:rPr>
              <a:t>Volume Affected by 4000 </a:t>
            </a:r>
            <a:r>
              <a:rPr lang="en-US" sz="2400" dirty="0" err="1" smtClean="0">
                <a:latin typeface="Arial"/>
                <a:cs typeface="Arial"/>
              </a:rPr>
              <a:t>Microearthquakes</a:t>
            </a:r>
            <a:r>
              <a:rPr lang="en-US" sz="2400" dirty="0" smtClean="0">
                <a:latin typeface="Arial"/>
                <a:cs typeface="Arial"/>
              </a:rPr>
              <a:t> Can</a:t>
            </a:r>
          </a:p>
          <a:p>
            <a:pPr algn="ctr"/>
            <a:r>
              <a:rPr lang="en-US" sz="2400" dirty="0" smtClean="0">
                <a:latin typeface="Arial"/>
                <a:cs typeface="Arial"/>
              </a:rPr>
              <a:t>Account for Less Than 1% of Gas Production in First 6 Months</a:t>
            </a:r>
            <a:endParaRPr lang="en-US" sz="2400" dirty="0">
              <a:latin typeface="Arial"/>
              <a:cs typeface="Aria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pic>
        <p:nvPicPr>
          <p:cNvPr id="70660" name="Picture 4" descr="compressive-tensile2"/>
          <p:cNvPicPr>
            <a:picLocks noChangeAspect="1" noChangeArrowheads="1"/>
          </p:cNvPicPr>
          <p:nvPr/>
        </p:nvPicPr>
        <p:blipFill>
          <a:blip r:embed="rId2"/>
          <a:srcRect/>
          <a:stretch>
            <a:fillRect/>
          </a:stretch>
        </p:blipFill>
        <p:spPr bwMode="auto">
          <a:xfrm>
            <a:off x="2514600" y="4013200"/>
            <a:ext cx="5029200" cy="2808288"/>
          </a:xfrm>
          <a:prstGeom prst="rect">
            <a:avLst/>
          </a:prstGeom>
          <a:noFill/>
        </p:spPr>
      </p:pic>
      <p:pic>
        <p:nvPicPr>
          <p:cNvPr id="70659" name="Picture 3" descr="compressive-tensile1"/>
          <p:cNvPicPr>
            <a:picLocks noChangeAspect="1" noChangeArrowheads="1"/>
          </p:cNvPicPr>
          <p:nvPr/>
        </p:nvPicPr>
        <p:blipFill>
          <a:blip r:embed="rId3"/>
          <a:srcRect/>
          <a:stretch>
            <a:fillRect/>
          </a:stretch>
        </p:blipFill>
        <p:spPr bwMode="auto">
          <a:xfrm>
            <a:off x="457200" y="1206500"/>
            <a:ext cx="5486400" cy="2744788"/>
          </a:xfrm>
          <a:prstGeom prst="rect">
            <a:avLst/>
          </a:prstGeom>
          <a:noFill/>
        </p:spPr>
      </p:pic>
      <p:sp>
        <p:nvSpPr>
          <p:cNvPr id="70661" name="Rectangle 5"/>
          <p:cNvSpPr>
            <a:spLocks noGrp="1" noChangeArrowheads="1"/>
          </p:cNvSpPr>
          <p:nvPr>
            <p:ph type="title"/>
          </p:nvPr>
        </p:nvSpPr>
        <p:spPr bwMode="auto">
          <a:xfrm>
            <a:off x="457200" y="84138"/>
            <a:ext cx="8229600" cy="1143000"/>
          </a:xfrm>
          <a:noFill/>
          <a:ln>
            <a:miter lim="800000"/>
            <a:headEnd/>
            <a:tailEnd/>
          </a:ln>
        </p:spPr>
        <p:txBody>
          <a:bodyPr wrap="square" lIns="91440" tIns="45720" rIns="91440" bIns="45720" numCol="1" anchor="t" anchorCtr="0" compatLnSpc="1">
            <a:prstTxWarp prst="textNoShape">
              <a:avLst/>
            </a:prstTxWarp>
            <a:normAutofit/>
          </a:bodyPr>
          <a:lstStyle/>
          <a:p>
            <a:r>
              <a:rPr lang="en-US" sz="3200" dirty="0" smtClean="0">
                <a:latin typeface="Arial"/>
                <a:cs typeface="Arial"/>
              </a:rPr>
              <a:t>Ranges of Rock Strength</a:t>
            </a:r>
            <a:endParaRPr lang="en-US" sz="3200" dirty="0">
              <a:latin typeface="Arial"/>
              <a:cs typeface="Arial"/>
            </a:endParaRPr>
          </a:p>
        </p:txBody>
      </p:sp>
      <p:grpSp>
        <p:nvGrpSpPr>
          <p:cNvPr id="5" name="Group 10"/>
          <p:cNvGrpSpPr>
            <a:grpSpLocks/>
          </p:cNvGrpSpPr>
          <p:nvPr/>
        </p:nvGrpSpPr>
        <p:grpSpPr bwMode="auto">
          <a:xfrm>
            <a:off x="0" y="838200"/>
            <a:ext cx="9144000" cy="136525"/>
            <a:chOff x="0" y="1180"/>
            <a:chExt cx="5760" cy="86"/>
          </a:xfrm>
        </p:grpSpPr>
        <p:sp>
          <p:nvSpPr>
            <p:cNvPr id="6" name="Rectangle 5"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7" name="Rectangle 6"/>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8" name="Picture 7"/>
          <p:cNvPicPr>
            <a:picLocks noChangeAspect="1" noChangeArrowheads="1"/>
          </p:cNvPicPr>
          <p:nvPr/>
        </p:nvPicPr>
        <p:blipFill>
          <a:blip r:embed="rId4"/>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60418" name="Rectangle 1026"/>
          <p:cNvSpPr>
            <a:spLocks noChangeArrowheads="1"/>
          </p:cNvSpPr>
          <p:nvPr>
            <p:ph type="title"/>
          </p:nvPr>
        </p:nvSpPr>
        <p:spPr bwMode="auto">
          <a:xfrm>
            <a:off x="685800" y="114300"/>
            <a:ext cx="7772400" cy="762000"/>
          </a:xfrm>
          <a:solidFill>
            <a:srgbClr val="FFFFFF"/>
          </a:solidFill>
          <a:ln>
            <a:miter lim="800000"/>
            <a:headEnd/>
            <a:tailEnd/>
          </a:ln>
        </p:spPr>
        <p:txBody>
          <a:bodyPr wrap="square" lIns="91440" tIns="45720" rIns="91440" bIns="45720" numCol="1" anchor="t" anchorCtr="0" compatLnSpc="1">
            <a:prstTxWarp prst="textNoShape">
              <a:avLst/>
            </a:prstTxWarp>
            <a:normAutofit/>
          </a:bodyPr>
          <a:lstStyle/>
          <a:p>
            <a:r>
              <a:rPr lang="en-US" sz="3200" dirty="0">
                <a:latin typeface="Arial"/>
                <a:cs typeface="Arial"/>
              </a:rPr>
              <a:t>Propagation of a Mode I Fracture</a:t>
            </a:r>
          </a:p>
        </p:txBody>
      </p:sp>
      <p:pic>
        <p:nvPicPr>
          <p:cNvPr id="60419" name="Picture 1027" descr="Mode I fracture1"/>
          <p:cNvPicPr>
            <a:picLocks noChangeAspect="1" noChangeArrowheads="1"/>
          </p:cNvPicPr>
          <p:nvPr/>
        </p:nvPicPr>
        <p:blipFill>
          <a:blip r:embed="rId2"/>
          <a:srcRect/>
          <a:stretch>
            <a:fillRect/>
          </a:stretch>
        </p:blipFill>
        <p:spPr bwMode="auto">
          <a:xfrm>
            <a:off x="914400" y="1143000"/>
            <a:ext cx="7010400" cy="2279650"/>
          </a:xfrm>
          <a:prstGeom prst="rect">
            <a:avLst/>
          </a:prstGeom>
          <a:noFill/>
        </p:spPr>
      </p:pic>
      <p:pic>
        <p:nvPicPr>
          <p:cNvPr id="60420" name="Picture 1028" descr="Mode I fracture2"/>
          <p:cNvPicPr>
            <a:picLocks noChangeAspect="1" noChangeArrowheads="1"/>
          </p:cNvPicPr>
          <p:nvPr/>
        </p:nvPicPr>
        <p:blipFill>
          <a:blip r:embed="rId3"/>
          <a:srcRect/>
          <a:stretch>
            <a:fillRect/>
          </a:stretch>
        </p:blipFill>
        <p:spPr bwMode="auto">
          <a:xfrm>
            <a:off x="3200400" y="3667125"/>
            <a:ext cx="3035300" cy="2286000"/>
          </a:xfrm>
          <a:prstGeom prst="rect">
            <a:avLst/>
          </a:prstGeom>
          <a:noFill/>
        </p:spPr>
      </p:pic>
      <p:sp>
        <p:nvSpPr>
          <p:cNvPr id="60423" name="Text Box 1031"/>
          <p:cNvSpPr txBox="1">
            <a:spLocks noChangeArrowheads="1"/>
          </p:cNvSpPr>
          <p:nvPr/>
        </p:nvSpPr>
        <p:spPr bwMode="auto">
          <a:xfrm>
            <a:off x="839788" y="1755775"/>
            <a:ext cx="444500" cy="457200"/>
          </a:xfrm>
          <a:prstGeom prst="rect">
            <a:avLst/>
          </a:prstGeom>
          <a:solidFill>
            <a:schemeClr val="bg1"/>
          </a:solidFill>
          <a:ln w="9525">
            <a:noFill/>
            <a:miter lim="800000"/>
            <a:headEnd/>
            <a:tailEnd/>
          </a:ln>
          <a:effectLst/>
        </p:spPr>
        <p:txBody>
          <a:bodyPr wrap="none">
            <a:prstTxWarp prst="textNoShape">
              <a:avLst/>
            </a:prstTxWarp>
            <a:spAutoFit/>
          </a:bodyPr>
          <a:lstStyle/>
          <a:p>
            <a:r>
              <a:rPr lang="en-US" b="0">
                <a:latin typeface="Arial" charset="0"/>
              </a:rPr>
              <a:t>P</a:t>
            </a:r>
            <a:r>
              <a:rPr lang="en-US" b="0" baseline="-25000">
                <a:latin typeface="Arial" charset="0"/>
              </a:rPr>
              <a:t>f</a:t>
            </a:r>
          </a:p>
        </p:txBody>
      </p:sp>
      <p:sp>
        <p:nvSpPr>
          <p:cNvPr id="60424" name="Text Box 1032"/>
          <p:cNvSpPr txBox="1">
            <a:spLocks noChangeArrowheads="1"/>
          </p:cNvSpPr>
          <p:nvPr/>
        </p:nvSpPr>
        <p:spPr bwMode="auto">
          <a:xfrm>
            <a:off x="4183063" y="3770313"/>
            <a:ext cx="444500" cy="457200"/>
          </a:xfrm>
          <a:prstGeom prst="rect">
            <a:avLst/>
          </a:prstGeom>
          <a:solidFill>
            <a:srgbClr val="D9F1FF"/>
          </a:solidFill>
          <a:ln w="9525">
            <a:noFill/>
            <a:miter lim="800000"/>
            <a:headEnd/>
            <a:tailEnd/>
          </a:ln>
          <a:effectLst/>
        </p:spPr>
        <p:txBody>
          <a:bodyPr wrap="none">
            <a:prstTxWarp prst="textNoShape">
              <a:avLst/>
            </a:prstTxWarp>
            <a:spAutoFit/>
          </a:bodyPr>
          <a:lstStyle/>
          <a:p>
            <a:r>
              <a:rPr lang="en-US" b="0">
                <a:latin typeface="Arial" charset="0"/>
              </a:rPr>
              <a:t>P</a:t>
            </a:r>
            <a:r>
              <a:rPr lang="en-US" b="0" baseline="-25000">
                <a:latin typeface="Arial" charset="0"/>
              </a:rPr>
              <a:t>f</a:t>
            </a:r>
          </a:p>
        </p:txBody>
      </p:sp>
      <p:sp>
        <p:nvSpPr>
          <p:cNvPr id="60425" name="Text Box 1033"/>
          <p:cNvSpPr txBox="1">
            <a:spLocks noChangeArrowheads="1"/>
          </p:cNvSpPr>
          <p:nvPr/>
        </p:nvSpPr>
        <p:spPr bwMode="auto">
          <a:xfrm>
            <a:off x="3467100" y="5256213"/>
            <a:ext cx="444500" cy="457200"/>
          </a:xfrm>
          <a:prstGeom prst="rect">
            <a:avLst/>
          </a:prstGeom>
          <a:solidFill>
            <a:srgbClr val="FFFFCC"/>
          </a:solidFill>
          <a:ln w="9525">
            <a:noFill/>
            <a:miter lim="800000"/>
            <a:headEnd/>
            <a:tailEnd/>
          </a:ln>
          <a:effectLst/>
        </p:spPr>
        <p:txBody>
          <a:bodyPr wrap="none">
            <a:prstTxWarp prst="textNoShape">
              <a:avLst/>
            </a:prstTxWarp>
            <a:spAutoFit/>
          </a:bodyPr>
          <a:lstStyle/>
          <a:p>
            <a:r>
              <a:rPr lang="en-US" b="0">
                <a:latin typeface="Arial" charset="0"/>
              </a:rPr>
              <a:t>P</a:t>
            </a:r>
            <a:r>
              <a:rPr lang="en-US" b="0" baseline="-25000">
                <a:latin typeface="Arial" charset="0"/>
              </a:rPr>
              <a:t>f</a:t>
            </a:r>
          </a:p>
        </p:txBody>
      </p:sp>
      <p:grpSp>
        <p:nvGrpSpPr>
          <p:cNvPr id="8" name="Group 10"/>
          <p:cNvGrpSpPr>
            <a:grpSpLocks/>
          </p:cNvGrpSpPr>
          <p:nvPr/>
        </p:nvGrpSpPr>
        <p:grpSpPr bwMode="auto">
          <a:xfrm>
            <a:off x="0" y="838200"/>
            <a:ext cx="9144000" cy="136525"/>
            <a:chOff x="0" y="1180"/>
            <a:chExt cx="5760" cy="86"/>
          </a:xfrm>
        </p:grpSpPr>
        <p:sp>
          <p:nvSpPr>
            <p:cNvPr id="9" name="Rectangle 8"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10" name="Rectangle 9"/>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11" name="Picture 7"/>
          <p:cNvPicPr>
            <a:picLocks noChangeAspect="1" noChangeArrowheads="1"/>
          </p:cNvPicPr>
          <p:nvPr/>
        </p:nvPicPr>
        <p:blipFill>
          <a:blip r:embed="rId4"/>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52226" name="Rectangle 2"/>
          <p:cNvSpPr>
            <a:spLocks noChangeArrowheads="1"/>
          </p:cNvSpPr>
          <p:nvPr>
            <p:ph type="title"/>
          </p:nvPr>
        </p:nvSpPr>
        <p:spPr bwMode="auto">
          <a:xfrm>
            <a:off x="1371600" y="-127000"/>
            <a:ext cx="6705600" cy="762000"/>
          </a:xfrm>
          <a:solidFill>
            <a:srgbClr val="FFFFFF"/>
          </a:solidFill>
          <a:ln>
            <a:miter lim="800000"/>
            <a:headEnd/>
            <a:tailEnd/>
          </a:ln>
        </p:spPr>
        <p:txBody>
          <a:bodyPr wrap="square" lIns="91440" tIns="45720" rIns="91440" bIns="45720" numCol="1" anchor="t" anchorCtr="0" compatLnSpc="1">
            <a:prstTxWarp prst="textNoShape">
              <a:avLst/>
            </a:prstTxWarp>
            <a:noAutofit/>
          </a:bodyPr>
          <a:lstStyle/>
          <a:p>
            <a:r>
              <a:rPr lang="en-US" sz="3200" dirty="0" smtClean="0">
                <a:latin typeface="Arial"/>
                <a:cs typeface="Arial"/>
              </a:rPr>
              <a:t>Propagation of Hydraulic Fractures in </a:t>
            </a:r>
            <a:r>
              <a:rPr lang="en-US" sz="3200" dirty="0">
                <a:latin typeface="Arial"/>
                <a:cs typeface="Arial"/>
              </a:rPr>
              <a:t>Sedimentary Rocks</a:t>
            </a:r>
          </a:p>
        </p:txBody>
      </p:sp>
      <p:pic>
        <p:nvPicPr>
          <p:cNvPr id="52227" name="Picture 3" descr="Tensile strength of mode 1 cracks"/>
          <p:cNvPicPr>
            <a:picLocks noChangeAspect="1" noChangeArrowheads="1"/>
          </p:cNvPicPr>
          <p:nvPr/>
        </p:nvPicPr>
        <p:blipFill>
          <a:blip r:embed="rId2"/>
          <a:srcRect/>
          <a:stretch>
            <a:fillRect/>
          </a:stretch>
        </p:blipFill>
        <p:spPr bwMode="auto">
          <a:xfrm>
            <a:off x="914400" y="1416050"/>
            <a:ext cx="7239000" cy="4756150"/>
          </a:xfrm>
          <a:prstGeom prst="rect">
            <a:avLst/>
          </a:prstGeom>
          <a:noFill/>
        </p:spPr>
      </p:pic>
      <p:grpSp>
        <p:nvGrpSpPr>
          <p:cNvPr id="5" name="Group 10"/>
          <p:cNvGrpSpPr>
            <a:grpSpLocks/>
          </p:cNvGrpSpPr>
          <p:nvPr/>
        </p:nvGrpSpPr>
        <p:grpSpPr bwMode="auto">
          <a:xfrm>
            <a:off x="0" y="838200"/>
            <a:ext cx="9144000" cy="136525"/>
            <a:chOff x="0" y="1180"/>
            <a:chExt cx="5760" cy="86"/>
          </a:xfrm>
        </p:grpSpPr>
        <p:sp>
          <p:nvSpPr>
            <p:cNvPr id="6" name="Rectangle 5"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7" name="Rectangle 6"/>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8" name="Picture 7"/>
          <p:cNvPicPr>
            <a:picLocks noChangeAspect="1" noChangeArrowheads="1"/>
          </p:cNvPicPr>
          <p:nvPr/>
        </p:nvPicPr>
        <p:blipFill>
          <a:blip r:embed="rId3"/>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pic>
        <p:nvPicPr>
          <p:cNvPr id="5" name="Picture 8" descr="hydrofrac"/>
          <p:cNvPicPr>
            <a:picLocks noChangeAspect="1" noChangeArrowheads="1"/>
          </p:cNvPicPr>
          <p:nvPr/>
        </p:nvPicPr>
        <p:blipFill>
          <a:blip r:embed="rId2"/>
          <a:srcRect/>
          <a:stretch>
            <a:fillRect/>
          </a:stretch>
        </p:blipFill>
        <p:spPr bwMode="auto">
          <a:xfrm>
            <a:off x="4800600" y="4545067"/>
            <a:ext cx="3817548" cy="1811283"/>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fld id="{C93D9330-B10E-D946-9730-E2F4729FA99F}" type="slidenum">
              <a:rPr lang="en-US" smtClean="0"/>
              <a:pPr/>
              <a:t>16</a:t>
            </a:fld>
            <a:endParaRPr lang="en-US"/>
          </a:p>
        </p:txBody>
      </p:sp>
      <p:pic>
        <p:nvPicPr>
          <p:cNvPr id="7" name="Picture 6"/>
          <p:cNvPicPr>
            <a:picLocks noChangeAspect="1"/>
          </p:cNvPicPr>
          <p:nvPr/>
        </p:nvPicPr>
        <p:blipFill>
          <a:blip r:embed="rId3"/>
          <a:stretch>
            <a:fillRect/>
          </a:stretch>
        </p:blipFill>
        <p:spPr>
          <a:xfrm>
            <a:off x="0" y="571499"/>
            <a:ext cx="3874109" cy="6264275"/>
          </a:xfrm>
          <a:prstGeom prst="rect">
            <a:avLst/>
          </a:prstGeom>
        </p:spPr>
      </p:pic>
      <p:cxnSp>
        <p:nvCxnSpPr>
          <p:cNvPr id="9" name="Straight Connector 8"/>
          <p:cNvCxnSpPr/>
          <p:nvPr/>
        </p:nvCxnSpPr>
        <p:spPr>
          <a:xfrm flipV="1">
            <a:off x="3143250" y="4838700"/>
            <a:ext cx="1581150" cy="8509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3143250" y="5842000"/>
            <a:ext cx="1657350" cy="514350"/>
          </a:xfrm>
          <a:prstGeom prst="line">
            <a:avLst/>
          </a:prstGeom>
        </p:spPr>
        <p:style>
          <a:lnRef idx="2">
            <a:schemeClr val="accent1"/>
          </a:lnRef>
          <a:fillRef idx="0">
            <a:schemeClr val="accent1"/>
          </a:fillRef>
          <a:effectRef idx="1">
            <a:schemeClr val="accent1"/>
          </a:effectRef>
          <a:fontRef idx="minor">
            <a:schemeClr val="tx1"/>
          </a:fontRef>
        </p:style>
      </p:cxnSp>
      <p:sp>
        <p:nvSpPr>
          <p:cNvPr id="16" name="Rectangle 2"/>
          <p:cNvSpPr txBox="1">
            <a:spLocks noChangeArrowheads="1"/>
          </p:cNvSpPr>
          <p:nvPr/>
        </p:nvSpPr>
        <p:spPr bwMode="auto">
          <a:xfrm>
            <a:off x="1371600" y="-127000"/>
            <a:ext cx="6705600" cy="762000"/>
          </a:xfrm>
          <a:prstGeom prst="rect">
            <a:avLst/>
          </a:prstGeom>
          <a:solidFill>
            <a:srgbClr val="FFFFFF"/>
          </a:solidFill>
          <a:ln>
            <a:miter lim="800000"/>
            <a:headEnd/>
            <a:tailEnd/>
          </a:ln>
        </p:spPr>
        <p:txBody>
          <a:bodyPr vert="horz" wrap="square" lIns="91440" tIns="45720" rIns="91440" bIns="45720" numCol="1" rtlCol="0" anchor="t" anchorCtr="0" compatLnSpc="1">
            <a:prstTxWarp prst="textNoShape">
              <a:avLst/>
            </a:prstTxWarp>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smtClean="0">
                <a:ln>
                  <a:noFill/>
                </a:ln>
                <a:solidFill>
                  <a:schemeClr val="tx1"/>
                </a:solidFill>
                <a:effectLst/>
                <a:uLnTx/>
                <a:uFillTx/>
                <a:latin typeface="Arial"/>
                <a:ea typeface="+mj-ea"/>
                <a:cs typeface="Arial"/>
              </a:rPr>
              <a:t>How do we Avoid Propagation of Hydraulic Fractures?</a:t>
            </a:r>
            <a:endParaRPr kumimoji="0" lang="en-US" sz="3200" b="0" i="0" u="none" strike="noStrike" kern="1200" cap="none" spc="0" normalizeH="0" baseline="0" noProof="0" dirty="0">
              <a:ln>
                <a:noFill/>
              </a:ln>
              <a:solidFill>
                <a:schemeClr val="tx1"/>
              </a:solidFill>
              <a:effectLst/>
              <a:uLnTx/>
              <a:uFillTx/>
              <a:latin typeface="Arial"/>
              <a:ea typeface="+mj-ea"/>
              <a:cs typeface="Arial"/>
            </a:endParaRPr>
          </a:p>
        </p:txBody>
      </p:sp>
      <p:grpSp>
        <p:nvGrpSpPr>
          <p:cNvPr id="17" name="Group 10"/>
          <p:cNvGrpSpPr>
            <a:grpSpLocks/>
          </p:cNvGrpSpPr>
          <p:nvPr/>
        </p:nvGrpSpPr>
        <p:grpSpPr bwMode="auto">
          <a:xfrm>
            <a:off x="0" y="838200"/>
            <a:ext cx="9144000" cy="136525"/>
            <a:chOff x="0" y="1180"/>
            <a:chExt cx="5760" cy="86"/>
          </a:xfrm>
        </p:grpSpPr>
        <p:sp>
          <p:nvSpPr>
            <p:cNvPr id="18" name="Rectangle 17"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19" name="Rectangle 18"/>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20" name="Picture 19"/>
          <p:cNvPicPr>
            <a:picLocks noChangeAspect="1" noChangeArrowheads="1"/>
          </p:cNvPicPr>
          <p:nvPr/>
        </p:nvPicPr>
        <p:blipFill>
          <a:blip r:embed="rId4"/>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343042" name="Rectangle 2"/>
          <p:cNvSpPr>
            <a:spLocks noGrp="1" noChangeArrowheads="1"/>
          </p:cNvSpPr>
          <p:nvPr>
            <p:ph type="title"/>
          </p:nvPr>
        </p:nvSpPr>
        <p:spPr>
          <a:xfrm>
            <a:off x="812800" y="-191023"/>
            <a:ext cx="8229600" cy="1143000"/>
          </a:xfrm>
        </p:spPr>
        <p:txBody>
          <a:bodyPr>
            <a:noAutofit/>
          </a:bodyPr>
          <a:lstStyle/>
          <a:p>
            <a:r>
              <a:rPr lang="en-US" sz="2400" dirty="0" smtClean="0">
                <a:latin typeface="Arial"/>
                <a:cs typeface="Arial"/>
              </a:rPr>
              <a:t>Case 1 – A</a:t>
            </a:r>
            <a:r>
              <a:rPr lang="en-US" sz="2400" dirty="0" smtClean="0">
                <a:latin typeface="Arial"/>
                <a:cs typeface="Arial"/>
              </a:rPr>
              <a:t> Strong </a:t>
            </a:r>
            <a:r>
              <a:rPr lang="en-US" sz="2400" dirty="0" smtClean="0">
                <a:latin typeface="Arial"/>
                <a:cs typeface="Arial"/>
              </a:rPr>
              <a:t>Contrast Between the Magnitude of </a:t>
            </a:r>
            <a:r>
              <a:rPr lang="en-US" sz="2400" dirty="0" err="1" smtClean="0">
                <a:latin typeface="Arial"/>
                <a:cs typeface="Arial"/>
              </a:rPr>
              <a:t>S</a:t>
            </a:r>
            <a:r>
              <a:rPr lang="en-US" sz="2400" baseline="-25000" dirty="0" err="1" smtClean="0">
                <a:latin typeface="Arial"/>
                <a:cs typeface="Arial"/>
              </a:rPr>
              <a:t>hmin</a:t>
            </a:r>
            <a:r>
              <a:rPr lang="en-US" sz="2400" dirty="0" smtClean="0">
                <a:latin typeface="Arial"/>
                <a:cs typeface="Arial"/>
              </a:rPr>
              <a:t> Within the Target Formation</a:t>
            </a:r>
            <a:endParaRPr lang="en-US" sz="2400" dirty="0">
              <a:latin typeface="Arial"/>
              <a:cs typeface="Arial"/>
            </a:endParaRPr>
          </a:p>
        </p:txBody>
      </p:sp>
      <p:pic>
        <p:nvPicPr>
          <p:cNvPr id="343043" name="Picture 3" descr="GMA_results"/>
          <p:cNvPicPr>
            <a:picLocks noChangeAspect="1" noChangeArrowheads="1"/>
          </p:cNvPicPr>
          <p:nvPr/>
        </p:nvPicPr>
        <p:blipFill>
          <a:blip r:embed="rId3"/>
          <a:srcRect t="6360" r="45333"/>
          <a:stretch>
            <a:fillRect/>
          </a:stretch>
        </p:blipFill>
        <p:spPr bwMode="auto">
          <a:xfrm>
            <a:off x="1930393" y="1366843"/>
            <a:ext cx="4893733" cy="5235575"/>
          </a:xfrm>
          <a:prstGeom prst="rect">
            <a:avLst/>
          </a:prstGeom>
          <a:noFill/>
        </p:spPr>
      </p:pic>
      <p:sp>
        <p:nvSpPr>
          <p:cNvPr id="4" name="Rectangle 3"/>
          <p:cNvSpPr/>
          <p:nvPr/>
        </p:nvSpPr>
        <p:spPr>
          <a:xfrm>
            <a:off x="6366933" y="4030133"/>
            <a:ext cx="711200" cy="220134"/>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6366933" y="1722436"/>
            <a:ext cx="711200" cy="580491"/>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3048017" y="1059660"/>
            <a:ext cx="3318915" cy="580491"/>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extBox 6"/>
          <p:cNvSpPr txBox="1"/>
          <p:nvPr/>
        </p:nvSpPr>
        <p:spPr>
          <a:xfrm>
            <a:off x="4097202" y="1283881"/>
            <a:ext cx="869349" cy="461665"/>
          </a:xfrm>
          <a:prstGeom prst="rect">
            <a:avLst/>
          </a:prstGeom>
          <a:noFill/>
        </p:spPr>
        <p:txBody>
          <a:bodyPr wrap="none" rtlCol="0">
            <a:spAutoFit/>
          </a:bodyPr>
          <a:lstStyle/>
          <a:p>
            <a:r>
              <a:rPr lang="en-US" sz="2400" dirty="0" smtClean="0">
                <a:latin typeface="Arial"/>
                <a:cs typeface="Arial"/>
              </a:rPr>
              <a:t>3000</a:t>
            </a:r>
            <a:endParaRPr lang="en-US" sz="2400" dirty="0">
              <a:latin typeface="Arial"/>
              <a:cs typeface="Arial"/>
            </a:endParaRPr>
          </a:p>
        </p:txBody>
      </p:sp>
      <p:sp>
        <p:nvSpPr>
          <p:cNvPr id="8" name="TextBox 7"/>
          <p:cNvSpPr txBox="1"/>
          <p:nvPr/>
        </p:nvSpPr>
        <p:spPr>
          <a:xfrm>
            <a:off x="5756639" y="1283884"/>
            <a:ext cx="1348296" cy="461665"/>
          </a:xfrm>
          <a:prstGeom prst="rect">
            <a:avLst/>
          </a:prstGeom>
          <a:noFill/>
        </p:spPr>
        <p:txBody>
          <a:bodyPr wrap="none" rtlCol="0">
            <a:spAutoFit/>
          </a:bodyPr>
          <a:lstStyle/>
          <a:p>
            <a:r>
              <a:rPr lang="en-US" sz="2400" dirty="0" smtClean="0">
                <a:latin typeface="Arial"/>
                <a:cs typeface="Arial"/>
              </a:rPr>
              <a:t>6000 psi</a:t>
            </a:r>
            <a:endParaRPr lang="en-US" sz="2400" dirty="0">
              <a:latin typeface="Arial"/>
              <a:cs typeface="Arial"/>
            </a:endParaRPr>
          </a:p>
        </p:txBody>
      </p:sp>
      <p:sp>
        <p:nvSpPr>
          <p:cNvPr id="10" name="Oval 9"/>
          <p:cNvSpPr/>
          <p:nvPr/>
        </p:nvSpPr>
        <p:spPr>
          <a:xfrm>
            <a:off x="6163719" y="2624665"/>
            <a:ext cx="118533" cy="118533"/>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5456767" y="4034348"/>
            <a:ext cx="118533" cy="118533"/>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5647267" y="4326465"/>
            <a:ext cx="118533" cy="118533"/>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6510867" y="4351865"/>
            <a:ext cx="118533" cy="118533"/>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5321300" y="3746500"/>
            <a:ext cx="969419" cy="2413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Oval 10"/>
          <p:cNvSpPr/>
          <p:nvPr/>
        </p:nvSpPr>
        <p:spPr>
          <a:xfrm>
            <a:off x="5723467" y="3983548"/>
            <a:ext cx="118533" cy="118533"/>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 name="Straight Connector 15"/>
          <p:cNvCxnSpPr/>
          <p:nvPr/>
        </p:nvCxnSpPr>
        <p:spPr>
          <a:xfrm rot="5400000">
            <a:off x="5800196" y="4121149"/>
            <a:ext cx="673098" cy="1588"/>
          </a:xfrm>
          <a:prstGeom prst="line">
            <a:avLst/>
          </a:prstGeom>
          <a:ln w="25400" cap="flat" cmpd="sng" algn="ctr">
            <a:solidFill>
              <a:srgbClr val="FF0000">
                <a:alpha val="32000"/>
              </a:srgbClr>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8" name="Oval 17"/>
          <p:cNvSpPr/>
          <p:nvPr/>
        </p:nvSpPr>
        <p:spPr>
          <a:xfrm>
            <a:off x="6239919" y="3793065"/>
            <a:ext cx="118533" cy="118533"/>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6303433" y="2569633"/>
            <a:ext cx="711200" cy="220134"/>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1" name="Group 10"/>
          <p:cNvGrpSpPr>
            <a:grpSpLocks/>
          </p:cNvGrpSpPr>
          <p:nvPr/>
        </p:nvGrpSpPr>
        <p:grpSpPr bwMode="auto">
          <a:xfrm>
            <a:off x="0" y="838200"/>
            <a:ext cx="9144000" cy="136525"/>
            <a:chOff x="0" y="1180"/>
            <a:chExt cx="5760" cy="86"/>
          </a:xfrm>
        </p:grpSpPr>
        <p:sp>
          <p:nvSpPr>
            <p:cNvPr id="22" name="Rectangle 21"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23" name="Rectangle 22"/>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24" name="Picture 23"/>
          <p:cNvPicPr>
            <a:picLocks noChangeAspect="1" noChangeArrowheads="1"/>
          </p:cNvPicPr>
          <p:nvPr/>
        </p:nvPicPr>
        <p:blipFill>
          <a:blip r:embed="rId4"/>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pic>
        <p:nvPicPr>
          <p:cNvPr id="417795" name="Picture 3"/>
          <p:cNvPicPr>
            <a:picLocks noGrp="1" noChangeAspect="1" noChangeArrowheads="1"/>
          </p:cNvPicPr>
          <p:nvPr/>
        </p:nvPicPr>
        <p:blipFill>
          <a:blip r:embed="rId3"/>
          <a:srcRect l="13391" t="22641" r="51414" b="15778"/>
          <a:stretch>
            <a:fillRect/>
          </a:stretch>
        </p:blipFill>
        <p:spPr bwMode="auto">
          <a:xfrm>
            <a:off x="3048000" y="1295400"/>
            <a:ext cx="3429000" cy="5143500"/>
          </a:xfrm>
          <a:prstGeom prst="rect">
            <a:avLst/>
          </a:prstGeom>
          <a:noFill/>
          <a:ln w="9525">
            <a:noFill/>
            <a:miter lim="800000"/>
            <a:headEnd/>
            <a:tailEnd/>
          </a:ln>
          <a:effectLst/>
        </p:spPr>
      </p:pic>
      <p:grpSp>
        <p:nvGrpSpPr>
          <p:cNvPr id="2" name="Group 4"/>
          <p:cNvGrpSpPr>
            <a:grpSpLocks/>
          </p:cNvGrpSpPr>
          <p:nvPr/>
        </p:nvGrpSpPr>
        <p:grpSpPr bwMode="auto">
          <a:xfrm>
            <a:off x="3771900" y="3810000"/>
            <a:ext cx="1682750" cy="2019300"/>
            <a:chOff x="3276" y="2304"/>
            <a:chExt cx="1060" cy="1272"/>
          </a:xfrm>
        </p:grpSpPr>
        <p:sp>
          <p:nvSpPr>
            <p:cNvPr id="417797" name="Rectangle 5"/>
            <p:cNvSpPr>
              <a:spLocks noChangeArrowheads="1"/>
            </p:cNvSpPr>
            <p:nvPr/>
          </p:nvSpPr>
          <p:spPr bwMode="auto">
            <a:xfrm>
              <a:off x="3276" y="2304"/>
              <a:ext cx="1060" cy="448"/>
            </a:xfrm>
            <a:prstGeom prst="rect">
              <a:avLst/>
            </a:prstGeom>
            <a:solidFill>
              <a:srgbClr val="FF6600">
                <a:alpha val="50000"/>
              </a:srgbClr>
            </a:solidFill>
            <a:ln w="9525">
              <a:solidFill>
                <a:schemeClr val="tx1"/>
              </a:solidFill>
              <a:miter lim="800000"/>
              <a:headEnd/>
              <a:tailEnd/>
            </a:ln>
            <a:effectLst/>
          </p:spPr>
          <p:txBody>
            <a:bodyPr wrap="none" anchor="ctr">
              <a:prstTxWarp prst="textNoShape">
                <a:avLst/>
              </a:prstTxWarp>
            </a:bodyPr>
            <a:lstStyle/>
            <a:p>
              <a:endParaRPr lang="en-US"/>
            </a:p>
          </p:txBody>
        </p:sp>
        <p:sp>
          <p:nvSpPr>
            <p:cNvPr id="417798" name="Rectangle 6"/>
            <p:cNvSpPr>
              <a:spLocks noChangeArrowheads="1"/>
            </p:cNvSpPr>
            <p:nvPr/>
          </p:nvSpPr>
          <p:spPr bwMode="auto">
            <a:xfrm>
              <a:off x="3284" y="3236"/>
              <a:ext cx="1052" cy="340"/>
            </a:xfrm>
            <a:prstGeom prst="rect">
              <a:avLst/>
            </a:prstGeom>
            <a:solidFill>
              <a:srgbClr val="FF6600">
                <a:alpha val="50000"/>
              </a:srgbClr>
            </a:solidFill>
            <a:ln w="9525">
              <a:solidFill>
                <a:schemeClr val="tx1"/>
              </a:solidFill>
              <a:miter lim="800000"/>
              <a:headEnd/>
              <a:tailEnd/>
            </a:ln>
            <a:effectLst/>
          </p:spPr>
          <p:txBody>
            <a:bodyPr wrap="none" anchor="ctr">
              <a:prstTxWarp prst="textNoShape">
                <a:avLst/>
              </a:prstTxWarp>
            </a:bodyPr>
            <a:lstStyle/>
            <a:p>
              <a:endParaRPr lang="en-US"/>
            </a:p>
          </p:txBody>
        </p:sp>
      </p:grpSp>
      <p:grpSp>
        <p:nvGrpSpPr>
          <p:cNvPr id="3" name="Group 7"/>
          <p:cNvGrpSpPr>
            <a:grpSpLocks/>
          </p:cNvGrpSpPr>
          <p:nvPr/>
        </p:nvGrpSpPr>
        <p:grpSpPr bwMode="auto">
          <a:xfrm>
            <a:off x="3784600" y="4622800"/>
            <a:ext cx="1663700" cy="660400"/>
            <a:chOff x="3284" y="2816"/>
            <a:chExt cx="1048" cy="416"/>
          </a:xfrm>
        </p:grpSpPr>
        <p:grpSp>
          <p:nvGrpSpPr>
            <p:cNvPr id="4" name="Group 8"/>
            <p:cNvGrpSpPr>
              <a:grpSpLocks/>
            </p:cNvGrpSpPr>
            <p:nvPr/>
          </p:nvGrpSpPr>
          <p:grpSpPr bwMode="auto">
            <a:xfrm>
              <a:off x="3284" y="2816"/>
              <a:ext cx="1048" cy="175"/>
              <a:chOff x="3284" y="2816"/>
              <a:chExt cx="1048" cy="175"/>
            </a:xfrm>
          </p:grpSpPr>
          <p:sp>
            <p:nvSpPr>
              <p:cNvPr id="417801" name="Rectangle 9"/>
              <p:cNvSpPr>
                <a:spLocks noChangeArrowheads="1"/>
              </p:cNvSpPr>
              <p:nvPr/>
            </p:nvSpPr>
            <p:spPr bwMode="auto">
              <a:xfrm>
                <a:off x="3284" y="2816"/>
                <a:ext cx="1044" cy="116"/>
              </a:xfrm>
              <a:prstGeom prst="rect">
                <a:avLst/>
              </a:prstGeom>
              <a:solidFill>
                <a:srgbClr val="339966">
                  <a:alpha val="49001"/>
                </a:srgbClr>
              </a:solidFill>
              <a:ln w="9525">
                <a:solidFill>
                  <a:schemeClr val="tx1"/>
                </a:solidFill>
                <a:miter lim="800000"/>
                <a:headEnd/>
                <a:tailEnd/>
              </a:ln>
              <a:effectLst/>
            </p:spPr>
            <p:txBody>
              <a:bodyPr wrap="none" anchor="ctr">
                <a:prstTxWarp prst="textNoShape">
                  <a:avLst/>
                </a:prstTxWarp>
              </a:bodyPr>
              <a:lstStyle/>
              <a:p>
                <a:endParaRPr lang="en-US"/>
              </a:p>
            </p:txBody>
          </p:sp>
          <p:sp>
            <p:nvSpPr>
              <p:cNvPr id="417802" name="Rectangle 10"/>
              <p:cNvSpPr>
                <a:spLocks noChangeArrowheads="1"/>
              </p:cNvSpPr>
              <p:nvPr/>
            </p:nvSpPr>
            <p:spPr bwMode="auto">
              <a:xfrm>
                <a:off x="3288" y="2944"/>
                <a:ext cx="1044" cy="47"/>
              </a:xfrm>
              <a:prstGeom prst="rect">
                <a:avLst/>
              </a:prstGeom>
              <a:solidFill>
                <a:srgbClr val="339966">
                  <a:alpha val="49001"/>
                </a:srgbClr>
              </a:solidFill>
              <a:ln w="9525">
                <a:solidFill>
                  <a:schemeClr val="tx1"/>
                </a:solidFill>
                <a:miter lim="800000"/>
                <a:headEnd/>
                <a:tailEnd/>
              </a:ln>
              <a:effectLst/>
            </p:spPr>
            <p:txBody>
              <a:bodyPr wrap="none" anchor="ctr">
                <a:prstTxWarp prst="textNoShape">
                  <a:avLst/>
                </a:prstTxWarp>
              </a:bodyPr>
              <a:lstStyle/>
              <a:p>
                <a:endParaRPr lang="en-US"/>
              </a:p>
            </p:txBody>
          </p:sp>
        </p:grpSp>
        <p:sp>
          <p:nvSpPr>
            <p:cNvPr id="417803" name="Rectangle 11"/>
            <p:cNvSpPr>
              <a:spLocks noChangeArrowheads="1"/>
            </p:cNvSpPr>
            <p:nvPr/>
          </p:nvSpPr>
          <p:spPr bwMode="auto">
            <a:xfrm>
              <a:off x="3288" y="3120"/>
              <a:ext cx="1040" cy="112"/>
            </a:xfrm>
            <a:prstGeom prst="rect">
              <a:avLst/>
            </a:prstGeom>
            <a:solidFill>
              <a:srgbClr val="339966">
                <a:alpha val="50000"/>
              </a:srgbClr>
            </a:solidFill>
            <a:ln w="9525">
              <a:solidFill>
                <a:schemeClr val="tx1"/>
              </a:solidFill>
              <a:miter lim="800000"/>
              <a:headEnd/>
              <a:tailEnd/>
            </a:ln>
            <a:effectLst/>
          </p:spPr>
          <p:txBody>
            <a:bodyPr wrap="none" anchor="ctr">
              <a:prstTxWarp prst="textNoShape">
                <a:avLst/>
              </a:prstTxWarp>
            </a:bodyPr>
            <a:lstStyle/>
            <a:p>
              <a:endParaRPr lang="en-US"/>
            </a:p>
          </p:txBody>
        </p:sp>
      </p:grpSp>
      <p:sp>
        <p:nvSpPr>
          <p:cNvPr id="417804" name="Text Box 12"/>
          <p:cNvSpPr txBox="1">
            <a:spLocks noChangeArrowheads="1"/>
          </p:cNvSpPr>
          <p:nvPr/>
        </p:nvSpPr>
        <p:spPr bwMode="auto">
          <a:xfrm>
            <a:off x="762000" y="1066800"/>
            <a:ext cx="7924800" cy="336550"/>
          </a:xfrm>
          <a:prstGeom prst="rect">
            <a:avLst/>
          </a:prstGeom>
          <a:solidFill>
            <a:schemeClr val="bg1"/>
          </a:solidFill>
          <a:ln w="9525">
            <a:noFill/>
            <a:miter lim="800000"/>
            <a:headEnd/>
            <a:tailEnd/>
          </a:ln>
          <a:effectLst/>
        </p:spPr>
        <p:txBody>
          <a:bodyPr>
            <a:prstTxWarp prst="textNoShape">
              <a:avLst/>
            </a:prstTxWarp>
            <a:spAutoFit/>
          </a:bodyPr>
          <a:lstStyle/>
          <a:p>
            <a:pPr eaLnBrk="0" hangingPunct="0"/>
            <a:r>
              <a:rPr lang="en-US" sz="1600" dirty="0">
                <a:solidFill>
                  <a:srgbClr val="000000"/>
                </a:solidFill>
                <a:latin typeface="Arial"/>
                <a:ea typeface="Arial" charset="0"/>
                <a:cs typeface="Arial"/>
              </a:rPr>
              <a:t>Stress profile, </a:t>
            </a:r>
            <a:r>
              <a:rPr lang="en-US" sz="1600" dirty="0" err="1">
                <a:solidFill>
                  <a:srgbClr val="000000"/>
                </a:solidFill>
                <a:latin typeface="Arial"/>
                <a:ea typeface="Arial" charset="0"/>
                <a:cs typeface="Arial"/>
              </a:rPr>
              <a:t>Mesaverde</a:t>
            </a:r>
            <a:r>
              <a:rPr lang="en-US" sz="1600" dirty="0">
                <a:solidFill>
                  <a:srgbClr val="000000"/>
                </a:solidFill>
                <a:latin typeface="Arial"/>
                <a:ea typeface="Arial" charset="0"/>
                <a:cs typeface="Arial"/>
              </a:rPr>
              <a:t> Group, Rifle, Colorado (after </a:t>
            </a:r>
            <a:r>
              <a:rPr lang="en-US" sz="1600" dirty="0" err="1">
                <a:solidFill>
                  <a:srgbClr val="000000"/>
                </a:solidFill>
                <a:latin typeface="Arial"/>
                <a:ea typeface="Arial" charset="0"/>
                <a:cs typeface="Arial"/>
              </a:rPr>
              <a:t>Warpinski</a:t>
            </a:r>
            <a:r>
              <a:rPr lang="en-US" sz="1600" dirty="0">
                <a:solidFill>
                  <a:srgbClr val="000000"/>
                </a:solidFill>
                <a:latin typeface="Arial"/>
                <a:ea typeface="Arial" charset="0"/>
                <a:cs typeface="Arial"/>
              </a:rPr>
              <a:t> et al., 1985)</a:t>
            </a:r>
          </a:p>
        </p:txBody>
      </p:sp>
      <p:grpSp>
        <p:nvGrpSpPr>
          <p:cNvPr id="5" name="Group 13"/>
          <p:cNvGrpSpPr>
            <a:grpSpLocks/>
          </p:cNvGrpSpPr>
          <p:nvPr/>
        </p:nvGrpSpPr>
        <p:grpSpPr bwMode="auto">
          <a:xfrm>
            <a:off x="5067300" y="3886200"/>
            <a:ext cx="228600" cy="1828800"/>
            <a:chOff x="3864" y="2352"/>
            <a:chExt cx="144" cy="1152"/>
          </a:xfrm>
        </p:grpSpPr>
        <p:sp>
          <p:nvSpPr>
            <p:cNvPr id="417806" name="Rectangle 14"/>
            <p:cNvSpPr>
              <a:spLocks noChangeArrowheads="1"/>
            </p:cNvSpPr>
            <p:nvPr/>
          </p:nvSpPr>
          <p:spPr bwMode="auto">
            <a:xfrm>
              <a:off x="3888" y="2352"/>
              <a:ext cx="48" cy="60"/>
            </a:xfrm>
            <a:prstGeom prst="rect">
              <a:avLst/>
            </a:prstGeom>
            <a:solidFill>
              <a:srgbClr val="FF0000"/>
            </a:solidFill>
            <a:ln w="9525">
              <a:solidFill>
                <a:schemeClr val="tx1"/>
              </a:solidFill>
              <a:miter lim="800000"/>
              <a:headEnd/>
              <a:tailEnd/>
            </a:ln>
            <a:effectLst/>
          </p:spPr>
          <p:txBody>
            <a:bodyPr wrap="none" anchor="ctr">
              <a:prstTxWarp prst="textNoShape">
                <a:avLst/>
              </a:prstTxWarp>
            </a:bodyPr>
            <a:lstStyle/>
            <a:p>
              <a:endParaRPr lang="en-US"/>
            </a:p>
          </p:txBody>
        </p:sp>
        <p:sp>
          <p:nvSpPr>
            <p:cNvPr id="417807" name="Rectangle 15"/>
            <p:cNvSpPr>
              <a:spLocks noChangeArrowheads="1"/>
            </p:cNvSpPr>
            <p:nvPr/>
          </p:nvSpPr>
          <p:spPr bwMode="auto">
            <a:xfrm>
              <a:off x="3960" y="2622"/>
              <a:ext cx="48" cy="60"/>
            </a:xfrm>
            <a:prstGeom prst="rect">
              <a:avLst/>
            </a:prstGeom>
            <a:solidFill>
              <a:srgbClr val="FF0000"/>
            </a:solidFill>
            <a:ln w="9525">
              <a:solidFill>
                <a:schemeClr val="tx1"/>
              </a:solidFill>
              <a:miter lim="800000"/>
              <a:headEnd/>
              <a:tailEnd/>
            </a:ln>
            <a:effectLst/>
          </p:spPr>
          <p:txBody>
            <a:bodyPr wrap="none" anchor="ctr">
              <a:prstTxWarp prst="textNoShape">
                <a:avLst/>
              </a:prstTxWarp>
            </a:bodyPr>
            <a:lstStyle/>
            <a:p>
              <a:endParaRPr lang="en-US"/>
            </a:p>
          </p:txBody>
        </p:sp>
        <p:sp>
          <p:nvSpPr>
            <p:cNvPr id="417808" name="Rectangle 16"/>
            <p:cNvSpPr>
              <a:spLocks noChangeArrowheads="1"/>
            </p:cNvSpPr>
            <p:nvPr/>
          </p:nvSpPr>
          <p:spPr bwMode="auto">
            <a:xfrm>
              <a:off x="3864" y="3312"/>
              <a:ext cx="48" cy="60"/>
            </a:xfrm>
            <a:prstGeom prst="rect">
              <a:avLst/>
            </a:prstGeom>
            <a:solidFill>
              <a:srgbClr val="FF0000"/>
            </a:solidFill>
            <a:ln w="9525">
              <a:solidFill>
                <a:schemeClr val="tx1"/>
              </a:solidFill>
              <a:miter lim="800000"/>
              <a:headEnd/>
              <a:tailEnd/>
            </a:ln>
            <a:effectLst/>
          </p:spPr>
          <p:txBody>
            <a:bodyPr wrap="none" anchor="ctr">
              <a:prstTxWarp prst="textNoShape">
                <a:avLst/>
              </a:prstTxWarp>
            </a:bodyPr>
            <a:lstStyle/>
            <a:p>
              <a:endParaRPr lang="en-US"/>
            </a:p>
          </p:txBody>
        </p:sp>
        <p:sp>
          <p:nvSpPr>
            <p:cNvPr id="417809" name="Rectangle 17"/>
            <p:cNvSpPr>
              <a:spLocks noChangeArrowheads="1"/>
            </p:cNvSpPr>
            <p:nvPr/>
          </p:nvSpPr>
          <p:spPr bwMode="auto">
            <a:xfrm>
              <a:off x="3882" y="3444"/>
              <a:ext cx="48" cy="60"/>
            </a:xfrm>
            <a:prstGeom prst="rect">
              <a:avLst/>
            </a:prstGeom>
            <a:solidFill>
              <a:srgbClr val="FF0000"/>
            </a:solidFill>
            <a:ln w="9525">
              <a:solidFill>
                <a:schemeClr val="tx1"/>
              </a:solidFill>
              <a:miter lim="800000"/>
              <a:headEnd/>
              <a:tailEnd/>
            </a:ln>
            <a:effectLst/>
          </p:spPr>
          <p:txBody>
            <a:bodyPr wrap="none" anchor="ctr">
              <a:prstTxWarp prst="textNoShape">
                <a:avLst/>
              </a:prstTxWarp>
            </a:bodyPr>
            <a:lstStyle/>
            <a:p>
              <a:endParaRPr lang="en-US"/>
            </a:p>
          </p:txBody>
        </p:sp>
      </p:grpSp>
      <p:grpSp>
        <p:nvGrpSpPr>
          <p:cNvPr id="6" name="Group 18"/>
          <p:cNvGrpSpPr>
            <a:grpSpLocks/>
          </p:cNvGrpSpPr>
          <p:nvPr/>
        </p:nvGrpSpPr>
        <p:grpSpPr bwMode="auto">
          <a:xfrm>
            <a:off x="4486275" y="4724400"/>
            <a:ext cx="523875" cy="561975"/>
            <a:chOff x="3498" y="2880"/>
            <a:chExt cx="330" cy="354"/>
          </a:xfrm>
        </p:grpSpPr>
        <p:sp>
          <p:nvSpPr>
            <p:cNvPr id="417811" name="Rectangle 19"/>
            <p:cNvSpPr>
              <a:spLocks noChangeArrowheads="1"/>
            </p:cNvSpPr>
            <p:nvPr/>
          </p:nvSpPr>
          <p:spPr bwMode="auto">
            <a:xfrm>
              <a:off x="3498" y="2880"/>
              <a:ext cx="48" cy="60"/>
            </a:xfrm>
            <a:prstGeom prst="rect">
              <a:avLst/>
            </a:prstGeom>
            <a:solidFill>
              <a:schemeClr val="tx1"/>
            </a:solidFill>
            <a:ln w="9525">
              <a:solidFill>
                <a:schemeClr val="tx1"/>
              </a:solidFill>
              <a:miter lim="800000"/>
              <a:headEnd/>
              <a:tailEnd/>
            </a:ln>
            <a:effectLst/>
          </p:spPr>
          <p:txBody>
            <a:bodyPr wrap="none" anchor="ctr">
              <a:prstTxWarp prst="textNoShape">
                <a:avLst/>
              </a:prstTxWarp>
            </a:bodyPr>
            <a:lstStyle/>
            <a:p>
              <a:endParaRPr lang="en-US"/>
            </a:p>
          </p:txBody>
        </p:sp>
        <p:sp>
          <p:nvSpPr>
            <p:cNvPr id="417812" name="Rectangle 20"/>
            <p:cNvSpPr>
              <a:spLocks noChangeArrowheads="1"/>
            </p:cNvSpPr>
            <p:nvPr/>
          </p:nvSpPr>
          <p:spPr bwMode="auto">
            <a:xfrm>
              <a:off x="3552" y="2988"/>
              <a:ext cx="48" cy="60"/>
            </a:xfrm>
            <a:prstGeom prst="rect">
              <a:avLst/>
            </a:prstGeom>
            <a:solidFill>
              <a:schemeClr val="tx1"/>
            </a:solidFill>
            <a:ln w="9525">
              <a:solidFill>
                <a:schemeClr val="tx1"/>
              </a:solidFill>
              <a:miter lim="800000"/>
              <a:headEnd/>
              <a:tailEnd/>
            </a:ln>
            <a:effectLst/>
          </p:spPr>
          <p:txBody>
            <a:bodyPr wrap="none" anchor="ctr">
              <a:prstTxWarp prst="textNoShape">
                <a:avLst/>
              </a:prstTxWarp>
            </a:bodyPr>
            <a:lstStyle/>
            <a:p>
              <a:endParaRPr lang="en-US"/>
            </a:p>
          </p:txBody>
        </p:sp>
        <p:sp>
          <p:nvSpPr>
            <p:cNvPr id="417813" name="Rectangle 21"/>
            <p:cNvSpPr>
              <a:spLocks noChangeArrowheads="1"/>
            </p:cNvSpPr>
            <p:nvPr/>
          </p:nvSpPr>
          <p:spPr bwMode="auto">
            <a:xfrm>
              <a:off x="3540" y="3072"/>
              <a:ext cx="48" cy="60"/>
            </a:xfrm>
            <a:prstGeom prst="rect">
              <a:avLst/>
            </a:prstGeom>
            <a:solidFill>
              <a:schemeClr val="tx1"/>
            </a:solidFill>
            <a:ln w="9525">
              <a:solidFill>
                <a:schemeClr val="tx1"/>
              </a:solidFill>
              <a:miter lim="800000"/>
              <a:headEnd/>
              <a:tailEnd/>
            </a:ln>
            <a:effectLst/>
          </p:spPr>
          <p:txBody>
            <a:bodyPr wrap="none" anchor="ctr">
              <a:prstTxWarp prst="textNoShape">
                <a:avLst/>
              </a:prstTxWarp>
            </a:bodyPr>
            <a:lstStyle/>
            <a:p>
              <a:endParaRPr lang="en-US"/>
            </a:p>
          </p:txBody>
        </p:sp>
        <p:sp>
          <p:nvSpPr>
            <p:cNvPr id="417814" name="Rectangle 22"/>
            <p:cNvSpPr>
              <a:spLocks noChangeArrowheads="1"/>
            </p:cNvSpPr>
            <p:nvPr/>
          </p:nvSpPr>
          <p:spPr bwMode="auto">
            <a:xfrm>
              <a:off x="3540" y="3174"/>
              <a:ext cx="48" cy="60"/>
            </a:xfrm>
            <a:prstGeom prst="rect">
              <a:avLst/>
            </a:prstGeom>
            <a:solidFill>
              <a:schemeClr val="tx1"/>
            </a:solidFill>
            <a:ln w="9525">
              <a:solidFill>
                <a:schemeClr val="tx1"/>
              </a:solidFill>
              <a:miter lim="800000"/>
              <a:headEnd/>
              <a:tailEnd/>
            </a:ln>
            <a:effectLst/>
          </p:spPr>
          <p:txBody>
            <a:bodyPr wrap="none" anchor="ctr">
              <a:prstTxWarp prst="textNoShape">
                <a:avLst/>
              </a:prstTxWarp>
            </a:bodyPr>
            <a:lstStyle/>
            <a:p>
              <a:endParaRPr lang="en-US"/>
            </a:p>
          </p:txBody>
        </p:sp>
        <p:sp>
          <p:nvSpPr>
            <p:cNvPr id="417815" name="Rectangle 23"/>
            <p:cNvSpPr>
              <a:spLocks noChangeArrowheads="1"/>
            </p:cNvSpPr>
            <p:nvPr/>
          </p:nvSpPr>
          <p:spPr bwMode="auto">
            <a:xfrm>
              <a:off x="3780" y="3060"/>
              <a:ext cx="48" cy="60"/>
            </a:xfrm>
            <a:prstGeom prst="rect">
              <a:avLst/>
            </a:prstGeom>
            <a:solidFill>
              <a:schemeClr val="tx1"/>
            </a:solidFill>
            <a:ln w="9525">
              <a:solidFill>
                <a:schemeClr val="tx1"/>
              </a:solidFill>
              <a:miter lim="800000"/>
              <a:headEnd/>
              <a:tailEnd/>
            </a:ln>
            <a:effectLst/>
          </p:spPr>
          <p:txBody>
            <a:bodyPr wrap="none" anchor="ctr">
              <a:prstTxWarp prst="textNoShape">
                <a:avLst/>
              </a:prstTxWarp>
            </a:bodyPr>
            <a:lstStyle/>
            <a:p>
              <a:endParaRPr lang="en-US"/>
            </a:p>
          </p:txBody>
        </p:sp>
      </p:grpSp>
      <p:sp>
        <p:nvSpPr>
          <p:cNvPr id="417816" name="Text Box 24"/>
          <p:cNvSpPr txBox="1">
            <a:spLocks noChangeArrowheads="1"/>
          </p:cNvSpPr>
          <p:nvPr/>
        </p:nvSpPr>
        <p:spPr bwMode="auto">
          <a:xfrm>
            <a:off x="304800" y="3352800"/>
            <a:ext cx="2286000" cy="369332"/>
          </a:xfrm>
          <a:prstGeom prst="rect">
            <a:avLst/>
          </a:prstGeom>
          <a:noFill/>
          <a:ln w="9525">
            <a:noFill/>
            <a:miter lim="800000"/>
            <a:headEnd/>
            <a:tailEnd/>
          </a:ln>
          <a:effectLst/>
        </p:spPr>
        <p:txBody>
          <a:bodyPr wrap="square">
            <a:prstTxWarp prst="textNoShape">
              <a:avLst/>
            </a:prstTxWarp>
            <a:spAutoFit/>
          </a:bodyPr>
          <a:lstStyle/>
          <a:p>
            <a:pPr algn="ctr">
              <a:spcBef>
                <a:spcPct val="50000"/>
              </a:spcBef>
            </a:pPr>
            <a:r>
              <a:rPr lang="en-US" dirty="0">
                <a:solidFill>
                  <a:srgbClr val="FF0000"/>
                </a:solidFill>
                <a:ea typeface="Arial" charset="0"/>
                <a:cs typeface="Arial" charset="0"/>
              </a:rPr>
              <a:t>Usually,</a:t>
            </a:r>
            <a:r>
              <a:rPr lang="en-US" dirty="0" smtClean="0">
                <a:solidFill>
                  <a:srgbClr val="FF0000"/>
                </a:solidFill>
                <a:ea typeface="Arial" charset="0"/>
                <a:cs typeface="Arial" charset="0"/>
              </a:rPr>
              <a:t> </a:t>
            </a:r>
            <a:r>
              <a:rPr lang="en-US" dirty="0" err="1" smtClean="0">
                <a:solidFill>
                  <a:srgbClr val="FF0000"/>
                </a:solidFill>
                <a:latin typeface="Arial"/>
                <a:ea typeface="Arial" charset="0"/>
                <a:cs typeface="Arial"/>
              </a:rPr>
              <a:t>S</a:t>
            </a:r>
            <a:r>
              <a:rPr lang="en-US" baseline="-25000" dirty="0" err="1" smtClean="0">
                <a:solidFill>
                  <a:srgbClr val="FF0000"/>
                </a:solidFill>
                <a:ea typeface="Arial" charset="0"/>
                <a:cs typeface="Arial" charset="0"/>
              </a:rPr>
              <a:t>sand</a:t>
            </a:r>
            <a:r>
              <a:rPr lang="en-US" dirty="0" smtClean="0">
                <a:solidFill>
                  <a:srgbClr val="FF0000"/>
                </a:solidFill>
                <a:ea typeface="Arial" charset="0"/>
                <a:cs typeface="Arial" charset="0"/>
              </a:rPr>
              <a:t> </a:t>
            </a:r>
            <a:r>
              <a:rPr lang="en-US" dirty="0">
                <a:solidFill>
                  <a:srgbClr val="FF0000"/>
                </a:solidFill>
                <a:ea typeface="Arial" charset="0"/>
                <a:cs typeface="Arial" charset="0"/>
              </a:rPr>
              <a:t>&lt;</a:t>
            </a:r>
            <a:r>
              <a:rPr lang="en-US" dirty="0" smtClean="0">
                <a:solidFill>
                  <a:srgbClr val="FF0000"/>
                </a:solidFill>
                <a:ea typeface="Arial" charset="0"/>
                <a:cs typeface="Arial" charset="0"/>
              </a:rPr>
              <a:t> </a:t>
            </a:r>
            <a:r>
              <a:rPr lang="en-US" dirty="0" err="1" smtClean="0">
                <a:solidFill>
                  <a:srgbClr val="FF0000"/>
                </a:solidFill>
                <a:latin typeface="Arial"/>
                <a:ea typeface="Arial" charset="0"/>
                <a:cs typeface="Arial"/>
              </a:rPr>
              <a:t>S</a:t>
            </a:r>
            <a:r>
              <a:rPr lang="en-US" baseline="-25000" dirty="0" err="1" smtClean="0">
                <a:solidFill>
                  <a:srgbClr val="FF0000"/>
                </a:solidFill>
                <a:ea typeface="Arial" charset="0"/>
                <a:cs typeface="Arial" charset="0"/>
              </a:rPr>
              <a:t>shale</a:t>
            </a:r>
            <a:endParaRPr lang="en-US" baseline="-25000" dirty="0">
              <a:solidFill>
                <a:srgbClr val="FF0000"/>
              </a:solidFill>
              <a:ea typeface="Arial" charset="0"/>
              <a:cs typeface="Arial" charset="0"/>
            </a:endParaRPr>
          </a:p>
        </p:txBody>
      </p:sp>
      <p:sp>
        <p:nvSpPr>
          <p:cNvPr id="417817" name="Text Box 25"/>
          <p:cNvSpPr txBox="1">
            <a:spLocks noChangeArrowheads="1"/>
          </p:cNvSpPr>
          <p:nvPr/>
        </p:nvSpPr>
        <p:spPr bwMode="auto">
          <a:xfrm>
            <a:off x="876300" y="130175"/>
            <a:ext cx="8458200" cy="487313"/>
          </a:xfrm>
          <a:prstGeom prst="rect">
            <a:avLst/>
          </a:prstGeom>
          <a:noFill/>
          <a:ln w="9525">
            <a:noFill/>
            <a:miter lim="800000"/>
            <a:headEnd/>
            <a:tailEnd/>
          </a:ln>
          <a:effectLst/>
        </p:spPr>
        <p:txBody>
          <a:bodyPr wrap="square">
            <a:prstTxWarp prst="textNoShape">
              <a:avLst/>
            </a:prstTxWarp>
            <a:spAutoFit/>
          </a:bodyPr>
          <a:lstStyle/>
          <a:p>
            <a:pPr eaLnBrk="0" hangingPunct="0">
              <a:lnSpc>
                <a:spcPct val="90000"/>
              </a:lnSpc>
            </a:pPr>
            <a:r>
              <a:rPr lang="en-US" sz="2800" dirty="0">
                <a:latin typeface="Arial"/>
                <a:ea typeface="Arial" charset="0"/>
                <a:cs typeface="Arial"/>
              </a:rPr>
              <a:t>Effect of Stress Contrast on </a:t>
            </a:r>
            <a:r>
              <a:rPr lang="en-US" sz="2800" dirty="0" smtClean="0">
                <a:latin typeface="Arial"/>
                <a:ea typeface="Arial" charset="0"/>
                <a:cs typeface="Arial"/>
              </a:rPr>
              <a:t>Fracture Containment</a:t>
            </a:r>
            <a:endParaRPr lang="en-US" sz="2800" dirty="0">
              <a:latin typeface="Arial"/>
              <a:ea typeface="Arial" charset="0"/>
              <a:cs typeface="Arial"/>
            </a:endParaRPr>
          </a:p>
        </p:txBody>
      </p:sp>
      <p:sp>
        <p:nvSpPr>
          <p:cNvPr id="417818" name="Text Box 26"/>
          <p:cNvSpPr txBox="1">
            <a:spLocks noChangeArrowheads="1"/>
          </p:cNvSpPr>
          <p:nvPr/>
        </p:nvSpPr>
        <p:spPr bwMode="auto">
          <a:xfrm>
            <a:off x="6489700" y="4406900"/>
            <a:ext cx="2590800" cy="581025"/>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600"/>
              <a:t>Stress measurements in shale</a:t>
            </a:r>
          </a:p>
        </p:txBody>
      </p:sp>
      <p:sp>
        <p:nvSpPr>
          <p:cNvPr id="417819" name="Text Box 27"/>
          <p:cNvSpPr txBox="1">
            <a:spLocks noChangeArrowheads="1"/>
          </p:cNvSpPr>
          <p:nvPr/>
        </p:nvSpPr>
        <p:spPr bwMode="auto">
          <a:xfrm>
            <a:off x="533400" y="4648200"/>
            <a:ext cx="2247900" cy="581025"/>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600"/>
              <a:t>Stress measurements in sand </a:t>
            </a:r>
          </a:p>
        </p:txBody>
      </p:sp>
      <p:sp>
        <p:nvSpPr>
          <p:cNvPr id="417820" name="Line 28"/>
          <p:cNvSpPr>
            <a:spLocks noChangeShapeType="1"/>
          </p:cNvSpPr>
          <p:nvPr/>
        </p:nvSpPr>
        <p:spPr bwMode="auto">
          <a:xfrm flipV="1">
            <a:off x="1714500" y="4978400"/>
            <a:ext cx="1358900" cy="38100"/>
          </a:xfrm>
          <a:prstGeom prst="line">
            <a:avLst/>
          </a:prstGeom>
          <a:noFill/>
          <a:ln w="38100">
            <a:solidFill>
              <a:schemeClr val="tx1"/>
            </a:solidFill>
            <a:round/>
            <a:headEnd/>
            <a:tailEnd type="triangle" w="med" len="med"/>
          </a:ln>
          <a:effectLst/>
        </p:spPr>
        <p:txBody>
          <a:bodyPr>
            <a:prstTxWarp prst="textNoShape">
              <a:avLst/>
            </a:prstTxWarp>
          </a:bodyPr>
          <a:lstStyle/>
          <a:p>
            <a:endParaRPr lang="en-US"/>
          </a:p>
        </p:txBody>
      </p:sp>
      <p:sp>
        <p:nvSpPr>
          <p:cNvPr id="417821" name="Line 29"/>
          <p:cNvSpPr>
            <a:spLocks noChangeShapeType="1"/>
          </p:cNvSpPr>
          <p:nvPr/>
        </p:nvSpPr>
        <p:spPr bwMode="auto">
          <a:xfrm flipH="1" flipV="1">
            <a:off x="5638800" y="4267200"/>
            <a:ext cx="685800" cy="304800"/>
          </a:xfrm>
          <a:prstGeom prst="line">
            <a:avLst/>
          </a:prstGeom>
          <a:noFill/>
          <a:ln w="38100">
            <a:solidFill>
              <a:schemeClr val="tx1"/>
            </a:solidFill>
            <a:round/>
            <a:headEnd/>
            <a:tailEnd type="triangle" w="med" len="med"/>
          </a:ln>
          <a:effectLst/>
        </p:spPr>
        <p:txBody>
          <a:bodyPr>
            <a:prstTxWarp prst="textNoShape">
              <a:avLst/>
            </a:prstTxWarp>
          </a:bodyPr>
          <a:lstStyle/>
          <a:p>
            <a:endParaRPr lang="en-US"/>
          </a:p>
        </p:txBody>
      </p:sp>
      <p:sp>
        <p:nvSpPr>
          <p:cNvPr id="417822" name="Line 30"/>
          <p:cNvSpPr>
            <a:spLocks noChangeShapeType="1"/>
          </p:cNvSpPr>
          <p:nvPr/>
        </p:nvSpPr>
        <p:spPr bwMode="auto">
          <a:xfrm flipH="1">
            <a:off x="5715000" y="4800600"/>
            <a:ext cx="685800" cy="609600"/>
          </a:xfrm>
          <a:prstGeom prst="line">
            <a:avLst/>
          </a:prstGeom>
          <a:noFill/>
          <a:ln w="38100">
            <a:solidFill>
              <a:schemeClr val="tx1"/>
            </a:solidFill>
            <a:round/>
            <a:headEnd/>
            <a:tailEnd type="triangle" w="med" len="med"/>
          </a:ln>
          <a:effectLst/>
        </p:spPr>
        <p:txBody>
          <a:bodyPr>
            <a:prstTxWarp prst="textNoShape">
              <a:avLst/>
            </a:prstTxWarp>
          </a:bodyPr>
          <a:lstStyle/>
          <a:p>
            <a:endParaRPr lang="en-US"/>
          </a:p>
        </p:txBody>
      </p:sp>
      <p:grpSp>
        <p:nvGrpSpPr>
          <p:cNvPr id="33" name="Group 10"/>
          <p:cNvGrpSpPr>
            <a:grpSpLocks/>
          </p:cNvGrpSpPr>
          <p:nvPr/>
        </p:nvGrpSpPr>
        <p:grpSpPr bwMode="auto">
          <a:xfrm>
            <a:off x="0" y="838200"/>
            <a:ext cx="9144000" cy="136525"/>
            <a:chOff x="0" y="1180"/>
            <a:chExt cx="5760" cy="86"/>
          </a:xfrm>
        </p:grpSpPr>
        <p:sp>
          <p:nvSpPr>
            <p:cNvPr id="34" name="Rectangle 33"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35" name="Rectangle 34"/>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36" name="Picture 35"/>
          <p:cNvPicPr>
            <a:picLocks noChangeAspect="1" noChangeArrowheads="1"/>
          </p:cNvPicPr>
          <p:nvPr/>
        </p:nvPicPr>
        <p:blipFill>
          <a:blip r:embed="rId4"/>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44" name="Slide Number Placeholder 5"/>
          <p:cNvSpPr>
            <a:spLocks noGrp="1"/>
          </p:cNvSpPr>
          <p:nvPr>
            <p:ph type="sldNum" sz="quarter" idx="12"/>
          </p:nvPr>
        </p:nvSpPr>
        <p:spPr/>
        <p:txBody>
          <a:bodyPr/>
          <a:lstStyle/>
          <a:p>
            <a:fld id="{4FFACEEE-6831-9F4C-B6A3-EF29938FDB3D}" type="slidenum">
              <a:rPr lang="en-US"/>
              <a:pPr/>
              <a:t>19</a:t>
            </a:fld>
            <a:endParaRPr lang="en-US"/>
          </a:p>
        </p:txBody>
      </p:sp>
      <p:sp>
        <p:nvSpPr>
          <p:cNvPr id="415746" name="Text Box 2"/>
          <p:cNvSpPr txBox="1">
            <a:spLocks noChangeArrowheads="1"/>
          </p:cNvSpPr>
          <p:nvPr/>
        </p:nvSpPr>
        <p:spPr bwMode="auto">
          <a:xfrm>
            <a:off x="1219200" y="1143000"/>
            <a:ext cx="7086600" cy="641350"/>
          </a:xfrm>
          <a:prstGeom prst="rect">
            <a:avLst/>
          </a:prstGeom>
          <a:noFill/>
          <a:ln w="9525">
            <a:noFill/>
            <a:miter lim="800000"/>
            <a:headEnd/>
            <a:tailEnd/>
          </a:ln>
          <a:effectLst/>
        </p:spPr>
        <p:txBody>
          <a:bodyPr>
            <a:prstTxWarp prst="textNoShape">
              <a:avLst/>
            </a:prstTxWarp>
            <a:spAutoFit/>
          </a:bodyPr>
          <a:lstStyle/>
          <a:p>
            <a:pPr eaLnBrk="0" hangingPunct="0"/>
            <a:r>
              <a:rPr lang="en-US" dirty="0">
                <a:latin typeface="Arial"/>
                <a:ea typeface="Arial" charset="0"/>
                <a:cs typeface="Arial"/>
              </a:rPr>
              <a:t>For</a:t>
            </a:r>
            <a:r>
              <a:rPr lang="en-US" dirty="0" smtClean="0">
                <a:latin typeface="Arial"/>
                <a:ea typeface="Arial" charset="0"/>
                <a:cs typeface="Arial"/>
              </a:rPr>
              <a:t> a </a:t>
            </a:r>
            <a:r>
              <a:rPr lang="en-US" dirty="0">
                <a:latin typeface="Arial"/>
                <a:ea typeface="Arial" charset="0"/>
                <a:cs typeface="Arial"/>
              </a:rPr>
              <a:t>symmetric stress profile </a:t>
            </a:r>
          </a:p>
          <a:p>
            <a:pPr eaLnBrk="0" hangingPunct="0"/>
            <a:r>
              <a:rPr lang="en-US" dirty="0" err="1">
                <a:latin typeface="Arial"/>
                <a:ea typeface="Arial" charset="0"/>
                <a:cs typeface="Arial"/>
                <a:sym typeface="Wingdings" charset="2"/>
              </a:rPr>
              <a:t></a:t>
            </a:r>
            <a:r>
              <a:rPr lang="en-US" dirty="0" smtClean="0">
                <a:latin typeface="Arial"/>
                <a:ea typeface="Arial" charset="0"/>
                <a:cs typeface="Arial"/>
                <a:sym typeface="Wingdings" charset="2"/>
              </a:rPr>
              <a:t> </a:t>
            </a:r>
            <a:r>
              <a:rPr lang="en-US" i="1" dirty="0" smtClean="0">
                <a:latin typeface="Arial"/>
                <a:ea typeface="Arial" charset="0"/>
                <a:cs typeface="Arial"/>
                <a:sym typeface="Wingdings" charset="2"/>
              </a:rPr>
              <a:t>S</a:t>
            </a:r>
            <a:r>
              <a:rPr lang="en-US" i="1" baseline="-25000" dirty="0" smtClean="0">
                <a:latin typeface="Arial"/>
                <a:ea typeface="Arial" charset="0"/>
                <a:cs typeface="Arial"/>
                <a:sym typeface="Wingdings" charset="2"/>
              </a:rPr>
              <a:t>2</a:t>
            </a:r>
            <a:r>
              <a:rPr lang="en-US" i="1" dirty="0" smtClean="0">
                <a:latin typeface="Arial"/>
                <a:ea typeface="Arial" charset="0"/>
                <a:cs typeface="Arial"/>
                <a:sym typeface="Wingdings" charset="2"/>
              </a:rPr>
              <a:t>=S</a:t>
            </a:r>
            <a:r>
              <a:rPr lang="en-US" i="1" baseline="-25000" dirty="0" smtClean="0">
                <a:latin typeface="Arial"/>
                <a:ea typeface="Arial" charset="0"/>
                <a:cs typeface="Arial"/>
                <a:sym typeface="Wingdings" charset="2"/>
              </a:rPr>
              <a:t>3</a:t>
            </a:r>
            <a:r>
              <a:rPr lang="en-US" i="1" dirty="0">
                <a:latin typeface="Arial"/>
                <a:ea typeface="Arial" charset="0"/>
                <a:cs typeface="Arial"/>
                <a:sym typeface="Wingdings" charset="2"/>
              </a:rPr>
              <a:t>, b</a:t>
            </a:r>
            <a:r>
              <a:rPr lang="en-US" i="1" baseline="-25000" dirty="0">
                <a:latin typeface="Arial"/>
                <a:ea typeface="Arial" charset="0"/>
                <a:cs typeface="Arial"/>
                <a:sym typeface="Wingdings" charset="2"/>
              </a:rPr>
              <a:t>2</a:t>
            </a:r>
            <a:r>
              <a:rPr lang="en-US" i="1" dirty="0">
                <a:latin typeface="Arial"/>
                <a:ea typeface="Arial" charset="0"/>
                <a:cs typeface="Arial"/>
                <a:sym typeface="Wingdings" charset="2"/>
              </a:rPr>
              <a:t>=b</a:t>
            </a:r>
            <a:r>
              <a:rPr lang="en-US" i="1" baseline="-25000" dirty="0">
                <a:latin typeface="Arial"/>
                <a:ea typeface="Arial" charset="0"/>
                <a:cs typeface="Arial"/>
                <a:sym typeface="Wingdings" charset="2"/>
              </a:rPr>
              <a:t>3</a:t>
            </a:r>
            <a:r>
              <a:rPr lang="en-US" i="1" dirty="0">
                <a:latin typeface="Arial"/>
                <a:ea typeface="Arial" charset="0"/>
                <a:cs typeface="Arial"/>
                <a:sym typeface="Wingdings" charset="2"/>
              </a:rPr>
              <a:t>,</a:t>
            </a:r>
            <a:r>
              <a:rPr lang="en-US" dirty="0">
                <a:latin typeface="Arial"/>
                <a:ea typeface="Arial" charset="0"/>
                <a:cs typeface="Arial"/>
                <a:sym typeface="Wingdings" charset="2"/>
              </a:rPr>
              <a:t> </a:t>
            </a:r>
            <a:r>
              <a:rPr lang="en-US" i="1" dirty="0">
                <a:latin typeface="Arial"/>
                <a:ea typeface="Arial" charset="0"/>
                <a:cs typeface="Arial"/>
                <a:sym typeface="Wingdings" charset="2"/>
              </a:rPr>
              <a:t>K</a:t>
            </a:r>
            <a:r>
              <a:rPr lang="en-US" i="1" baseline="-25000" dirty="0">
                <a:latin typeface="Arial"/>
                <a:ea typeface="Arial" charset="0"/>
                <a:cs typeface="Arial"/>
                <a:sym typeface="Wingdings" charset="2"/>
              </a:rPr>
              <a:t>IC</a:t>
            </a:r>
            <a:r>
              <a:rPr lang="en-US" i="1" dirty="0">
                <a:latin typeface="Arial"/>
                <a:ea typeface="Arial" charset="0"/>
                <a:cs typeface="Arial"/>
                <a:sym typeface="Wingdings" charset="2"/>
              </a:rPr>
              <a:t> </a:t>
            </a:r>
            <a:r>
              <a:rPr lang="en-US" i="1" baseline="-25000" dirty="0">
                <a:latin typeface="Arial"/>
                <a:ea typeface="Arial" charset="0"/>
                <a:cs typeface="Arial"/>
                <a:sym typeface="Wingdings" charset="2"/>
              </a:rPr>
              <a:t>top</a:t>
            </a:r>
            <a:r>
              <a:rPr lang="en-US" i="1" dirty="0">
                <a:latin typeface="Arial"/>
                <a:ea typeface="Arial" charset="0"/>
                <a:cs typeface="Arial"/>
                <a:sym typeface="Wingdings" charset="2"/>
              </a:rPr>
              <a:t> = K</a:t>
            </a:r>
            <a:r>
              <a:rPr lang="en-US" i="1" baseline="-25000" dirty="0">
                <a:latin typeface="Arial"/>
                <a:ea typeface="Arial" charset="0"/>
                <a:cs typeface="Arial"/>
                <a:sym typeface="Wingdings" charset="2"/>
              </a:rPr>
              <a:t>IC bottom</a:t>
            </a:r>
            <a:r>
              <a:rPr lang="en-US" i="1" dirty="0">
                <a:latin typeface="Arial"/>
                <a:ea typeface="Arial" charset="0"/>
                <a:cs typeface="Arial"/>
                <a:sym typeface="Wingdings" charset="2"/>
              </a:rPr>
              <a:t> (Simonson et al., 1978):</a:t>
            </a:r>
            <a:endParaRPr lang="en-US" i="1" baseline="-25000" dirty="0">
              <a:latin typeface="Arial"/>
              <a:ea typeface="Arial" charset="0"/>
              <a:cs typeface="Arial"/>
            </a:endParaRPr>
          </a:p>
        </p:txBody>
      </p:sp>
      <p:graphicFrame>
        <p:nvGraphicFramePr>
          <p:cNvPr id="415747" name="Object 3"/>
          <p:cNvGraphicFramePr>
            <a:graphicFrameLocks noChangeAspect="1"/>
          </p:cNvGraphicFramePr>
          <p:nvPr/>
        </p:nvGraphicFramePr>
        <p:xfrm>
          <a:off x="1609725" y="2085975"/>
          <a:ext cx="5591175" cy="720725"/>
        </p:xfrm>
        <a:graphic>
          <a:graphicData uri="http://schemas.openxmlformats.org/presentationml/2006/ole">
            <p:oleObj spid="_x0000_s1037314" name="Equation" r:id="rId4" imgW="3517900" imgH="457200" progId="Equation.3">
              <p:embed/>
            </p:oleObj>
          </a:graphicData>
        </a:graphic>
      </p:graphicFrame>
      <p:sp>
        <p:nvSpPr>
          <p:cNvPr id="415748" name="Text Box 4"/>
          <p:cNvSpPr txBox="1">
            <a:spLocks noChangeArrowheads="1"/>
          </p:cNvSpPr>
          <p:nvPr/>
        </p:nvSpPr>
        <p:spPr bwMode="auto">
          <a:xfrm>
            <a:off x="711200" y="5410200"/>
            <a:ext cx="8382000" cy="646331"/>
          </a:xfrm>
          <a:prstGeom prst="rect">
            <a:avLst/>
          </a:prstGeom>
          <a:solidFill>
            <a:srgbClr val="FFFF99"/>
          </a:solidFill>
          <a:ln w="9525">
            <a:noFill/>
            <a:miter lim="800000"/>
            <a:headEnd/>
            <a:tailEnd/>
          </a:ln>
          <a:effectLst/>
        </p:spPr>
        <p:txBody>
          <a:bodyPr>
            <a:prstTxWarp prst="textNoShape">
              <a:avLst/>
            </a:prstTxWarp>
            <a:spAutoFit/>
          </a:bodyPr>
          <a:lstStyle/>
          <a:p>
            <a:pPr eaLnBrk="0" hangingPunct="0"/>
            <a:r>
              <a:rPr lang="en-US" dirty="0">
                <a:latin typeface="Arial"/>
                <a:ea typeface="Arial" charset="0"/>
                <a:cs typeface="Arial"/>
              </a:rPr>
              <a:t>If the </a:t>
            </a:r>
            <a:r>
              <a:rPr lang="en-US" b="1" dirty="0">
                <a:latin typeface="Arial"/>
                <a:ea typeface="Arial" charset="0"/>
                <a:cs typeface="Arial"/>
              </a:rPr>
              <a:t>stress contrast</a:t>
            </a:r>
            <a:r>
              <a:rPr lang="en-US" dirty="0">
                <a:latin typeface="Arial"/>
                <a:ea typeface="Arial" charset="0"/>
                <a:cs typeface="Arial"/>
              </a:rPr>
              <a:t> is much larger than the </a:t>
            </a:r>
            <a:r>
              <a:rPr lang="en-US" dirty="0">
                <a:latin typeface="Arial"/>
                <a:cs typeface="Arial"/>
              </a:rPr>
              <a:t>fracture toughness </a:t>
            </a:r>
            <a:r>
              <a:rPr lang="en-US" dirty="0" err="1">
                <a:latin typeface="Arial"/>
                <a:ea typeface="Arial" charset="0"/>
                <a:cs typeface="Arial"/>
                <a:sym typeface="Wingdings" charset="2"/>
              </a:rPr>
              <a:t></a:t>
            </a:r>
            <a:r>
              <a:rPr lang="en-US" dirty="0">
                <a:latin typeface="Arial"/>
                <a:ea typeface="Arial" charset="0"/>
                <a:cs typeface="Arial"/>
                <a:sym typeface="Wingdings" charset="2"/>
              </a:rPr>
              <a:t> </a:t>
            </a:r>
            <a:r>
              <a:rPr lang="en-US" i="1" dirty="0">
                <a:latin typeface="Arial"/>
                <a:ea typeface="Arial" charset="0"/>
                <a:cs typeface="Arial"/>
                <a:sym typeface="Wingdings" charset="2"/>
              </a:rPr>
              <a:t>K</a:t>
            </a:r>
            <a:r>
              <a:rPr lang="en-US" i="1" baseline="-25000" dirty="0">
                <a:latin typeface="Arial"/>
                <a:ea typeface="Arial" charset="0"/>
                <a:cs typeface="Arial"/>
                <a:sym typeface="Wingdings" charset="2"/>
              </a:rPr>
              <a:t>IC</a:t>
            </a:r>
            <a:r>
              <a:rPr lang="en-US" i="1" dirty="0">
                <a:latin typeface="Arial"/>
                <a:ea typeface="Arial" charset="0"/>
                <a:cs typeface="Arial"/>
                <a:sym typeface="Wingdings" charset="2"/>
              </a:rPr>
              <a:t> </a:t>
            </a:r>
            <a:r>
              <a:rPr lang="en-US" dirty="0">
                <a:latin typeface="Arial"/>
                <a:ea typeface="Arial" charset="0"/>
                <a:cs typeface="Arial"/>
                <a:sym typeface="Wingdings" charset="2"/>
              </a:rPr>
              <a:t>is normally neglected !!!</a:t>
            </a:r>
          </a:p>
        </p:txBody>
      </p:sp>
      <p:grpSp>
        <p:nvGrpSpPr>
          <p:cNvPr id="2" name="Group 5"/>
          <p:cNvGrpSpPr>
            <a:grpSpLocks/>
          </p:cNvGrpSpPr>
          <p:nvPr/>
        </p:nvGrpSpPr>
        <p:grpSpPr bwMode="auto">
          <a:xfrm>
            <a:off x="2362200" y="3124200"/>
            <a:ext cx="4643438" cy="1822450"/>
            <a:chOff x="1632" y="832"/>
            <a:chExt cx="2925" cy="1148"/>
          </a:xfrm>
        </p:grpSpPr>
        <p:sp>
          <p:nvSpPr>
            <p:cNvPr id="415750" name="Freeform 6"/>
            <p:cNvSpPr>
              <a:spLocks/>
            </p:cNvSpPr>
            <p:nvPr/>
          </p:nvSpPr>
          <p:spPr bwMode="auto">
            <a:xfrm>
              <a:off x="2220" y="832"/>
              <a:ext cx="456" cy="1148"/>
            </a:xfrm>
            <a:custGeom>
              <a:avLst/>
              <a:gdLst/>
              <a:ahLst/>
              <a:cxnLst>
                <a:cxn ang="0">
                  <a:pos x="452" y="0"/>
                </a:cxn>
                <a:cxn ang="0">
                  <a:pos x="456" y="452"/>
                </a:cxn>
                <a:cxn ang="0">
                  <a:pos x="0" y="452"/>
                </a:cxn>
                <a:cxn ang="0">
                  <a:pos x="4" y="792"/>
                </a:cxn>
                <a:cxn ang="0">
                  <a:pos x="444" y="794"/>
                </a:cxn>
                <a:cxn ang="0">
                  <a:pos x="450" y="1148"/>
                </a:cxn>
              </a:cxnLst>
              <a:rect l="0" t="0" r="r" b="b"/>
              <a:pathLst>
                <a:path w="456" h="1148">
                  <a:moveTo>
                    <a:pt x="452" y="0"/>
                  </a:moveTo>
                  <a:lnTo>
                    <a:pt x="456" y="452"/>
                  </a:lnTo>
                  <a:lnTo>
                    <a:pt x="0" y="452"/>
                  </a:lnTo>
                  <a:lnTo>
                    <a:pt x="4" y="792"/>
                  </a:lnTo>
                  <a:lnTo>
                    <a:pt x="444" y="794"/>
                  </a:lnTo>
                  <a:lnTo>
                    <a:pt x="450" y="1148"/>
                  </a:lnTo>
                </a:path>
              </a:pathLst>
            </a:custGeom>
            <a:noFill/>
            <a:ln w="9525" cap="flat" cmpd="sng">
              <a:solidFill>
                <a:schemeClr val="tx1"/>
              </a:solidFill>
              <a:prstDash val="solid"/>
              <a:round/>
              <a:headEnd type="none" w="med" len="med"/>
              <a:tailEnd type="none" w="med" len="med"/>
            </a:ln>
            <a:effectLst/>
          </p:spPr>
          <p:txBody>
            <a:bodyPr wrap="none">
              <a:prstTxWarp prst="textNoShape">
                <a:avLst/>
              </a:prstTxWarp>
            </a:bodyPr>
            <a:lstStyle/>
            <a:p>
              <a:endParaRPr lang="en-US"/>
            </a:p>
          </p:txBody>
        </p:sp>
        <p:sp>
          <p:nvSpPr>
            <p:cNvPr id="415751" name="Line 7"/>
            <p:cNvSpPr>
              <a:spLocks noChangeShapeType="1"/>
            </p:cNvSpPr>
            <p:nvPr/>
          </p:nvSpPr>
          <p:spPr bwMode="auto">
            <a:xfrm>
              <a:off x="1952" y="1008"/>
              <a:ext cx="0" cy="960"/>
            </a:xfrm>
            <a:prstGeom prst="line">
              <a:avLst/>
            </a:prstGeom>
            <a:noFill/>
            <a:ln w="9525">
              <a:solidFill>
                <a:schemeClr val="tx1"/>
              </a:solidFill>
              <a:prstDash val="dash"/>
              <a:round/>
              <a:headEnd/>
              <a:tailEnd/>
            </a:ln>
            <a:effectLst/>
          </p:spPr>
          <p:txBody>
            <a:bodyPr wrap="none">
              <a:prstTxWarp prst="textNoShape">
                <a:avLst/>
              </a:prstTxWarp>
            </a:bodyPr>
            <a:lstStyle/>
            <a:p>
              <a:endParaRPr lang="en-US"/>
            </a:p>
          </p:txBody>
        </p:sp>
        <p:sp>
          <p:nvSpPr>
            <p:cNvPr id="415752" name="Line 8"/>
            <p:cNvSpPr>
              <a:spLocks noChangeShapeType="1"/>
            </p:cNvSpPr>
            <p:nvPr/>
          </p:nvSpPr>
          <p:spPr bwMode="auto">
            <a:xfrm>
              <a:off x="1952" y="1584"/>
              <a:ext cx="256" cy="0"/>
            </a:xfrm>
            <a:prstGeom prst="line">
              <a:avLst/>
            </a:prstGeom>
            <a:noFill/>
            <a:ln w="28575">
              <a:solidFill>
                <a:schemeClr val="tx1"/>
              </a:solidFill>
              <a:round/>
              <a:headEnd/>
              <a:tailEnd type="triangle" w="med" len="med"/>
            </a:ln>
            <a:effectLst/>
          </p:spPr>
          <p:txBody>
            <a:bodyPr wrap="none">
              <a:prstTxWarp prst="textNoShape">
                <a:avLst/>
              </a:prstTxWarp>
            </a:bodyPr>
            <a:lstStyle/>
            <a:p>
              <a:endParaRPr lang="en-US"/>
            </a:p>
          </p:txBody>
        </p:sp>
        <p:sp>
          <p:nvSpPr>
            <p:cNvPr id="415753" name="Line 9"/>
            <p:cNvSpPr>
              <a:spLocks noChangeShapeType="1"/>
            </p:cNvSpPr>
            <p:nvPr/>
          </p:nvSpPr>
          <p:spPr bwMode="auto">
            <a:xfrm>
              <a:off x="1952" y="1488"/>
              <a:ext cx="256" cy="0"/>
            </a:xfrm>
            <a:prstGeom prst="line">
              <a:avLst/>
            </a:prstGeom>
            <a:noFill/>
            <a:ln w="28575">
              <a:solidFill>
                <a:schemeClr val="tx1"/>
              </a:solidFill>
              <a:round/>
              <a:headEnd/>
              <a:tailEnd type="triangle" w="med" len="med"/>
            </a:ln>
            <a:effectLst/>
          </p:spPr>
          <p:txBody>
            <a:bodyPr wrap="none">
              <a:prstTxWarp prst="textNoShape">
                <a:avLst/>
              </a:prstTxWarp>
            </a:bodyPr>
            <a:lstStyle/>
            <a:p>
              <a:endParaRPr lang="en-US"/>
            </a:p>
          </p:txBody>
        </p:sp>
        <p:sp>
          <p:nvSpPr>
            <p:cNvPr id="415754" name="Line 10"/>
            <p:cNvSpPr>
              <a:spLocks noChangeShapeType="1"/>
            </p:cNvSpPr>
            <p:nvPr/>
          </p:nvSpPr>
          <p:spPr bwMode="auto">
            <a:xfrm>
              <a:off x="1952" y="1392"/>
              <a:ext cx="256" cy="0"/>
            </a:xfrm>
            <a:prstGeom prst="line">
              <a:avLst/>
            </a:prstGeom>
            <a:noFill/>
            <a:ln w="28575">
              <a:solidFill>
                <a:schemeClr val="tx1"/>
              </a:solidFill>
              <a:round/>
              <a:headEnd/>
              <a:tailEnd type="triangle" w="med" len="med"/>
            </a:ln>
            <a:effectLst/>
          </p:spPr>
          <p:txBody>
            <a:bodyPr wrap="none">
              <a:prstTxWarp prst="textNoShape">
                <a:avLst/>
              </a:prstTxWarp>
            </a:bodyPr>
            <a:lstStyle/>
            <a:p>
              <a:endParaRPr lang="en-US"/>
            </a:p>
          </p:txBody>
        </p:sp>
        <p:sp>
          <p:nvSpPr>
            <p:cNvPr id="415755" name="Line 11"/>
            <p:cNvSpPr>
              <a:spLocks noChangeShapeType="1"/>
            </p:cNvSpPr>
            <p:nvPr/>
          </p:nvSpPr>
          <p:spPr bwMode="auto">
            <a:xfrm>
              <a:off x="1952" y="1248"/>
              <a:ext cx="696" cy="0"/>
            </a:xfrm>
            <a:prstGeom prst="line">
              <a:avLst/>
            </a:prstGeom>
            <a:noFill/>
            <a:ln w="28575">
              <a:solidFill>
                <a:schemeClr val="tx1"/>
              </a:solidFill>
              <a:round/>
              <a:headEnd/>
              <a:tailEnd type="triangle" w="med" len="med"/>
            </a:ln>
            <a:effectLst/>
          </p:spPr>
          <p:txBody>
            <a:bodyPr wrap="none">
              <a:prstTxWarp prst="textNoShape">
                <a:avLst/>
              </a:prstTxWarp>
            </a:bodyPr>
            <a:lstStyle/>
            <a:p>
              <a:endParaRPr lang="en-US"/>
            </a:p>
          </p:txBody>
        </p:sp>
        <p:sp>
          <p:nvSpPr>
            <p:cNvPr id="415756" name="Line 12"/>
            <p:cNvSpPr>
              <a:spLocks noChangeShapeType="1"/>
            </p:cNvSpPr>
            <p:nvPr/>
          </p:nvSpPr>
          <p:spPr bwMode="auto">
            <a:xfrm>
              <a:off x="1952" y="1152"/>
              <a:ext cx="696" cy="0"/>
            </a:xfrm>
            <a:prstGeom prst="line">
              <a:avLst/>
            </a:prstGeom>
            <a:noFill/>
            <a:ln w="28575">
              <a:solidFill>
                <a:schemeClr val="tx1"/>
              </a:solidFill>
              <a:round/>
              <a:headEnd/>
              <a:tailEnd type="triangle" w="med" len="med"/>
            </a:ln>
            <a:effectLst/>
          </p:spPr>
          <p:txBody>
            <a:bodyPr wrap="none">
              <a:prstTxWarp prst="textNoShape">
                <a:avLst/>
              </a:prstTxWarp>
            </a:bodyPr>
            <a:lstStyle/>
            <a:p>
              <a:endParaRPr lang="en-US"/>
            </a:p>
          </p:txBody>
        </p:sp>
        <p:sp>
          <p:nvSpPr>
            <p:cNvPr id="415757" name="Line 13"/>
            <p:cNvSpPr>
              <a:spLocks noChangeShapeType="1"/>
            </p:cNvSpPr>
            <p:nvPr/>
          </p:nvSpPr>
          <p:spPr bwMode="auto">
            <a:xfrm>
              <a:off x="1952" y="1056"/>
              <a:ext cx="696" cy="0"/>
            </a:xfrm>
            <a:prstGeom prst="line">
              <a:avLst/>
            </a:prstGeom>
            <a:noFill/>
            <a:ln w="28575">
              <a:solidFill>
                <a:schemeClr val="tx1"/>
              </a:solidFill>
              <a:round/>
              <a:headEnd/>
              <a:tailEnd type="triangle" w="med" len="med"/>
            </a:ln>
            <a:effectLst/>
          </p:spPr>
          <p:txBody>
            <a:bodyPr wrap="none">
              <a:prstTxWarp prst="textNoShape">
                <a:avLst/>
              </a:prstTxWarp>
            </a:bodyPr>
            <a:lstStyle/>
            <a:p>
              <a:endParaRPr lang="en-US"/>
            </a:p>
          </p:txBody>
        </p:sp>
        <p:sp>
          <p:nvSpPr>
            <p:cNvPr id="415758" name="Text Box 14"/>
            <p:cNvSpPr txBox="1">
              <a:spLocks noChangeArrowheads="1"/>
            </p:cNvSpPr>
            <p:nvPr/>
          </p:nvSpPr>
          <p:spPr bwMode="auto">
            <a:xfrm>
              <a:off x="1632" y="1376"/>
              <a:ext cx="288" cy="213"/>
            </a:xfrm>
            <a:prstGeom prst="rect">
              <a:avLst/>
            </a:prstGeom>
            <a:solidFill>
              <a:schemeClr val="bg1"/>
            </a:solidFill>
            <a:ln w="9525">
              <a:noFill/>
              <a:miter lim="800000"/>
              <a:headEnd/>
              <a:tailEnd/>
            </a:ln>
            <a:effectLst/>
          </p:spPr>
          <p:txBody>
            <a:bodyPr wrap="none" lIns="0" tIns="0" rIns="0" bIns="0">
              <a:prstTxWarp prst="textNoShape">
                <a:avLst/>
              </a:prstTxWarp>
            </a:bodyPr>
            <a:lstStyle/>
            <a:p>
              <a:pPr algn="ctr" eaLnBrk="0" hangingPunct="0">
                <a:spcBef>
                  <a:spcPct val="50000"/>
                </a:spcBef>
              </a:pPr>
              <a:r>
                <a:rPr lang="en-US" b="1">
                  <a:latin typeface="Symbol" charset="2"/>
                  <a:ea typeface="Arial" charset="0"/>
                  <a:cs typeface="Arial" charset="0"/>
                </a:rPr>
                <a:t>s</a:t>
              </a:r>
              <a:r>
                <a:rPr lang="en-US" b="1" baseline="-25000">
                  <a:latin typeface="Arial Narrow" charset="0"/>
                  <a:ea typeface="Arial" charset="0"/>
                  <a:cs typeface="Arial" charset="0"/>
                </a:rPr>
                <a:t>1</a:t>
              </a:r>
            </a:p>
          </p:txBody>
        </p:sp>
        <p:sp>
          <p:nvSpPr>
            <p:cNvPr id="415759" name="Text Box 15"/>
            <p:cNvSpPr txBox="1">
              <a:spLocks noChangeArrowheads="1"/>
            </p:cNvSpPr>
            <p:nvPr/>
          </p:nvSpPr>
          <p:spPr bwMode="auto">
            <a:xfrm>
              <a:off x="2144" y="944"/>
              <a:ext cx="288" cy="189"/>
            </a:xfrm>
            <a:prstGeom prst="rect">
              <a:avLst/>
            </a:prstGeom>
            <a:solidFill>
              <a:schemeClr val="bg1"/>
            </a:solidFill>
            <a:ln w="9525">
              <a:noFill/>
              <a:miter lim="800000"/>
              <a:headEnd/>
              <a:tailEnd/>
            </a:ln>
            <a:effectLst/>
          </p:spPr>
          <p:txBody>
            <a:bodyPr wrap="none" lIns="0" tIns="0" rIns="0" bIns="0">
              <a:prstTxWarp prst="textNoShape">
                <a:avLst/>
              </a:prstTxWarp>
            </a:bodyPr>
            <a:lstStyle/>
            <a:p>
              <a:pPr algn="ctr" eaLnBrk="0" hangingPunct="0">
                <a:spcBef>
                  <a:spcPct val="50000"/>
                </a:spcBef>
              </a:pPr>
              <a:r>
                <a:rPr lang="en-US" b="1">
                  <a:latin typeface="Symbol" charset="2"/>
                  <a:ea typeface="Arial" charset="0"/>
                  <a:cs typeface="Arial" charset="0"/>
                </a:rPr>
                <a:t>s</a:t>
              </a:r>
              <a:r>
                <a:rPr lang="en-US" b="1" baseline="-25000">
                  <a:latin typeface="Arial Narrow" charset="0"/>
                  <a:ea typeface="Arial" charset="0"/>
                  <a:cs typeface="Arial" charset="0"/>
                </a:rPr>
                <a:t>2</a:t>
              </a:r>
            </a:p>
          </p:txBody>
        </p:sp>
        <p:sp>
          <p:nvSpPr>
            <p:cNvPr id="415760" name="Line 16"/>
            <p:cNvSpPr>
              <a:spLocks noChangeShapeType="1"/>
            </p:cNvSpPr>
            <p:nvPr/>
          </p:nvSpPr>
          <p:spPr bwMode="auto">
            <a:xfrm>
              <a:off x="2247" y="1458"/>
              <a:ext cx="2112" cy="0"/>
            </a:xfrm>
            <a:prstGeom prst="line">
              <a:avLst/>
            </a:prstGeom>
            <a:noFill/>
            <a:ln w="9525">
              <a:solidFill>
                <a:schemeClr val="tx1"/>
              </a:solidFill>
              <a:prstDash val="dash"/>
              <a:round/>
              <a:headEnd/>
              <a:tailEnd/>
            </a:ln>
            <a:effectLst/>
          </p:spPr>
          <p:txBody>
            <a:bodyPr wrap="none">
              <a:prstTxWarp prst="textNoShape">
                <a:avLst/>
              </a:prstTxWarp>
            </a:bodyPr>
            <a:lstStyle/>
            <a:p>
              <a:endParaRPr lang="en-US"/>
            </a:p>
          </p:txBody>
        </p:sp>
        <p:sp>
          <p:nvSpPr>
            <p:cNvPr id="415761" name="Oval 17"/>
            <p:cNvSpPr>
              <a:spLocks noChangeArrowheads="1"/>
            </p:cNvSpPr>
            <p:nvPr/>
          </p:nvSpPr>
          <p:spPr bwMode="auto">
            <a:xfrm>
              <a:off x="3309" y="1035"/>
              <a:ext cx="144" cy="840"/>
            </a:xfrm>
            <a:prstGeom prst="ellipse">
              <a:avLst/>
            </a:prstGeom>
            <a:solidFill>
              <a:srgbClr val="FF0000">
                <a:alpha val="62000"/>
              </a:srgbClr>
            </a:solidFill>
            <a:ln w="9525">
              <a:solidFill>
                <a:schemeClr val="tx1"/>
              </a:solidFill>
              <a:round/>
              <a:headEnd/>
              <a:tailEnd/>
            </a:ln>
            <a:effectLst/>
          </p:spPr>
          <p:txBody>
            <a:bodyPr wrap="none" anchor="ctr">
              <a:prstTxWarp prst="textNoShape">
                <a:avLst/>
              </a:prstTxWarp>
            </a:bodyPr>
            <a:lstStyle/>
            <a:p>
              <a:endParaRPr lang="en-US"/>
            </a:p>
          </p:txBody>
        </p:sp>
        <p:sp>
          <p:nvSpPr>
            <p:cNvPr id="415762" name="Line 18"/>
            <p:cNvSpPr>
              <a:spLocks noChangeShapeType="1"/>
            </p:cNvSpPr>
            <p:nvPr/>
          </p:nvSpPr>
          <p:spPr bwMode="auto">
            <a:xfrm>
              <a:off x="2640" y="1876"/>
              <a:ext cx="1832" cy="0"/>
            </a:xfrm>
            <a:prstGeom prst="line">
              <a:avLst/>
            </a:prstGeom>
            <a:noFill/>
            <a:ln w="9525">
              <a:solidFill>
                <a:schemeClr val="tx1"/>
              </a:solidFill>
              <a:prstDash val="dash"/>
              <a:round/>
              <a:headEnd/>
              <a:tailEnd/>
            </a:ln>
            <a:effectLst/>
          </p:spPr>
          <p:txBody>
            <a:bodyPr wrap="none">
              <a:prstTxWarp prst="textNoShape">
                <a:avLst/>
              </a:prstTxWarp>
            </a:bodyPr>
            <a:lstStyle/>
            <a:p>
              <a:endParaRPr lang="en-US"/>
            </a:p>
          </p:txBody>
        </p:sp>
        <p:sp>
          <p:nvSpPr>
            <p:cNvPr id="415763" name="Line 19"/>
            <p:cNvSpPr>
              <a:spLocks noChangeShapeType="1"/>
            </p:cNvSpPr>
            <p:nvPr/>
          </p:nvSpPr>
          <p:spPr bwMode="auto">
            <a:xfrm>
              <a:off x="2664" y="1032"/>
              <a:ext cx="1893" cy="0"/>
            </a:xfrm>
            <a:prstGeom prst="line">
              <a:avLst/>
            </a:prstGeom>
            <a:noFill/>
            <a:ln w="9525">
              <a:solidFill>
                <a:schemeClr val="tx1"/>
              </a:solidFill>
              <a:prstDash val="dash"/>
              <a:round/>
              <a:headEnd/>
              <a:tailEnd/>
            </a:ln>
            <a:effectLst/>
          </p:spPr>
          <p:txBody>
            <a:bodyPr wrap="none">
              <a:prstTxWarp prst="textNoShape">
                <a:avLst/>
              </a:prstTxWarp>
            </a:bodyPr>
            <a:lstStyle/>
            <a:p>
              <a:endParaRPr lang="en-US"/>
            </a:p>
          </p:txBody>
        </p:sp>
        <p:sp>
          <p:nvSpPr>
            <p:cNvPr id="415764" name="Line 20"/>
            <p:cNvSpPr>
              <a:spLocks noChangeShapeType="1"/>
            </p:cNvSpPr>
            <p:nvPr/>
          </p:nvSpPr>
          <p:spPr bwMode="auto">
            <a:xfrm>
              <a:off x="1968" y="960"/>
              <a:ext cx="696" cy="0"/>
            </a:xfrm>
            <a:prstGeom prst="line">
              <a:avLst/>
            </a:prstGeom>
            <a:noFill/>
            <a:ln w="28575">
              <a:solidFill>
                <a:schemeClr val="tx1"/>
              </a:solidFill>
              <a:round/>
              <a:headEnd/>
              <a:tailEnd type="triangle" w="med" len="med"/>
            </a:ln>
            <a:effectLst/>
          </p:spPr>
          <p:txBody>
            <a:bodyPr wrap="none">
              <a:prstTxWarp prst="textNoShape">
                <a:avLst/>
              </a:prstTxWarp>
            </a:bodyPr>
            <a:lstStyle/>
            <a:p>
              <a:endParaRPr lang="en-US"/>
            </a:p>
          </p:txBody>
        </p:sp>
        <p:sp>
          <p:nvSpPr>
            <p:cNvPr id="415765" name="Line 21"/>
            <p:cNvSpPr>
              <a:spLocks noChangeShapeType="1"/>
            </p:cNvSpPr>
            <p:nvPr/>
          </p:nvSpPr>
          <p:spPr bwMode="auto">
            <a:xfrm>
              <a:off x="2448" y="1284"/>
              <a:ext cx="0" cy="345"/>
            </a:xfrm>
            <a:prstGeom prst="line">
              <a:avLst/>
            </a:prstGeom>
            <a:noFill/>
            <a:ln w="9525">
              <a:solidFill>
                <a:srgbClr val="FF0000"/>
              </a:solidFill>
              <a:round/>
              <a:headEnd type="triangle" w="med" len="med"/>
              <a:tailEnd type="triangle" w="med" len="med"/>
            </a:ln>
            <a:effectLst/>
          </p:spPr>
          <p:txBody>
            <a:bodyPr wrap="none">
              <a:prstTxWarp prst="textNoShape">
                <a:avLst/>
              </a:prstTxWarp>
            </a:bodyPr>
            <a:lstStyle/>
            <a:p>
              <a:endParaRPr lang="en-US"/>
            </a:p>
          </p:txBody>
        </p:sp>
        <p:sp>
          <p:nvSpPr>
            <p:cNvPr id="415766" name="Text Box 22"/>
            <p:cNvSpPr txBox="1">
              <a:spLocks noChangeArrowheads="1"/>
            </p:cNvSpPr>
            <p:nvPr/>
          </p:nvSpPr>
          <p:spPr bwMode="auto">
            <a:xfrm>
              <a:off x="2352" y="1359"/>
              <a:ext cx="192" cy="162"/>
            </a:xfrm>
            <a:prstGeom prst="rect">
              <a:avLst/>
            </a:prstGeom>
            <a:solidFill>
              <a:schemeClr val="bg1"/>
            </a:solidFill>
            <a:ln w="9525">
              <a:noFill/>
              <a:miter lim="800000"/>
              <a:headEnd/>
              <a:tailEnd/>
            </a:ln>
            <a:effectLst/>
          </p:spPr>
          <p:txBody>
            <a:bodyPr wrap="none" lIns="0" tIns="0" rIns="0" bIns="0">
              <a:prstTxWarp prst="textNoShape">
                <a:avLst/>
              </a:prstTxWarp>
            </a:bodyPr>
            <a:lstStyle/>
            <a:p>
              <a:pPr algn="ctr" eaLnBrk="0" hangingPunct="0">
                <a:spcBef>
                  <a:spcPct val="50000"/>
                </a:spcBef>
              </a:pPr>
              <a:r>
                <a:rPr lang="en-US" b="1">
                  <a:solidFill>
                    <a:srgbClr val="FF0000"/>
                  </a:solidFill>
                  <a:ea typeface="Arial" charset="0"/>
                  <a:cs typeface="Arial" charset="0"/>
                </a:rPr>
                <a:t>h</a:t>
              </a:r>
              <a:endParaRPr lang="en-US" b="1" baseline="-25000">
                <a:solidFill>
                  <a:srgbClr val="FF0000"/>
                </a:solidFill>
                <a:latin typeface="Arial Narrow" charset="0"/>
                <a:ea typeface="Arial" charset="0"/>
                <a:cs typeface="Arial" charset="0"/>
              </a:endParaRPr>
            </a:p>
          </p:txBody>
        </p:sp>
        <p:sp>
          <p:nvSpPr>
            <p:cNvPr id="415767" name="Line 23"/>
            <p:cNvSpPr>
              <a:spLocks noChangeShapeType="1"/>
            </p:cNvSpPr>
            <p:nvPr/>
          </p:nvSpPr>
          <p:spPr bwMode="auto">
            <a:xfrm>
              <a:off x="3678" y="1032"/>
              <a:ext cx="0" cy="423"/>
            </a:xfrm>
            <a:prstGeom prst="line">
              <a:avLst/>
            </a:prstGeom>
            <a:noFill/>
            <a:ln w="9525">
              <a:solidFill>
                <a:srgbClr val="FF0000"/>
              </a:solidFill>
              <a:round/>
              <a:headEnd type="triangle" w="med" len="med"/>
              <a:tailEnd type="triangle" w="med" len="med"/>
            </a:ln>
            <a:effectLst/>
          </p:spPr>
          <p:txBody>
            <a:bodyPr wrap="none">
              <a:prstTxWarp prst="textNoShape">
                <a:avLst/>
              </a:prstTxWarp>
            </a:bodyPr>
            <a:lstStyle/>
            <a:p>
              <a:endParaRPr lang="en-US"/>
            </a:p>
          </p:txBody>
        </p:sp>
        <p:sp>
          <p:nvSpPr>
            <p:cNvPr id="415768" name="Text Box 24"/>
            <p:cNvSpPr txBox="1">
              <a:spLocks noChangeArrowheads="1"/>
            </p:cNvSpPr>
            <p:nvPr/>
          </p:nvSpPr>
          <p:spPr bwMode="auto">
            <a:xfrm>
              <a:off x="3585" y="1128"/>
              <a:ext cx="192" cy="162"/>
            </a:xfrm>
            <a:prstGeom prst="rect">
              <a:avLst/>
            </a:prstGeom>
            <a:solidFill>
              <a:schemeClr val="bg1"/>
            </a:solidFill>
            <a:ln w="9525">
              <a:noFill/>
              <a:miter lim="800000"/>
              <a:headEnd/>
              <a:tailEnd/>
            </a:ln>
            <a:effectLst/>
          </p:spPr>
          <p:txBody>
            <a:bodyPr wrap="none" lIns="0" tIns="0" rIns="0" bIns="0">
              <a:prstTxWarp prst="textNoShape">
                <a:avLst/>
              </a:prstTxWarp>
            </a:bodyPr>
            <a:lstStyle/>
            <a:p>
              <a:pPr algn="ctr" eaLnBrk="0" hangingPunct="0">
                <a:spcBef>
                  <a:spcPct val="50000"/>
                </a:spcBef>
              </a:pPr>
              <a:r>
                <a:rPr lang="en-US" b="1">
                  <a:solidFill>
                    <a:srgbClr val="FF0000"/>
                  </a:solidFill>
                  <a:ea typeface="Arial" charset="0"/>
                  <a:cs typeface="Arial" charset="0"/>
                </a:rPr>
                <a:t>a</a:t>
              </a:r>
              <a:endParaRPr lang="en-US" b="1" baseline="-25000">
                <a:solidFill>
                  <a:srgbClr val="FF0000"/>
                </a:solidFill>
                <a:latin typeface="Arial Narrow" charset="0"/>
                <a:ea typeface="Arial" charset="0"/>
                <a:cs typeface="Arial" charset="0"/>
              </a:endParaRPr>
            </a:p>
          </p:txBody>
        </p:sp>
        <p:sp>
          <p:nvSpPr>
            <p:cNvPr id="415769" name="Line 25"/>
            <p:cNvSpPr>
              <a:spLocks noChangeShapeType="1"/>
            </p:cNvSpPr>
            <p:nvPr/>
          </p:nvSpPr>
          <p:spPr bwMode="auto">
            <a:xfrm>
              <a:off x="3675" y="1461"/>
              <a:ext cx="0" cy="414"/>
            </a:xfrm>
            <a:prstGeom prst="line">
              <a:avLst/>
            </a:prstGeom>
            <a:noFill/>
            <a:ln w="9525">
              <a:solidFill>
                <a:srgbClr val="FF0000"/>
              </a:solidFill>
              <a:round/>
              <a:headEnd type="triangle" w="med" len="med"/>
              <a:tailEnd type="triangle" w="med" len="med"/>
            </a:ln>
            <a:effectLst/>
          </p:spPr>
          <p:txBody>
            <a:bodyPr wrap="none">
              <a:prstTxWarp prst="textNoShape">
                <a:avLst/>
              </a:prstTxWarp>
            </a:bodyPr>
            <a:lstStyle/>
            <a:p>
              <a:endParaRPr lang="en-US"/>
            </a:p>
          </p:txBody>
        </p:sp>
        <p:sp>
          <p:nvSpPr>
            <p:cNvPr id="415770" name="Text Box 26"/>
            <p:cNvSpPr txBox="1">
              <a:spLocks noChangeArrowheads="1"/>
            </p:cNvSpPr>
            <p:nvPr/>
          </p:nvSpPr>
          <p:spPr bwMode="auto">
            <a:xfrm>
              <a:off x="3573" y="1557"/>
              <a:ext cx="192" cy="162"/>
            </a:xfrm>
            <a:prstGeom prst="rect">
              <a:avLst/>
            </a:prstGeom>
            <a:solidFill>
              <a:schemeClr val="bg1"/>
            </a:solidFill>
            <a:ln w="9525">
              <a:noFill/>
              <a:miter lim="800000"/>
              <a:headEnd/>
              <a:tailEnd/>
            </a:ln>
            <a:effectLst/>
          </p:spPr>
          <p:txBody>
            <a:bodyPr wrap="none" lIns="0" tIns="0" rIns="0" bIns="0">
              <a:prstTxWarp prst="textNoShape">
                <a:avLst/>
              </a:prstTxWarp>
            </a:bodyPr>
            <a:lstStyle/>
            <a:p>
              <a:pPr algn="ctr" eaLnBrk="0" hangingPunct="0">
                <a:spcBef>
                  <a:spcPct val="50000"/>
                </a:spcBef>
              </a:pPr>
              <a:r>
                <a:rPr lang="en-US" b="1">
                  <a:solidFill>
                    <a:srgbClr val="FF0000"/>
                  </a:solidFill>
                  <a:ea typeface="Arial" charset="0"/>
                  <a:cs typeface="Arial" charset="0"/>
                </a:rPr>
                <a:t>a</a:t>
              </a:r>
              <a:endParaRPr lang="en-US" b="1" baseline="-25000">
                <a:solidFill>
                  <a:srgbClr val="FF0000"/>
                </a:solidFill>
                <a:latin typeface="Arial Narrow" charset="0"/>
                <a:ea typeface="Arial" charset="0"/>
                <a:cs typeface="Arial" charset="0"/>
              </a:endParaRPr>
            </a:p>
          </p:txBody>
        </p:sp>
        <p:sp>
          <p:nvSpPr>
            <p:cNvPr id="415771" name="Text Box 27"/>
            <p:cNvSpPr txBox="1">
              <a:spLocks noChangeArrowheads="1"/>
            </p:cNvSpPr>
            <p:nvPr/>
          </p:nvSpPr>
          <p:spPr bwMode="auto">
            <a:xfrm>
              <a:off x="3036" y="1314"/>
              <a:ext cx="192" cy="90"/>
            </a:xfrm>
            <a:prstGeom prst="rect">
              <a:avLst/>
            </a:prstGeom>
            <a:solidFill>
              <a:schemeClr val="bg1"/>
            </a:solidFill>
            <a:ln w="9525">
              <a:noFill/>
              <a:miter lim="800000"/>
              <a:headEnd/>
              <a:tailEnd/>
            </a:ln>
            <a:effectLst/>
          </p:spPr>
          <p:txBody>
            <a:bodyPr wrap="none" lIns="0" tIns="0" rIns="0" bIns="0">
              <a:prstTxWarp prst="textNoShape">
                <a:avLst/>
              </a:prstTxWarp>
            </a:bodyPr>
            <a:lstStyle/>
            <a:p>
              <a:pPr algn="ctr" eaLnBrk="0" hangingPunct="0">
                <a:spcBef>
                  <a:spcPct val="50000"/>
                </a:spcBef>
              </a:pPr>
              <a:r>
                <a:rPr lang="en-US" sz="1000" b="1">
                  <a:solidFill>
                    <a:srgbClr val="FF0000"/>
                  </a:solidFill>
                  <a:ea typeface="Arial" charset="0"/>
                  <a:cs typeface="Arial" charset="0"/>
                </a:rPr>
                <a:t>b</a:t>
              </a:r>
              <a:r>
                <a:rPr lang="en-US" sz="1000" b="1" baseline="-25000">
                  <a:solidFill>
                    <a:srgbClr val="FF0000"/>
                  </a:solidFill>
                  <a:ea typeface="Arial" charset="0"/>
                  <a:cs typeface="Arial" charset="0"/>
                </a:rPr>
                <a:t>2</a:t>
              </a:r>
            </a:p>
          </p:txBody>
        </p:sp>
        <p:sp>
          <p:nvSpPr>
            <p:cNvPr id="415772" name="Line 28"/>
            <p:cNvSpPr>
              <a:spLocks noChangeShapeType="1"/>
            </p:cNvSpPr>
            <p:nvPr/>
          </p:nvSpPr>
          <p:spPr bwMode="auto">
            <a:xfrm>
              <a:off x="2673" y="1621"/>
              <a:ext cx="494" cy="0"/>
            </a:xfrm>
            <a:prstGeom prst="line">
              <a:avLst/>
            </a:prstGeom>
            <a:noFill/>
            <a:ln w="9525">
              <a:solidFill>
                <a:schemeClr val="tx1"/>
              </a:solidFill>
              <a:prstDash val="dash"/>
              <a:round/>
              <a:headEnd/>
              <a:tailEnd/>
            </a:ln>
            <a:effectLst/>
          </p:spPr>
          <p:txBody>
            <a:bodyPr wrap="none">
              <a:prstTxWarp prst="textNoShape">
                <a:avLst/>
              </a:prstTxWarp>
            </a:bodyPr>
            <a:lstStyle/>
            <a:p>
              <a:endParaRPr lang="en-US"/>
            </a:p>
          </p:txBody>
        </p:sp>
        <p:sp>
          <p:nvSpPr>
            <p:cNvPr id="415773" name="Line 29"/>
            <p:cNvSpPr>
              <a:spLocks noChangeShapeType="1"/>
            </p:cNvSpPr>
            <p:nvPr/>
          </p:nvSpPr>
          <p:spPr bwMode="auto">
            <a:xfrm>
              <a:off x="2679" y="1285"/>
              <a:ext cx="494" cy="0"/>
            </a:xfrm>
            <a:prstGeom prst="line">
              <a:avLst/>
            </a:prstGeom>
            <a:noFill/>
            <a:ln w="9525">
              <a:solidFill>
                <a:schemeClr val="tx1"/>
              </a:solidFill>
              <a:prstDash val="dash"/>
              <a:round/>
              <a:headEnd/>
              <a:tailEnd/>
            </a:ln>
            <a:effectLst/>
          </p:spPr>
          <p:txBody>
            <a:bodyPr wrap="none">
              <a:prstTxWarp prst="textNoShape">
                <a:avLst/>
              </a:prstTxWarp>
            </a:bodyPr>
            <a:lstStyle/>
            <a:p>
              <a:endParaRPr lang="en-US"/>
            </a:p>
          </p:txBody>
        </p:sp>
        <p:sp>
          <p:nvSpPr>
            <p:cNvPr id="415774" name="Line 30"/>
            <p:cNvSpPr>
              <a:spLocks noChangeShapeType="1"/>
            </p:cNvSpPr>
            <p:nvPr/>
          </p:nvSpPr>
          <p:spPr bwMode="auto">
            <a:xfrm>
              <a:off x="1947" y="1302"/>
              <a:ext cx="256" cy="0"/>
            </a:xfrm>
            <a:prstGeom prst="line">
              <a:avLst/>
            </a:prstGeom>
            <a:noFill/>
            <a:ln w="28575">
              <a:solidFill>
                <a:schemeClr val="tx1"/>
              </a:solidFill>
              <a:round/>
              <a:headEnd/>
              <a:tailEnd type="triangle" w="med" len="med"/>
            </a:ln>
            <a:effectLst/>
          </p:spPr>
          <p:txBody>
            <a:bodyPr wrap="none">
              <a:prstTxWarp prst="textNoShape">
                <a:avLst/>
              </a:prstTxWarp>
            </a:bodyPr>
            <a:lstStyle/>
            <a:p>
              <a:endParaRPr lang="en-US"/>
            </a:p>
          </p:txBody>
        </p:sp>
        <p:sp>
          <p:nvSpPr>
            <p:cNvPr id="415775" name="Line 31"/>
            <p:cNvSpPr>
              <a:spLocks noChangeShapeType="1"/>
            </p:cNvSpPr>
            <p:nvPr/>
          </p:nvSpPr>
          <p:spPr bwMode="auto">
            <a:xfrm>
              <a:off x="3123" y="1158"/>
              <a:ext cx="3" cy="120"/>
            </a:xfrm>
            <a:prstGeom prst="line">
              <a:avLst/>
            </a:prstGeom>
            <a:noFill/>
            <a:ln w="9525">
              <a:solidFill>
                <a:srgbClr val="FF0000"/>
              </a:solidFill>
              <a:round/>
              <a:headEnd/>
              <a:tailEnd type="triangle" w="med" len="med"/>
            </a:ln>
            <a:effectLst/>
          </p:spPr>
          <p:txBody>
            <a:bodyPr wrap="none">
              <a:prstTxWarp prst="textNoShape">
                <a:avLst/>
              </a:prstTxWarp>
            </a:bodyPr>
            <a:lstStyle/>
            <a:p>
              <a:endParaRPr lang="en-US"/>
            </a:p>
          </p:txBody>
        </p:sp>
        <p:sp>
          <p:nvSpPr>
            <p:cNvPr id="415776" name="Line 32"/>
            <p:cNvSpPr>
              <a:spLocks noChangeShapeType="1"/>
            </p:cNvSpPr>
            <p:nvPr/>
          </p:nvSpPr>
          <p:spPr bwMode="auto">
            <a:xfrm flipV="1">
              <a:off x="3126" y="1455"/>
              <a:ext cx="3" cy="120"/>
            </a:xfrm>
            <a:prstGeom prst="line">
              <a:avLst/>
            </a:prstGeom>
            <a:noFill/>
            <a:ln w="9525">
              <a:solidFill>
                <a:srgbClr val="FF0000"/>
              </a:solidFill>
              <a:round/>
              <a:headEnd/>
              <a:tailEnd type="triangle" w="med" len="med"/>
            </a:ln>
            <a:effectLst/>
          </p:spPr>
          <p:txBody>
            <a:bodyPr wrap="none">
              <a:prstTxWarp prst="textNoShape">
                <a:avLst/>
              </a:prstTxWarp>
            </a:bodyPr>
            <a:lstStyle/>
            <a:p>
              <a:endParaRPr lang="en-US"/>
            </a:p>
          </p:txBody>
        </p:sp>
        <p:sp>
          <p:nvSpPr>
            <p:cNvPr id="415777" name="Line 33"/>
            <p:cNvSpPr>
              <a:spLocks noChangeShapeType="1"/>
            </p:cNvSpPr>
            <p:nvPr/>
          </p:nvSpPr>
          <p:spPr bwMode="auto">
            <a:xfrm>
              <a:off x="1956" y="1974"/>
              <a:ext cx="696" cy="0"/>
            </a:xfrm>
            <a:prstGeom prst="line">
              <a:avLst/>
            </a:prstGeom>
            <a:noFill/>
            <a:ln w="28575">
              <a:solidFill>
                <a:schemeClr val="tx1"/>
              </a:solidFill>
              <a:round/>
              <a:headEnd/>
              <a:tailEnd type="triangle" w="med" len="med"/>
            </a:ln>
            <a:effectLst/>
          </p:spPr>
          <p:txBody>
            <a:bodyPr wrap="none">
              <a:prstTxWarp prst="textNoShape">
                <a:avLst/>
              </a:prstTxWarp>
            </a:bodyPr>
            <a:lstStyle/>
            <a:p>
              <a:endParaRPr lang="en-US"/>
            </a:p>
          </p:txBody>
        </p:sp>
        <p:sp>
          <p:nvSpPr>
            <p:cNvPr id="415778" name="Line 34"/>
            <p:cNvSpPr>
              <a:spLocks noChangeShapeType="1"/>
            </p:cNvSpPr>
            <p:nvPr/>
          </p:nvSpPr>
          <p:spPr bwMode="auto">
            <a:xfrm>
              <a:off x="1956" y="1878"/>
              <a:ext cx="696" cy="0"/>
            </a:xfrm>
            <a:prstGeom prst="line">
              <a:avLst/>
            </a:prstGeom>
            <a:noFill/>
            <a:ln w="28575">
              <a:solidFill>
                <a:schemeClr val="tx1"/>
              </a:solidFill>
              <a:round/>
              <a:headEnd/>
              <a:tailEnd type="triangle" w="med" len="med"/>
            </a:ln>
            <a:effectLst/>
          </p:spPr>
          <p:txBody>
            <a:bodyPr wrap="none">
              <a:prstTxWarp prst="textNoShape">
                <a:avLst/>
              </a:prstTxWarp>
            </a:bodyPr>
            <a:lstStyle/>
            <a:p>
              <a:endParaRPr lang="en-US"/>
            </a:p>
          </p:txBody>
        </p:sp>
        <p:sp>
          <p:nvSpPr>
            <p:cNvPr id="415779" name="Line 35"/>
            <p:cNvSpPr>
              <a:spLocks noChangeShapeType="1"/>
            </p:cNvSpPr>
            <p:nvPr/>
          </p:nvSpPr>
          <p:spPr bwMode="auto">
            <a:xfrm>
              <a:off x="1956" y="1782"/>
              <a:ext cx="696" cy="0"/>
            </a:xfrm>
            <a:prstGeom prst="line">
              <a:avLst/>
            </a:prstGeom>
            <a:noFill/>
            <a:ln w="28575">
              <a:solidFill>
                <a:schemeClr val="tx1"/>
              </a:solidFill>
              <a:round/>
              <a:headEnd/>
              <a:tailEnd type="triangle" w="med" len="med"/>
            </a:ln>
            <a:effectLst/>
          </p:spPr>
          <p:txBody>
            <a:bodyPr wrap="none">
              <a:prstTxWarp prst="textNoShape">
                <a:avLst/>
              </a:prstTxWarp>
            </a:bodyPr>
            <a:lstStyle/>
            <a:p>
              <a:endParaRPr lang="en-US"/>
            </a:p>
          </p:txBody>
        </p:sp>
        <p:sp>
          <p:nvSpPr>
            <p:cNvPr id="415780" name="Line 36"/>
            <p:cNvSpPr>
              <a:spLocks noChangeShapeType="1"/>
            </p:cNvSpPr>
            <p:nvPr/>
          </p:nvSpPr>
          <p:spPr bwMode="auto">
            <a:xfrm>
              <a:off x="1972" y="1686"/>
              <a:ext cx="696" cy="0"/>
            </a:xfrm>
            <a:prstGeom prst="line">
              <a:avLst/>
            </a:prstGeom>
            <a:noFill/>
            <a:ln w="28575">
              <a:solidFill>
                <a:schemeClr val="tx1"/>
              </a:solidFill>
              <a:round/>
              <a:headEnd/>
              <a:tailEnd type="triangle" w="med" len="med"/>
            </a:ln>
            <a:effectLst/>
          </p:spPr>
          <p:txBody>
            <a:bodyPr wrap="none">
              <a:prstTxWarp prst="textNoShape">
                <a:avLst/>
              </a:prstTxWarp>
            </a:bodyPr>
            <a:lstStyle/>
            <a:p>
              <a:endParaRPr lang="en-US"/>
            </a:p>
          </p:txBody>
        </p:sp>
        <p:sp>
          <p:nvSpPr>
            <p:cNvPr id="415781" name="Text Box 37"/>
            <p:cNvSpPr txBox="1">
              <a:spLocks noChangeArrowheads="1"/>
            </p:cNvSpPr>
            <p:nvPr/>
          </p:nvSpPr>
          <p:spPr bwMode="auto">
            <a:xfrm>
              <a:off x="2160" y="1728"/>
              <a:ext cx="288" cy="189"/>
            </a:xfrm>
            <a:prstGeom prst="rect">
              <a:avLst/>
            </a:prstGeom>
            <a:solidFill>
              <a:schemeClr val="bg1"/>
            </a:solidFill>
            <a:ln w="9525">
              <a:noFill/>
              <a:miter lim="800000"/>
              <a:headEnd/>
              <a:tailEnd/>
            </a:ln>
            <a:effectLst/>
          </p:spPr>
          <p:txBody>
            <a:bodyPr wrap="none" lIns="0" tIns="0" rIns="0" bIns="0">
              <a:prstTxWarp prst="textNoShape">
                <a:avLst/>
              </a:prstTxWarp>
            </a:bodyPr>
            <a:lstStyle/>
            <a:p>
              <a:pPr algn="ctr" eaLnBrk="0" hangingPunct="0">
                <a:spcBef>
                  <a:spcPct val="50000"/>
                </a:spcBef>
              </a:pPr>
              <a:r>
                <a:rPr lang="en-US" b="1">
                  <a:latin typeface="Symbol" charset="2"/>
                  <a:ea typeface="Arial" charset="0"/>
                  <a:cs typeface="Arial" charset="0"/>
                </a:rPr>
                <a:t>s</a:t>
              </a:r>
              <a:r>
                <a:rPr lang="en-US" b="1" baseline="-25000">
                  <a:latin typeface="Arial Narrow" charset="0"/>
                  <a:ea typeface="Arial" charset="0"/>
                  <a:cs typeface="Arial" charset="0"/>
                </a:rPr>
                <a:t>2</a:t>
              </a:r>
            </a:p>
          </p:txBody>
        </p:sp>
        <p:sp>
          <p:nvSpPr>
            <p:cNvPr id="415782" name="Text Box 38"/>
            <p:cNvSpPr txBox="1">
              <a:spLocks noChangeArrowheads="1"/>
            </p:cNvSpPr>
            <p:nvPr/>
          </p:nvSpPr>
          <p:spPr bwMode="auto">
            <a:xfrm>
              <a:off x="2832" y="1485"/>
              <a:ext cx="192" cy="90"/>
            </a:xfrm>
            <a:prstGeom prst="rect">
              <a:avLst/>
            </a:prstGeom>
            <a:solidFill>
              <a:schemeClr val="bg1"/>
            </a:solidFill>
            <a:ln w="9525">
              <a:noFill/>
              <a:miter lim="800000"/>
              <a:headEnd/>
              <a:tailEnd/>
            </a:ln>
            <a:effectLst/>
          </p:spPr>
          <p:txBody>
            <a:bodyPr wrap="none" lIns="0" tIns="0" rIns="0" bIns="0">
              <a:prstTxWarp prst="textNoShape">
                <a:avLst/>
              </a:prstTxWarp>
            </a:bodyPr>
            <a:lstStyle/>
            <a:p>
              <a:pPr algn="ctr" eaLnBrk="0" hangingPunct="0">
                <a:spcBef>
                  <a:spcPct val="50000"/>
                </a:spcBef>
              </a:pPr>
              <a:r>
                <a:rPr lang="en-US" sz="1000" b="1">
                  <a:solidFill>
                    <a:srgbClr val="FF0000"/>
                  </a:solidFill>
                  <a:ea typeface="Arial" charset="0"/>
                  <a:cs typeface="Arial" charset="0"/>
                </a:rPr>
                <a:t>b</a:t>
              </a:r>
              <a:r>
                <a:rPr lang="en-US" sz="1000" b="1" baseline="-25000">
                  <a:solidFill>
                    <a:srgbClr val="FF0000"/>
                  </a:solidFill>
                  <a:ea typeface="Arial" charset="0"/>
                  <a:cs typeface="Arial" charset="0"/>
                </a:rPr>
                <a:t>2</a:t>
              </a:r>
            </a:p>
          </p:txBody>
        </p:sp>
        <p:sp>
          <p:nvSpPr>
            <p:cNvPr id="415783" name="Line 39"/>
            <p:cNvSpPr>
              <a:spLocks noChangeShapeType="1"/>
            </p:cNvSpPr>
            <p:nvPr/>
          </p:nvSpPr>
          <p:spPr bwMode="auto">
            <a:xfrm>
              <a:off x="2919" y="1329"/>
              <a:ext cx="3" cy="120"/>
            </a:xfrm>
            <a:prstGeom prst="line">
              <a:avLst/>
            </a:prstGeom>
            <a:noFill/>
            <a:ln w="9525">
              <a:solidFill>
                <a:srgbClr val="FF0000"/>
              </a:solidFill>
              <a:round/>
              <a:headEnd/>
              <a:tailEnd type="triangle" w="med" len="med"/>
            </a:ln>
            <a:effectLst/>
          </p:spPr>
          <p:txBody>
            <a:bodyPr wrap="none">
              <a:prstTxWarp prst="textNoShape">
                <a:avLst/>
              </a:prstTxWarp>
            </a:bodyPr>
            <a:lstStyle/>
            <a:p>
              <a:endParaRPr lang="en-US"/>
            </a:p>
          </p:txBody>
        </p:sp>
        <p:sp>
          <p:nvSpPr>
            <p:cNvPr id="415784" name="Line 40"/>
            <p:cNvSpPr>
              <a:spLocks noChangeShapeType="1"/>
            </p:cNvSpPr>
            <p:nvPr/>
          </p:nvSpPr>
          <p:spPr bwMode="auto">
            <a:xfrm flipV="1">
              <a:off x="2922" y="1626"/>
              <a:ext cx="3" cy="120"/>
            </a:xfrm>
            <a:prstGeom prst="line">
              <a:avLst/>
            </a:prstGeom>
            <a:noFill/>
            <a:ln w="9525">
              <a:solidFill>
                <a:srgbClr val="FF0000"/>
              </a:solidFill>
              <a:round/>
              <a:headEnd/>
              <a:tailEnd type="triangle" w="med" len="med"/>
            </a:ln>
            <a:effectLst/>
          </p:spPr>
          <p:txBody>
            <a:bodyPr wrap="none">
              <a:prstTxWarp prst="textNoShape">
                <a:avLst/>
              </a:prstTxWarp>
            </a:bodyPr>
            <a:lstStyle/>
            <a:p>
              <a:endParaRPr lang="en-US"/>
            </a:p>
          </p:txBody>
        </p:sp>
      </p:grpSp>
      <p:sp>
        <p:nvSpPr>
          <p:cNvPr id="415785" name="Text Box 41"/>
          <p:cNvSpPr txBox="1">
            <a:spLocks noChangeArrowheads="1"/>
          </p:cNvSpPr>
          <p:nvPr/>
        </p:nvSpPr>
        <p:spPr bwMode="auto">
          <a:xfrm>
            <a:off x="1016000" y="130175"/>
            <a:ext cx="8077200" cy="487313"/>
          </a:xfrm>
          <a:prstGeom prst="rect">
            <a:avLst/>
          </a:prstGeom>
          <a:noFill/>
          <a:ln w="9525">
            <a:noFill/>
            <a:miter lim="800000"/>
            <a:headEnd/>
            <a:tailEnd/>
          </a:ln>
          <a:effectLst/>
        </p:spPr>
        <p:txBody>
          <a:bodyPr wrap="square">
            <a:prstTxWarp prst="textNoShape">
              <a:avLst/>
            </a:prstTxWarp>
            <a:spAutoFit/>
          </a:bodyPr>
          <a:lstStyle/>
          <a:p>
            <a:pPr eaLnBrk="0" hangingPunct="0">
              <a:lnSpc>
                <a:spcPct val="90000"/>
              </a:lnSpc>
            </a:pPr>
            <a:r>
              <a:rPr lang="en-US" sz="2800" dirty="0">
                <a:latin typeface="Arial"/>
                <a:ea typeface="Arial" charset="0"/>
                <a:cs typeface="Arial"/>
              </a:rPr>
              <a:t>Effect of Stress Contrast on Fracture Containment</a:t>
            </a:r>
          </a:p>
        </p:txBody>
      </p:sp>
      <p:grpSp>
        <p:nvGrpSpPr>
          <p:cNvPr id="45" name="Group 10"/>
          <p:cNvGrpSpPr>
            <a:grpSpLocks/>
          </p:cNvGrpSpPr>
          <p:nvPr/>
        </p:nvGrpSpPr>
        <p:grpSpPr bwMode="auto">
          <a:xfrm>
            <a:off x="0" y="838200"/>
            <a:ext cx="9144000" cy="136525"/>
            <a:chOff x="0" y="1180"/>
            <a:chExt cx="5760" cy="86"/>
          </a:xfrm>
        </p:grpSpPr>
        <p:sp>
          <p:nvSpPr>
            <p:cNvPr id="46" name="Rectangle 45"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47" name="Rectangle 46"/>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48" name="Picture 47"/>
          <p:cNvPicPr>
            <a:picLocks noChangeAspect="1" noChangeArrowheads="1"/>
          </p:cNvPicPr>
          <p:nvPr/>
        </p:nvPicPr>
        <p:blipFill>
          <a:blip r:embed="rId5"/>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17410" name="Slide Number Placeholder 5"/>
          <p:cNvSpPr>
            <a:spLocks noGrp="1"/>
          </p:cNvSpPr>
          <p:nvPr>
            <p:ph type="sldNum" sz="quarter" idx="4294967295"/>
          </p:nvPr>
        </p:nvSpPr>
        <p:spPr bwMode="auto">
          <a:xfrm>
            <a:off x="6553200" y="6245225"/>
            <a:ext cx="2133600" cy="476250"/>
          </a:xfrm>
          <a:prstGeom prst="rect">
            <a:avLst/>
          </a:prstGeom>
          <a:noFill/>
          <a:ln>
            <a:miter lim="800000"/>
            <a:headEnd/>
            <a:tailEnd/>
          </a:ln>
        </p:spPr>
        <p:txBody>
          <a:bodyPr>
            <a:prstTxWarp prst="textNoShape">
              <a:avLst/>
            </a:prstTxWarp>
          </a:bodyPr>
          <a:lstStyle/>
          <a:p>
            <a:pPr algn="r"/>
            <a:fld id="{0666E389-4136-F242-9D6D-64BFEC1383CB}" type="slidenum">
              <a:rPr lang="en-US" sz="1400">
                <a:latin typeface="Arial" charset="0"/>
              </a:rPr>
              <a:pPr algn="r"/>
              <a:t>2</a:t>
            </a:fld>
            <a:endParaRPr lang="en-US" sz="1400" dirty="0">
              <a:latin typeface="Arial" charset="0"/>
            </a:endParaRPr>
          </a:p>
        </p:txBody>
      </p:sp>
      <p:grpSp>
        <p:nvGrpSpPr>
          <p:cNvPr id="2" name="Group 71"/>
          <p:cNvGrpSpPr>
            <a:grpSpLocks/>
          </p:cNvGrpSpPr>
          <p:nvPr/>
        </p:nvGrpSpPr>
        <p:grpSpPr bwMode="auto">
          <a:xfrm>
            <a:off x="0" y="6340475"/>
            <a:ext cx="9144000" cy="136525"/>
            <a:chOff x="0" y="1180"/>
            <a:chExt cx="5760" cy="86"/>
          </a:xfrm>
        </p:grpSpPr>
        <p:sp>
          <p:nvSpPr>
            <p:cNvPr id="17424" name="Rectangle 72" descr="Narrow vertical"/>
            <p:cNvSpPr>
              <a:spLocks noChangeArrowheads="1"/>
            </p:cNvSpPr>
            <p:nvPr/>
          </p:nvSpPr>
          <p:spPr bwMode="auto">
            <a:xfrm>
              <a:off x="0" y="1180"/>
              <a:ext cx="5760" cy="86"/>
            </a:xfrm>
            <a:prstGeom prst="rect">
              <a:avLst/>
            </a:prstGeom>
            <a:pattFill prst="narVert">
              <a:fgClr>
                <a:srgbClr val="DAB000">
                  <a:alpha val="83920"/>
                </a:srgbClr>
              </a:fgClr>
              <a:bgClr>
                <a:schemeClr val="bg1">
                  <a:alpha val="83920"/>
                </a:schemeClr>
              </a:bgClr>
            </a:pattFill>
            <a:ln w="9525">
              <a:noFill/>
              <a:miter lim="800000"/>
              <a:headEnd/>
              <a:tailEnd/>
            </a:ln>
          </p:spPr>
          <p:txBody>
            <a:bodyPr wrap="none" anchor="ctr">
              <a:prstTxWarp prst="textNoShape">
                <a:avLst/>
              </a:prstTxWarp>
            </a:bodyPr>
            <a:lstStyle/>
            <a:p>
              <a:pPr eaLnBrk="0" hangingPunct="0"/>
              <a:endParaRPr lang="en-US" dirty="0"/>
            </a:p>
          </p:txBody>
        </p:sp>
        <p:sp>
          <p:nvSpPr>
            <p:cNvPr id="17425" name="Rectangle 73"/>
            <p:cNvSpPr>
              <a:spLocks noChangeArrowheads="1"/>
            </p:cNvSpPr>
            <p:nvPr/>
          </p:nvSpPr>
          <p:spPr bwMode="auto">
            <a:xfrm>
              <a:off x="0" y="1200"/>
              <a:ext cx="5760" cy="48"/>
            </a:xfrm>
            <a:prstGeom prst="rect">
              <a:avLst/>
            </a:prstGeom>
            <a:solidFill>
              <a:srgbClr val="A50021"/>
            </a:solidFill>
            <a:ln w="9525">
              <a:noFill/>
              <a:miter lim="800000"/>
              <a:headEnd/>
              <a:tailEnd/>
            </a:ln>
          </p:spPr>
          <p:txBody>
            <a:bodyPr wrap="none" anchor="ctr">
              <a:prstTxWarp prst="textNoShape">
                <a:avLst/>
              </a:prstTxWarp>
            </a:bodyPr>
            <a:lstStyle/>
            <a:p>
              <a:pPr eaLnBrk="0" hangingPunct="0"/>
              <a:endParaRPr lang="en-US" dirty="0"/>
            </a:p>
          </p:txBody>
        </p:sp>
      </p:grpSp>
      <p:grpSp>
        <p:nvGrpSpPr>
          <p:cNvPr id="3" name="Group 7"/>
          <p:cNvGrpSpPr>
            <a:grpSpLocks/>
          </p:cNvGrpSpPr>
          <p:nvPr/>
        </p:nvGrpSpPr>
        <p:grpSpPr bwMode="auto">
          <a:xfrm>
            <a:off x="0" y="4724400"/>
            <a:ext cx="9144000" cy="990600"/>
            <a:chOff x="0" y="432"/>
            <a:chExt cx="5760" cy="624"/>
          </a:xfrm>
        </p:grpSpPr>
        <p:sp>
          <p:nvSpPr>
            <p:cNvPr id="17415" name="Rectangle 8" descr="Narrow vertical"/>
            <p:cNvSpPr>
              <a:spLocks noChangeArrowheads="1"/>
            </p:cNvSpPr>
            <p:nvPr/>
          </p:nvSpPr>
          <p:spPr bwMode="auto">
            <a:xfrm>
              <a:off x="0" y="432"/>
              <a:ext cx="5760" cy="624"/>
            </a:xfrm>
            <a:prstGeom prst="rect">
              <a:avLst/>
            </a:prstGeom>
            <a:pattFill prst="narVert">
              <a:fgClr>
                <a:srgbClr val="DAB000">
                  <a:alpha val="83920"/>
                </a:srgbClr>
              </a:fgClr>
              <a:bgClr>
                <a:schemeClr val="bg1">
                  <a:alpha val="83920"/>
                </a:schemeClr>
              </a:bgClr>
            </a:pattFill>
            <a:ln w="9525">
              <a:noFill/>
              <a:miter lim="800000"/>
              <a:headEnd/>
              <a:tailEnd/>
            </a:ln>
          </p:spPr>
          <p:txBody>
            <a:bodyPr wrap="none" anchor="ctr">
              <a:prstTxWarp prst="textNoShape">
                <a:avLst/>
              </a:prstTxWarp>
            </a:bodyPr>
            <a:lstStyle/>
            <a:p>
              <a:endParaRPr lang="en-US" dirty="0"/>
            </a:p>
          </p:txBody>
        </p:sp>
        <p:grpSp>
          <p:nvGrpSpPr>
            <p:cNvPr id="4" name="Group 9"/>
            <p:cNvGrpSpPr>
              <a:grpSpLocks/>
            </p:cNvGrpSpPr>
            <p:nvPr/>
          </p:nvGrpSpPr>
          <p:grpSpPr bwMode="auto">
            <a:xfrm>
              <a:off x="0" y="480"/>
              <a:ext cx="5760" cy="528"/>
              <a:chOff x="0" y="480"/>
              <a:chExt cx="5760" cy="528"/>
            </a:xfrm>
          </p:grpSpPr>
          <p:sp>
            <p:nvSpPr>
              <p:cNvPr id="17417" name="Rectangle 10"/>
              <p:cNvSpPr>
                <a:spLocks noChangeArrowheads="1"/>
              </p:cNvSpPr>
              <p:nvPr/>
            </p:nvSpPr>
            <p:spPr bwMode="auto">
              <a:xfrm>
                <a:off x="0" y="480"/>
                <a:ext cx="5760" cy="528"/>
              </a:xfrm>
              <a:prstGeom prst="rect">
                <a:avLst/>
              </a:prstGeom>
              <a:solidFill>
                <a:srgbClr val="A50021"/>
              </a:solidFill>
              <a:ln w="9525">
                <a:noFill/>
                <a:miter lim="800000"/>
                <a:headEnd/>
                <a:tailEnd/>
              </a:ln>
            </p:spPr>
            <p:txBody>
              <a:bodyPr wrap="none" anchor="ctr">
                <a:prstTxWarp prst="textNoShape">
                  <a:avLst/>
                </a:prstTxWarp>
              </a:bodyPr>
              <a:lstStyle/>
              <a:p>
                <a:endParaRPr lang="en-US" dirty="0"/>
              </a:p>
            </p:txBody>
          </p:sp>
          <p:grpSp>
            <p:nvGrpSpPr>
              <p:cNvPr id="5" name="Group 11"/>
              <p:cNvGrpSpPr>
                <a:grpSpLocks/>
              </p:cNvGrpSpPr>
              <p:nvPr/>
            </p:nvGrpSpPr>
            <p:grpSpPr bwMode="auto">
              <a:xfrm>
                <a:off x="0" y="525"/>
                <a:ext cx="5760" cy="438"/>
                <a:chOff x="0" y="535"/>
                <a:chExt cx="5760" cy="438"/>
              </a:xfrm>
            </p:grpSpPr>
            <p:pic>
              <p:nvPicPr>
                <p:cNvPr id="17419" name="Picture 12" descr="campus2"/>
                <p:cNvPicPr>
                  <a:picLocks noChangeAspect="1" noChangeArrowheads="1"/>
                </p:cNvPicPr>
                <p:nvPr/>
              </p:nvPicPr>
              <p:blipFill>
                <a:blip r:embed="rId3"/>
                <a:srcRect/>
                <a:stretch>
                  <a:fillRect/>
                </a:stretch>
              </p:blipFill>
              <p:spPr bwMode="auto">
                <a:xfrm>
                  <a:off x="1392" y="535"/>
                  <a:ext cx="2976" cy="435"/>
                </a:xfrm>
                <a:prstGeom prst="rect">
                  <a:avLst/>
                </a:prstGeom>
                <a:noFill/>
                <a:ln w="9525">
                  <a:noFill/>
                  <a:miter lim="800000"/>
                  <a:headEnd/>
                  <a:tailEnd/>
                </a:ln>
              </p:spPr>
            </p:pic>
            <p:sp>
              <p:nvSpPr>
                <p:cNvPr id="17420" name="Line 13"/>
                <p:cNvSpPr>
                  <a:spLocks noChangeShapeType="1"/>
                </p:cNvSpPr>
                <p:nvPr/>
              </p:nvSpPr>
              <p:spPr bwMode="auto">
                <a:xfrm>
                  <a:off x="0" y="535"/>
                  <a:ext cx="5760" cy="0"/>
                </a:xfrm>
                <a:prstGeom prst="line">
                  <a:avLst/>
                </a:prstGeom>
                <a:noFill/>
                <a:ln w="9525">
                  <a:solidFill>
                    <a:srgbClr val="FFFFE7"/>
                  </a:solidFill>
                  <a:round/>
                  <a:headEnd/>
                  <a:tailEnd/>
                </a:ln>
              </p:spPr>
              <p:txBody>
                <a:bodyPr>
                  <a:prstTxWarp prst="textNoShape">
                    <a:avLst/>
                  </a:prstTxWarp>
                </a:bodyPr>
                <a:lstStyle/>
                <a:p>
                  <a:endParaRPr lang="en-US" dirty="0"/>
                </a:p>
              </p:txBody>
            </p:sp>
            <p:sp>
              <p:nvSpPr>
                <p:cNvPr id="17421" name="Line 14"/>
                <p:cNvSpPr>
                  <a:spLocks noChangeShapeType="1"/>
                </p:cNvSpPr>
                <p:nvPr/>
              </p:nvSpPr>
              <p:spPr bwMode="auto">
                <a:xfrm>
                  <a:off x="0" y="973"/>
                  <a:ext cx="5760" cy="0"/>
                </a:xfrm>
                <a:prstGeom prst="line">
                  <a:avLst/>
                </a:prstGeom>
                <a:noFill/>
                <a:ln w="9525">
                  <a:solidFill>
                    <a:srgbClr val="FFFFE7"/>
                  </a:solidFill>
                  <a:round/>
                  <a:headEnd/>
                  <a:tailEnd/>
                </a:ln>
              </p:spPr>
              <p:txBody>
                <a:bodyPr>
                  <a:prstTxWarp prst="textNoShape">
                    <a:avLst/>
                  </a:prstTxWarp>
                </a:bodyPr>
                <a:lstStyle/>
                <a:p>
                  <a:endParaRPr lang="en-US" dirty="0"/>
                </a:p>
              </p:txBody>
            </p:sp>
            <p:sp>
              <p:nvSpPr>
                <p:cNvPr id="17422" name="Line 15"/>
                <p:cNvSpPr>
                  <a:spLocks noChangeShapeType="1"/>
                </p:cNvSpPr>
                <p:nvPr/>
              </p:nvSpPr>
              <p:spPr bwMode="auto">
                <a:xfrm rot="-5400000">
                  <a:off x="1176" y="754"/>
                  <a:ext cx="432" cy="0"/>
                </a:xfrm>
                <a:prstGeom prst="line">
                  <a:avLst/>
                </a:prstGeom>
                <a:noFill/>
                <a:ln w="9525">
                  <a:solidFill>
                    <a:srgbClr val="FFFFE7"/>
                  </a:solidFill>
                  <a:round/>
                  <a:headEnd/>
                  <a:tailEnd/>
                </a:ln>
              </p:spPr>
              <p:txBody>
                <a:bodyPr>
                  <a:prstTxWarp prst="textNoShape">
                    <a:avLst/>
                  </a:prstTxWarp>
                </a:bodyPr>
                <a:lstStyle/>
                <a:p>
                  <a:endParaRPr lang="en-US" dirty="0"/>
                </a:p>
              </p:txBody>
            </p:sp>
            <p:sp>
              <p:nvSpPr>
                <p:cNvPr id="17423" name="Line 16"/>
                <p:cNvSpPr>
                  <a:spLocks noChangeShapeType="1"/>
                </p:cNvSpPr>
                <p:nvPr/>
              </p:nvSpPr>
              <p:spPr bwMode="auto">
                <a:xfrm rot="-5400000">
                  <a:off x="4152" y="754"/>
                  <a:ext cx="432" cy="0"/>
                </a:xfrm>
                <a:prstGeom prst="line">
                  <a:avLst/>
                </a:prstGeom>
                <a:noFill/>
                <a:ln w="9525">
                  <a:solidFill>
                    <a:srgbClr val="FFFFE7"/>
                  </a:solidFill>
                  <a:round/>
                  <a:headEnd/>
                  <a:tailEnd/>
                </a:ln>
              </p:spPr>
              <p:txBody>
                <a:bodyPr>
                  <a:prstTxWarp prst="textNoShape">
                    <a:avLst/>
                  </a:prstTxWarp>
                </a:bodyPr>
                <a:lstStyle/>
                <a:p>
                  <a:endParaRPr lang="en-US" dirty="0"/>
                </a:p>
              </p:txBody>
            </p:sp>
          </p:grpSp>
        </p:grpSp>
      </p:grpSp>
      <p:pic>
        <p:nvPicPr>
          <p:cNvPr id="17414" name="Picture 17" descr="stanford_1"/>
          <p:cNvPicPr>
            <a:picLocks noChangeAspect="1" noChangeArrowheads="1"/>
          </p:cNvPicPr>
          <p:nvPr/>
        </p:nvPicPr>
        <p:blipFill>
          <a:blip r:embed="rId4"/>
          <a:srcRect/>
          <a:stretch>
            <a:fillRect/>
          </a:stretch>
        </p:blipFill>
        <p:spPr bwMode="auto">
          <a:xfrm>
            <a:off x="1600200" y="5715000"/>
            <a:ext cx="5867400" cy="412750"/>
          </a:xfrm>
          <a:prstGeom prst="rect">
            <a:avLst/>
          </a:prstGeom>
          <a:noFill/>
          <a:ln w="9525">
            <a:noFill/>
            <a:miter lim="800000"/>
            <a:headEnd/>
            <a:tailEnd/>
          </a:ln>
        </p:spPr>
      </p:pic>
      <p:pic>
        <p:nvPicPr>
          <p:cNvPr id="18" name="Picture 9" descr="bh_ppt_design_white_contentV4final"/>
          <p:cNvPicPr>
            <a:picLocks noChangeAspect="1" noChangeArrowheads="1"/>
          </p:cNvPicPr>
          <p:nvPr/>
        </p:nvPicPr>
        <p:blipFill>
          <a:blip r:embed="rId5"/>
          <a:srcRect/>
          <a:stretch>
            <a:fillRect/>
          </a:stretch>
        </p:blipFill>
        <p:spPr bwMode="auto">
          <a:xfrm>
            <a:off x="0" y="-25400"/>
            <a:ext cx="9144000" cy="6886575"/>
          </a:xfrm>
          <a:prstGeom prst="rect">
            <a:avLst/>
          </a:prstGeom>
          <a:noFill/>
          <a:ln w="9525">
            <a:noFill/>
            <a:miter lim="800000"/>
            <a:headEnd/>
            <a:tailEnd/>
          </a:ln>
        </p:spPr>
      </p:pic>
      <p:sp>
        <p:nvSpPr>
          <p:cNvPr id="20" name="Text Box 14"/>
          <p:cNvSpPr txBox="1">
            <a:spLocks noChangeArrowheads="1"/>
          </p:cNvSpPr>
          <p:nvPr/>
        </p:nvSpPr>
        <p:spPr bwMode="auto">
          <a:xfrm>
            <a:off x="495300" y="406400"/>
            <a:ext cx="8153400" cy="4431470"/>
          </a:xfrm>
          <a:prstGeom prst="rect">
            <a:avLst/>
          </a:prstGeom>
          <a:noFill/>
          <a:ln w="9525">
            <a:noFill/>
            <a:miter lim="800000"/>
            <a:headEnd/>
            <a:tailEnd/>
          </a:ln>
        </p:spPr>
        <p:txBody>
          <a:bodyPr>
            <a:prstTxWarp prst="textNoShape">
              <a:avLst/>
            </a:prstTxWarp>
            <a:spAutoFit/>
          </a:bodyPr>
          <a:lstStyle/>
          <a:p>
            <a:pPr algn="ctr"/>
            <a:r>
              <a:rPr lang="en-US" sz="3200" dirty="0" smtClean="0">
                <a:latin typeface="Arial"/>
                <a:cs typeface="Arial"/>
              </a:rPr>
              <a:t>Opportunities and Challenges of </a:t>
            </a:r>
          </a:p>
          <a:p>
            <a:pPr algn="ctr"/>
            <a:r>
              <a:rPr lang="en-US" sz="3200" dirty="0" smtClean="0">
                <a:latin typeface="Arial"/>
                <a:cs typeface="Arial"/>
              </a:rPr>
              <a:t>Shale Gas Development</a:t>
            </a:r>
          </a:p>
          <a:p>
            <a:pPr algn="ctr"/>
            <a:r>
              <a:rPr lang="en-US" sz="3200" dirty="0" smtClean="0">
                <a:latin typeface="Arial"/>
                <a:cs typeface="Arial"/>
              </a:rPr>
              <a:t>Day</a:t>
            </a:r>
            <a:r>
              <a:rPr lang="en-US" sz="3200" dirty="0" smtClean="0">
                <a:latin typeface="Arial"/>
                <a:cs typeface="Arial"/>
              </a:rPr>
              <a:t> 3</a:t>
            </a:r>
          </a:p>
          <a:p>
            <a:pPr algn="ctr"/>
            <a:endParaRPr lang="en-US" sz="3200" dirty="0" smtClean="0">
              <a:latin typeface="Arial"/>
              <a:cs typeface="Arial"/>
            </a:endParaRPr>
          </a:p>
          <a:p>
            <a:pPr algn="ctr"/>
            <a:r>
              <a:rPr lang="en-US" sz="2800" dirty="0" smtClean="0"/>
              <a:t>Gdansk Technical University</a:t>
            </a:r>
          </a:p>
          <a:p>
            <a:pPr algn="ctr"/>
            <a:r>
              <a:rPr lang="en-US" sz="2800" dirty="0" smtClean="0"/>
              <a:t>December 12-15, 2011</a:t>
            </a:r>
          </a:p>
          <a:p>
            <a:pPr algn="ctr">
              <a:lnSpc>
                <a:spcPct val="75000"/>
              </a:lnSpc>
              <a:spcBef>
                <a:spcPct val="35000"/>
              </a:spcBef>
            </a:pPr>
            <a:r>
              <a:rPr lang="en-US" sz="2000" dirty="0" smtClean="0">
                <a:latin typeface="Arial" charset="0"/>
              </a:rPr>
              <a:t>Mark </a:t>
            </a:r>
            <a:r>
              <a:rPr lang="en-US" sz="2000" dirty="0">
                <a:latin typeface="Arial" charset="0"/>
              </a:rPr>
              <a:t>D. </a:t>
            </a:r>
            <a:r>
              <a:rPr lang="en-US" sz="2000" dirty="0" smtClean="0">
                <a:latin typeface="Arial" charset="0"/>
              </a:rPr>
              <a:t>Zoback</a:t>
            </a:r>
          </a:p>
          <a:p>
            <a:pPr algn="ctr">
              <a:lnSpc>
                <a:spcPct val="75000"/>
              </a:lnSpc>
              <a:spcBef>
                <a:spcPct val="35000"/>
              </a:spcBef>
            </a:pPr>
            <a:r>
              <a:rPr lang="en-US" sz="2000" dirty="0" smtClean="0">
                <a:latin typeface="Arial" charset="0"/>
              </a:rPr>
              <a:t>Senior Technical Advisor</a:t>
            </a:r>
          </a:p>
          <a:p>
            <a:pPr algn="ctr">
              <a:lnSpc>
                <a:spcPct val="75000"/>
              </a:lnSpc>
              <a:spcBef>
                <a:spcPct val="35000"/>
              </a:spcBef>
            </a:pPr>
            <a:r>
              <a:rPr lang="en-US" sz="2000" dirty="0" smtClean="0">
                <a:latin typeface="Arial" charset="0"/>
              </a:rPr>
              <a:t>Baker Hughes Incorporated</a:t>
            </a:r>
          </a:p>
          <a:p>
            <a:pPr algn="ctr">
              <a:lnSpc>
                <a:spcPct val="75000"/>
              </a:lnSpc>
              <a:spcBef>
                <a:spcPct val="35000"/>
              </a:spcBef>
            </a:pPr>
            <a:endParaRPr lang="en-US" sz="2800" b="1" dirty="0">
              <a:latin typeface="Arial"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423938" name="Rectangle 2"/>
          <p:cNvSpPr>
            <a:spLocks noChangeArrowheads="1"/>
          </p:cNvSpPr>
          <p:nvPr/>
        </p:nvSpPr>
        <p:spPr bwMode="auto">
          <a:xfrm>
            <a:off x="1414463" y="4402138"/>
            <a:ext cx="5638800" cy="550862"/>
          </a:xfrm>
          <a:prstGeom prst="rect">
            <a:avLst/>
          </a:prstGeom>
          <a:solidFill>
            <a:srgbClr val="777777">
              <a:alpha val="45000"/>
            </a:srgbClr>
          </a:solidFill>
          <a:ln w="9525">
            <a:noFill/>
            <a:miter lim="800000"/>
            <a:headEnd/>
            <a:tailEnd/>
          </a:ln>
          <a:effectLst/>
        </p:spPr>
        <p:txBody>
          <a:bodyPr wrap="none" anchor="ctr">
            <a:prstTxWarp prst="textNoShape">
              <a:avLst/>
            </a:prstTxWarp>
          </a:bodyPr>
          <a:lstStyle/>
          <a:p>
            <a:endParaRPr lang="en-US"/>
          </a:p>
        </p:txBody>
      </p:sp>
      <p:sp>
        <p:nvSpPr>
          <p:cNvPr id="423939" name="Line 3"/>
          <p:cNvSpPr>
            <a:spLocks noChangeShapeType="1"/>
          </p:cNvSpPr>
          <p:nvPr/>
        </p:nvSpPr>
        <p:spPr bwMode="auto">
          <a:xfrm>
            <a:off x="4200525" y="1663700"/>
            <a:ext cx="0" cy="1628775"/>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423940" name="Freeform 4"/>
          <p:cNvSpPr>
            <a:spLocks/>
          </p:cNvSpPr>
          <p:nvPr/>
        </p:nvSpPr>
        <p:spPr bwMode="auto">
          <a:xfrm>
            <a:off x="2176463" y="1541463"/>
            <a:ext cx="685800" cy="1981200"/>
          </a:xfrm>
          <a:custGeom>
            <a:avLst/>
            <a:gdLst/>
            <a:ahLst/>
            <a:cxnLst>
              <a:cxn ang="0">
                <a:pos x="432" y="0"/>
              </a:cxn>
              <a:cxn ang="0">
                <a:pos x="432" y="336"/>
              </a:cxn>
              <a:cxn ang="0">
                <a:pos x="0" y="336"/>
              </a:cxn>
              <a:cxn ang="0">
                <a:pos x="0" y="912"/>
              </a:cxn>
              <a:cxn ang="0">
                <a:pos x="432" y="912"/>
              </a:cxn>
              <a:cxn ang="0">
                <a:pos x="432" y="1248"/>
              </a:cxn>
            </a:cxnLst>
            <a:rect l="0" t="0" r="r" b="b"/>
            <a:pathLst>
              <a:path w="432" h="1248">
                <a:moveTo>
                  <a:pt x="432" y="0"/>
                </a:moveTo>
                <a:lnTo>
                  <a:pt x="432" y="336"/>
                </a:lnTo>
                <a:lnTo>
                  <a:pt x="0" y="336"/>
                </a:lnTo>
                <a:lnTo>
                  <a:pt x="0" y="912"/>
                </a:lnTo>
                <a:lnTo>
                  <a:pt x="432" y="912"/>
                </a:lnTo>
                <a:lnTo>
                  <a:pt x="432" y="1248"/>
                </a:lnTo>
              </a:path>
            </a:pathLst>
          </a:custGeom>
          <a:noFill/>
          <a:ln w="9525">
            <a:solidFill>
              <a:schemeClr val="tx1"/>
            </a:solidFill>
            <a:round/>
            <a:headEnd/>
            <a:tailEnd/>
          </a:ln>
          <a:effectLst/>
        </p:spPr>
        <p:txBody>
          <a:bodyPr>
            <a:prstTxWarp prst="textNoShape">
              <a:avLst/>
            </a:prstTxWarp>
          </a:bodyPr>
          <a:lstStyle/>
          <a:p>
            <a:endParaRPr lang="en-US"/>
          </a:p>
        </p:txBody>
      </p:sp>
      <p:sp>
        <p:nvSpPr>
          <p:cNvPr id="423941" name="Line 5"/>
          <p:cNvSpPr>
            <a:spLocks noChangeShapeType="1"/>
          </p:cNvSpPr>
          <p:nvPr/>
        </p:nvSpPr>
        <p:spPr bwMode="auto">
          <a:xfrm>
            <a:off x="1414463" y="1541463"/>
            <a:ext cx="1447800" cy="0"/>
          </a:xfrm>
          <a:prstGeom prst="line">
            <a:avLst/>
          </a:prstGeom>
          <a:noFill/>
          <a:ln w="28575">
            <a:solidFill>
              <a:schemeClr val="tx1"/>
            </a:solidFill>
            <a:round/>
            <a:headEnd/>
            <a:tailEnd type="triangle" w="med" len="med"/>
          </a:ln>
          <a:effectLst/>
        </p:spPr>
        <p:txBody>
          <a:bodyPr>
            <a:prstTxWarp prst="textNoShape">
              <a:avLst/>
            </a:prstTxWarp>
          </a:bodyPr>
          <a:lstStyle/>
          <a:p>
            <a:endParaRPr lang="en-US"/>
          </a:p>
        </p:txBody>
      </p:sp>
      <p:sp>
        <p:nvSpPr>
          <p:cNvPr id="423942" name="Line 6"/>
          <p:cNvSpPr>
            <a:spLocks noChangeShapeType="1"/>
          </p:cNvSpPr>
          <p:nvPr/>
        </p:nvSpPr>
        <p:spPr bwMode="auto">
          <a:xfrm>
            <a:off x="1414463" y="1693863"/>
            <a:ext cx="1447800" cy="0"/>
          </a:xfrm>
          <a:prstGeom prst="line">
            <a:avLst/>
          </a:prstGeom>
          <a:noFill/>
          <a:ln w="28575">
            <a:solidFill>
              <a:schemeClr val="tx1"/>
            </a:solidFill>
            <a:round/>
            <a:headEnd/>
            <a:tailEnd type="triangle" w="med" len="med"/>
          </a:ln>
          <a:effectLst/>
        </p:spPr>
        <p:txBody>
          <a:bodyPr>
            <a:prstTxWarp prst="textNoShape">
              <a:avLst/>
            </a:prstTxWarp>
          </a:bodyPr>
          <a:lstStyle/>
          <a:p>
            <a:endParaRPr lang="en-US"/>
          </a:p>
        </p:txBody>
      </p:sp>
      <p:sp>
        <p:nvSpPr>
          <p:cNvPr id="423943" name="Line 7"/>
          <p:cNvSpPr>
            <a:spLocks noChangeShapeType="1"/>
          </p:cNvSpPr>
          <p:nvPr/>
        </p:nvSpPr>
        <p:spPr bwMode="auto">
          <a:xfrm>
            <a:off x="1414463" y="1846263"/>
            <a:ext cx="1447800" cy="0"/>
          </a:xfrm>
          <a:prstGeom prst="line">
            <a:avLst/>
          </a:prstGeom>
          <a:noFill/>
          <a:ln w="28575">
            <a:solidFill>
              <a:schemeClr val="tx1"/>
            </a:solidFill>
            <a:round/>
            <a:headEnd/>
            <a:tailEnd type="triangle" w="med" len="med"/>
          </a:ln>
          <a:effectLst/>
        </p:spPr>
        <p:txBody>
          <a:bodyPr>
            <a:prstTxWarp prst="textNoShape">
              <a:avLst/>
            </a:prstTxWarp>
          </a:bodyPr>
          <a:lstStyle/>
          <a:p>
            <a:endParaRPr lang="en-US"/>
          </a:p>
        </p:txBody>
      </p:sp>
      <p:sp>
        <p:nvSpPr>
          <p:cNvPr id="423944" name="Line 8"/>
          <p:cNvSpPr>
            <a:spLocks noChangeShapeType="1"/>
          </p:cNvSpPr>
          <p:nvPr/>
        </p:nvSpPr>
        <p:spPr bwMode="auto">
          <a:xfrm>
            <a:off x="1414463" y="1998663"/>
            <a:ext cx="1447800" cy="0"/>
          </a:xfrm>
          <a:prstGeom prst="line">
            <a:avLst/>
          </a:prstGeom>
          <a:noFill/>
          <a:ln w="28575">
            <a:solidFill>
              <a:schemeClr val="tx1"/>
            </a:solidFill>
            <a:round/>
            <a:headEnd/>
            <a:tailEnd type="triangle" w="med" len="med"/>
          </a:ln>
          <a:effectLst/>
        </p:spPr>
        <p:txBody>
          <a:bodyPr>
            <a:prstTxWarp prst="textNoShape">
              <a:avLst/>
            </a:prstTxWarp>
          </a:bodyPr>
          <a:lstStyle/>
          <a:p>
            <a:endParaRPr lang="en-US"/>
          </a:p>
        </p:txBody>
      </p:sp>
      <p:sp>
        <p:nvSpPr>
          <p:cNvPr id="423945" name="Line 9"/>
          <p:cNvSpPr>
            <a:spLocks noChangeShapeType="1"/>
          </p:cNvSpPr>
          <p:nvPr/>
        </p:nvSpPr>
        <p:spPr bwMode="auto">
          <a:xfrm>
            <a:off x="1414463" y="2151063"/>
            <a:ext cx="762000" cy="0"/>
          </a:xfrm>
          <a:prstGeom prst="line">
            <a:avLst/>
          </a:prstGeom>
          <a:noFill/>
          <a:ln w="28575">
            <a:solidFill>
              <a:srgbClr val="FF0000"/>
            </a:solidFill>
            <a:round/>
            <a:headEnd/>
            <a:tailEnd type="triangle" w="med" len="med"/>
          </a:ln>
          <a:effectLst/>
        </p:spPr>
        <p:txBody>
          <a:bodyPr>
            <a:prstTxWarp prst="textNoShape">
              <a:avLst/>
            </a:prstTxWarp>
          </a:bodyPr>
          <a:lstStyle/>
          <a:p>
            <a:endParaRPr lang="en-US"/>
          </a:p>
        </p:txBody>
      </p:sp>
      <p:sp>
        <p:nvSpPr>
          <p:cNvPr id="423946" name="Line 10"/>
          <p:cNvSpPr>
            <a:spLocks noChangeShapeType="1"/>
          </p:cNvSpPr>
          <p:nvPr/>
        </p:nvSpPr>
        <p:spPr bwMode="auto">
          <a:xfrm>
            <a:off x="1414463" y="2303463"/>
            <a:ext cx="762000" cy="0"/>
          </a:xfrm>
          <a:prstGeom prst="line">
            <a:avLst/>
          </a:prstGeom>
          <a:noFill/>
          <a:ln w="28575">
            <a:solidFill>
              <a:srgbClr val="FF0000"/>
            </a:solidFill>
            <a:round/>
            <a:headEnd/>
            <a:tailEnd type="triangle" w="med" len="med"/>
          </a:ln>
          <a:effectLst/>
        </p:spPr>
        <p:txBody>
          <a:bodyPr>
            <a:prstTxWarp prst="textNoShape">
              <a:avLst/>
            </a:prstTxWarp>
          </a:bodyPr>
          <a:lstStyle/>
          <a:p>
            <a:endParaRPr lang="en-US"/>
          </a:p>
        </p:txBody>
      </p:sp>
      <p:sp>
        <p:nvSpPr>
          <p:cNvPr id="423947" name="Line 11"/>
          <p:cNvSpPr>
            <a:spLocks noChangeShapeType="1"/>
          </p:cNvSpPr>
          <p:nvPr/>
        </p:nvSpPr>
        <p:spPr bwMode="auto">
          <a:xfrm>
            <a:off x="1414463" y="2455863"/>
            <a:ext cx="762000" cy="0"/>
          </a:xfrm>
          <a:prstGeom prst="line">
            <a:avLst/>
          </a:prstGeom>
          <a:noFill/>
          <a:ln w="28575">
            <a:solidFill>
              <a:srgbClr val="FF0000"/>
            </a:solidFill>
            <a:round/>
            <a:headEnd/>
            <a:tailEnd type="triangle" w="med" len="med"/>
          </a:ln>
          <a:effectLst/>
        </p:spPr>
        <p:txBody>
          <a:bodyPr>
            <a:prstTxWarp prst="textNoShape">
              <a:avLst/>
            </a:prstTxWarp>
          </a:bodyPr>
          <a:lstStyle/>
          <a:p>
            <a:endParaRPr lang="en-US"/>
          </a:p>
        </p:txBody>
      </p:sp>
      <p:sp>
        <p:nvSpPr>
          <p:cNvPr id="423948" name="Line 12"/>
          <p:cNvSpPr>
            <a:spLocks noChangeShapeType="1"/>
          </p:cNvSpPr>
          <p:nvPr/>
        </p:nvSpPr>
        <p:spPr bwMode="auto">
          <a:xfrm>
            <a:off x="1414463" y="2608263"/>
            <a:ext cx="762000" cy="0"/>
          </a:xfrm>
          <a:prstGeom prst="line">
            <a:avLst/>
          </a:prstGeom>
          <a:noFill/>
          <a:ln w="28575">
            <a:solidFill>
              <a:srgbClr val="FF0000"/>
            </a:solidFill>
            <a:round/>
            <a:headEnd/>
            <a:tailEnd type="triangle" w="med" len="med"/>
          </a:ln>
          <a:effectLst/>
        </p:spPr>
        <p:txBody>
          <a:bodyPr>
            <a:prstTxWarp prst="textNoShape">
              <a:avLst/>
            </a:prstTxWarp>
          </a:bodyPr>
          <a:lstStyle/>
          <a:p>
            <a:endParaRPr lang="en-US"/>
          </a:p>
        </p:txBody>
      </p:sp>
      <p:sp>
        <p:nvSpPr>
          <p:cNvPr id="423949" name="Line 13"/>
          <p:cNvSpPr>
            <a:spLocks noChangeShapeType="1"/>
          </p:cNvSpPr>
          <p:nvPr/>
        </p:nvSpPr>
        <p:spPr bwMode="auto">
          <a:xfrm>
            <a:off x="1414463" y="2760663"/>
            <a:ext cx="762000" cy="0"/>
          </a:xfrm>
          <a:prstGeom prst="line">
            <a:avLst/>
          </a:prstGeom>
          <a:noFill/>
          <a:ln w="28575">
            <a:solidFill>
              <a:srgbClr val="FF0000"/>
            </a:solidFill>
            <a:round/>
            <a:headEnd/>
            <a:tailEnd type="triangle" w="med" len="med"/>
          </a:ln>
          <a:effectLst/>
        </p:spPr>
        <p:txBody>
          <a:bodyPr>
            <a:prstTxWarp prst="textNoShape">
              <a:avLst/>
            </a:prstTxWarp>
          </a:bodyPr>
          <a:lstStyle/>
          <a:p>
            <a:endParaRPr lang="en-US"/>
          </a:p>
        </p:txBody>
      </p:sp>
      <p:sp>
        <p:nvSpPr>
          <p:cNvPr id="423950" name="Line 14"/>
          <p:cNvSpPr>
            <a:spLocks noChangeShapeType="1"/>
          </p:cNvSpPr>
          <p:nvPr/>
        </p:nvSpPr>
        <p:spPr bwMode="auto">
          <a:xfrm>
            <a:off x="1414463" y="2913063"/>
            <a:ext cx="762000" cy="0"/>
          </a:xfrm>
          <a:prstGeom prst="line">
            <a:avLst/>
          </a:prstGeom>
          <a:noFill/>
          <a:ln w="28575">
            <a:solidFill>
              <a:srgbClr val="FF0000"/>
            </a:solidFill>
            <a:round/>
            <a:headEnd/>
            <a:tailEnd type="triangle" w="med" len="med"/>
          </a:ln>
          <a:effectLst/>
        </p:spPr>
        <p:txBody>
          <a:bodyPr>
            <a:prstTxWarp prst="textNoShape">
              <a:avLst/>
            </a:prstTxWarp>
          </a:bodyPr>
          <a:lstStyle/>
          <a:p>
            <a:endParaRPr lang="en-US"/>
          </a:p>
        </p:txBody>
      </p:sp>
      <p:sp>
        <p:nvSpPr>
          <p:cNvPr id="423951" name="Line 15"/>
          <p:cNvSpPr>
            <a:spLocks noChangeShapeType="1"/>
          </p:cNvSpPr>
          <p:nvPr/>
        </p:nvSpPr>
        <p:spPr bwMode="auto">
          <a:xfrm>
            <a:off x="1414463" y="3065463"/>
            <a:ext cx="1447800" cy="0"/>
          </a:xfrm>
          <a:prstGeom prst="line">
            <a:avLst/>
          </a:prstGeom>
          <a:noFill/>
          <a:ln w="28575">
            <a:solidFill>
              <a:schemeClr val="tx1"/>
            </a:solidFill>
            <a:round/>
            <a:headEnd/>
            <a:tailEnd type="triangle" w="med" len="med"/>
          </a:ln>
          <a:effectLst/>
        </p:spPr>
        <p:txBody>
          <a:bodyPr>
            <a:prstTxWarp prst="textNoShape">
              <a:avLst/>
            </a:prstTxWarp>
          </a:bodyPr>
          <a:lstStyle/>
          <a:p>
            <a:endParaRPr lang="en-US"/>
          </a:p>
        </p:txBody>
      </p:sp>
      <p:sp>
        <p:nvSpPr>
          <p:cNvPr id="423952" name="Line 16"/>
          <p:cNvSpPr>
            <a:spLocks noChangeShapeType="1"/>
          </p:cNvSpPr>
          <p:nvPr/>
        </p:nvSpPr>
        <p:spPr bwMode="auto">
          <a:xfrm>
            <a:off x="1414463" y="3217863"/>
            <a:ext cx="1447800" cy="0"/>
          </a:xfrm>
          <a:prstGeom prst="line">
            <a:avLst/>
          </a:prstGeom>
          <a:noFill/>
          <a:ln w="28575">
            <a:solidFill>
              <a:schemeClr val="tx1"/>
            </a:solidFill>
            <a:round/>
            <a:headEnd/>
            <a:tailEnd type="triangle" w="med" len="med"/>
          </a:ln>
          <a:effectLst/>
        </p:spPr>
        <p:txBody>
          <a:bodyPr>
            <a:prstTxWarp prst="textNoShape">
              <a:avLst/>
            </a:prstTxWarp>
          </a:bodyPr>
          <a:lstStyle/>
          <a:p>
            <a:endParaRPr lang="en-US"/>
          </a:p>
        </p:txBody>
      </p:sp>
      <p:sp>
        <p:nvSpPr>
          <p:cNvPr id="423953" name="Line 17"/>
          <p:cNvSpPr>
            <a:spLocks noChangeShapeType="1"/>
          </p:cNvSpPr>
          <p:nvPr/>
        </p:nvSpPr>
        <p:spPr bwMode="auto">
          <a:xfrm>
            <a:off x="1414463" y="3370263"/>
            <a:ext cx="1447800" cy="0"/>
          </a:xfrm>
          <a:prstGeom prst="line">
            <a:avLst/>
          </a:prstGeom>
          <a:noFill/>
          <a:ln w="28575">
            <a:solidFill>
              <a:schemeClr val="tx1"/>
            </a:solidFill>
            <a:round/>
            <a:headEnd/>
            <a:tailEnd type="triangle" w="med" len="med"/>
          </a:ln>
          <a:effectLst/>
        </p:spPr>
        <p:txBody>
          <a:bodyPr>
            <a:prstTxWarp prst="textNoShape">
              <a:avLst/>
            </a:prstTxWarp>
          </a:bodyPr>
          <a:lstStyle/>
          <a:p>
            <a:endParaRPr lang="en-US"/>
          </a:p>
        </p:txBody>
      </p:sp>
      <p:sp>
        <p:nvSpPr>
          <p:cNvPr id="423954" name="Line 18"/>
          <p:cNvSpPr>
            <a:spLocks noChangeShapeType="1"/>
          </p:cNvSpPr>
          <p:nvPr/>
        </p:nvSpPr>
        <p:spPr bwMode="auto">
          <a:xfrm>
            <a:off x="1414463" y="3522663"/>
            <a:ext cx="1447800" cy="0"/>
          </a:xfrm>
          <a:prstGeom prst="line">
            <a:avLst/>
          </a:prstGeom>
          <a:noFill/>
          <a:ln w="28575">
            <a:solidFill>
              <a:schemeClr val="tx1"/>
            </a:solidFill>
            <a:round/>
            <a:headEnd/>
            <a:tailEnd type="triangle" w="med" len="med"/>
          </a:ln>
          <a:effectLst/>
        </p:spPr>
        <p:txBody>
          <a:bodyPr>
            <a:prstTxWarp prst="textNoShape">
              <a:avLst/>
            </a:prstTxWarp>
          </a:bodyPr>
          <a:lstStyle/>
          <a:p>
            <a:endParaRPr lang="en-US"/>
          </a:p>
        </p:txBody>
      </p:sp>
      <p:sp>
        <p:nvSpPr>
          <p:cNvPr id="423955" name="Rectangle 19"/>
          <p:cNvSpPr>
            <a:spLocks noChangeArrowheads="1"/>
          </p:cNvSpPr>
          <p:nvPr/>
        </p:nvSpPr>
        <p:spPr bwMode="auto">
          <a:xfrm>
            <a:off x="1414463" y="1524000"/>
            <a:ext cx="5638800" cy="550863"/>
          </a:xfrm>
          <a:prstGeom prst="rect">
            <a:avLst/>
          </a:prstGeom>
          <a:solidFill>
            <a:schemeClr val="bg2">
              <a:alpha val="42999"/>
            </a:schemeClr>
          </a:solidFill>
          <a:ln w="9525">
            <a:noFill/>
            <a:miter lim="800000"/>
            <a:headEnd/>
            <a:tailEnd/>
          </a:ln>
          <a:effectLst/>
        </p:spPr>
        <p:txBody>
          <a:bodyPr wrap="none" anchor="ctr">
            <a:prstTxWarp prst="textNoShape">
              <a:avLst/>
            </a:prstTxWarp>
          </a:bodyPr>
          <a:lstStyle/>
          <a:p>
            <a:endParaRPr lang="en-US"/>
          </a:p>
        </p:txBody>
      </p:sp>
      <p:sp>
        <p:nvSpPr>
          <p:cNvPr id="423956" name="Rectangle 20"/>
          <p:cNvSpPr>
            <a:spLocks noChangeArrowheads="1"/>
          </p:cNvSpPr>
          <p:nvPr/>
        </p:nvSpPr>
        <p:spPr bwMode="auto">
          <a:xfrm>
            <a:off x="1414463" y="2971800"/>
            <a:ext cx="5638800" cy="550863"/>
          </a:xfrm>
          <a:prstGeom prst="rect">
            <a:avLst/>
          </a:prstGeom>
          <a:solidFill>
            <a:schemeClr val="bg2">
              <a:alpha val="42999"/>
            </a:schemeClr>
          </a:solidFill>
          <a:ln w="9525">
            <a:noFill/>
            <a:miter lim="800000"/>
            <a:headEnd/>
            <a:tailEnd/>
          </a:ln>
          <a:effectLst/>
        </p:spPr>
        <p:txBody>
          <a:bodyPr wrap="none" anchor="ctr">
            <a:prstTxWarp prst="textNoShape">
              <a:avLst/>
            </a:prstTxWarp>
          </a:bodyPr>
          <a:lstStyle/>
          <a:p>
            <a:endParaRPr lang="en-US"/>
          </a:p>
        </p:txBody>
      </p:sp>
      <p:sp>
        <p:nvSpPr>
          <p:cNvPr id="423957" name="Rectangle 21"/>
          <p:cNvSpPr>
            <a:spLocks noChangeArrowheads="1"/>
          </p:cNvSpPr>
          <p:nvPr/>
        </p:nvSpPr>
        <p:spPr bwMode="auto">
          <a:xfrm>
            <a:off x="1414463" y="2074863"/>
            <a:ext cx="5638800" cy="900112"/>
          </a:xfrm>
          <a:prstGeom prst="rect">
            <a:avLst/>
          </a:prstGeom>
          <a:solidFill>
            <a:srgbClr val="FFFF66">
              <a:alpha val="39999"/>
            </a:srgbClr>
          </a:solidFill>
          <a:ln w="9525">
            <a:noFill/>
            <a:miter lim="800000"/>
            <a:headEnd/>
            <a:tailEnd/>
          </a:ln>
          <a:effectLst/>
        </p:spPr>
        <p:txBody>
          <a:bodyPr wrap="none" anchor="ctr">
            <a:prstTxWarp prst="textNoShape">
              <a:avLst/>
            </a:prstTxWarp>
          </a:bodyPr>
          <a:lstStyle/>
          <a:p>
            <a:endParaRPr lang="en-US"/>
          </a:p>
        </p:txBody>
      </p:sp>
      <p:sp>
        <p:nvSpPr>
          <p:cNvPr id="423958" name="Oval 22"/>
          <p:cNvSpPr>
            <a:spLocks noChangeArrowheads="1"/>
          </p:cNvSpPr>
          <p:nvPr/>
        </p:nvSpPr>
        <p:spPr bwMode="auto">
          <a:xfrm>
            <a:off x="4081463" y="2379663"/>
            <a:ext cx="228600" cy="304800"/>
          </a:xfrm>
          <a:prstGeom prst="ellipse">
            <a:avLst/>
          </a:prstGeom>
          <a:noFill/>
          <a:ln w="28575">
            <a:solidFill>
              <a:srgbClr val="0000FF"/>
            </a:solidFill>
            <a:round/>
            <a:headEnd/>
            <a:tailEnd/>
          </a:ln>
          <a:effectLst/>
        </p:spPr>
        <p:txBody>
          <a:bodyPr wrap="none" anchor="ctr">
            <a:prstTxWarp prst="textNoShape">
              <a:avLst/>
            </a:prstTxWarp>
          </a:bodyPr>
          <a:lstStyle/>
          <a:p>
            <a:endParaRPr lang="en-US"/>
          </a:p>
        </p:txBody>
      </p:sp>
      <p:sp>
        <p:nvSpPr>
          <p:cNvPr id="423959" name="Oval 23"/>
          <p:cNvSpPr>
            <a:spLocks noChangeArrowheads="1"/>
          </p:cNvSpPr>
          <p:nvPr/>
        </p:nvSpPr>
        <p:spPr bwMode="auto">
          <a:xfrm>
            <a:off x="3014663" y="1920875"/>
            <a:ext cx="2401887" cy="1211263"/>
          </a:xfrm>
          <a:prstGeom prst="ellipse">
            <a:avLst/>
          </a:prstGeom>
          <a:noFill/>
          <a:ln w="28575">
            <a:solidFill>
              <a:srgbClr val="0000FF"/>
            </a:solidFill>
            <a:round/>
            <a:headEnd/>
            <a:tailEnd/>
          </a:ln>
          <a:effectLst/>
        </p:spPr>
        <p:txBody>
          <a:bodyPr wrap="none" anchor="ctr">
            <a:prstTxWarp prst="textNoShape">
              <a:avLst/>
            </a:prstTxWarp>
          </a:bodyPr>
          <a:lstStyle/>
          <a:p>
            <a:endParaRPr lang="en-US"/>
          </a:p>
        </p:txBody>
      </p:sp>
      <p:sp>
        <p:nvSpPr>
          <p:cNvPr id="423960" name="Oval 24"/>
          <p:cNvSpPr>
            <a:spLocks noChangeArrowheads="1"/>
          </p:cNvSpPr>
          <p:nvPr/>
        </p:nvSpPr>
        <p:spPr bwMode="auto">
          <a:xfrm>
            <a:off x="3929063" y="2227263"/>
            <a:ext cx="533400" cy="609600"/>
          </a:xfrm>
          <a:prstGeom prst="ellipse">
            <a:avLst/>
          </a:prstGeom>
          <a:noFill/>
          <a:ln w="28575">
            <a:solidFill>
              <a:srgbClr val="0000FF"/>
            </a:solidFill>
            <a:round/>
            <a:headEnd/>
            <a:tailEnd/>
          </a:ln>
          <a:effectLst/>
        </p:spPr>
        <p:txBody>
          <a:bodyPr wrap="none" anchor="ctr">
            <a:prstTxWarp prst="textNoShape">
              <a:avLst/>
            </a:prstTxWarp>
          </a:bodyPr>
          <a:lstStyle/>
          <a:p>
            <a:endParaRPr lang="en-US"/>
          </a:p>
        </p:txBody>
      </p:sp>
      <p:sp>
        <p:nvSpPr>
          <p:cNvPr id="423961" name="Oval 25"/>
          <p:cNvSpPr>
            <a:spLocks noChangeArrowheads="1"/>
          </p:cNvSpPr>
          <p:nvPr/>
        </p:nvSpPr>
        <p:spPr bwMode="auto">
          <a:xfrm>
            <a:off x="3725863" y="2074863"/>
            <a:ext cx="911225" cy="914400"/>
          </a:xfrm>
          <a:prstGeom prst="ellipse">
            <a:avLst/>
          </a:prstGeom>
          <a:noFill/>
          <a:ln w="28575">
            <a:solidFill>
              <a:srgbClr val="0000FF"/>
            </a:solidFill>
            <a:round/>
            <a:headEnd/>
            <a:tailEnd/>
          </a:ln>
          <a:effectLst/>
        </p:spPr>
        <p:txBody>
          <a:bodyPr wrap="none" anchor="ctr">
            <a:prstTxWarp prst="textNoShape">
              <a:avLst/>
            </a:prstTxWarp>
          </a:bodyPr>
          <a:lstStyle/>
          <a:p>
            <a:endParaRPr lang="en-US"/>
          </a:p>
        </p:txBody>
      </p:sp>
      <p:sp>
        <p:nvSpPr>
          <p:cNvPr id="423962" name="Oval 26"/>
          <p:cNvSpPr>
            <a:spLocks noChangeArrowheads="1"/>
          </p:cNvSpPr>
          <p:nvPr/>
        </p:nvSpPr>
        <p:spPr bwMode="auto">
          <a:xfrm>
            <a:off x="6294438" y="2073275"/>
            <a:ext cx="414337" cy="917575"/>
          </a:xfrm>
          <a:prstGeom prst="ellipse">
            <a:avLst/>
          </a:prstGeom>
          <a:noFill/>
          <a:ln w="28575">
            <a:solidFill>
              <a:srgbClr val="FF0000"/>
            </a:solidFill>
            <a:round/>
            <a:headEnd/>
            <a:tailEnd/>
          </a:ln>
          <a:effectLst/>
        </p:spPr>
        <p:txBody>
          <a:bodyPr wrap="none" anchor="ctr">
            <a:prstTxWarp prst="textNoShape">
              <a:avLst/>
            </a:prstTxWarp>
          </a:bodyPr>
          <a:lstStyle/>
          <a:p>
            <a:endParaRPr lang="en-US"/>
          </a:p>
        </p:txBody>
      </p:sp>
      <p:sp>
        <p:nvSpPr>
          <p:cNvPr id="423963" name="Line 27"/>
          <p:cNvSpPr>
            <a:spLocks noChangeShapeType="1"/>
          </p:cNvSpPr>
          <p:nvPr/>
        </p:nvSpPr>
        <p:spPr bwMode="auto">
          <a:xfrm>
            <a:off x="3471863" y="3141663"/>
            <a:ext cx="4648200" cy="0"/>
          </a:xfrm>
          <a:prstGeom prst="line">
            <a:avLst/>
          </a:prstGeom>
          <a:noFill/>
          <a:ln w="9525">
            <a:solidFill>
              <a:schemeClr val="tx1"/>
            </a:solidFill>
            <a:prstDash val="dash"/>
            <a:round/>
            <a:headEnd/>
            <a:tailEnd/>
          </a:ln>
          <a:effectLst/>
        </p:spPr>
        <p:txBody>
          <a:bodyPr>
            <a:prstTxWarp prst="textNoShape">
              <a:avLst/>
            </a:prstTxWarp>
          </a:bodyPr>
          <a:lstStyle/>
          <a:p>
            <a:endParaRPr lang="en-US"/>
          </a:p>
        </p:txBody>
      </p:sp>
      <p:sp>
        <p:nvSpPr>
          <p:cNvPr id="423964" name="Line 28"/>
          <p:cNvSpPr>
            <a:spLocks noChangeShapeType="1"/>
          </p:cNvSpPr>
          <p:nvPr/>
        </p:nvSpPr>
        <p:spPr bwMode="auto">
          <a:xfrm>
            <a:off x="4157663" y="1922463"/>
            <a:ext cx="4038600" cy="0"/>
          </a:xfrm>
          <a:prstGeom prst="line">
            <a:avLst/>
          </a:prstGeom>
          <a:noFill/>
          <a:ln w="9525">
            <a:solidFill>
              <a:schemeClr val="tx1"/>
            </a:solidFill>
            <a:prstDash val="dash"/>
            <a:round/>
            <a:headEnd/>
            <a:tailEnd/>
          </a:ln>
          <a:effectLst/>
        </p:spPr>
        <p:txBody>
          <a:bodyPr>
            <a:prstTxWarp prst="textNoShape">
              <a:avLst/>
            </a:prstTxWarp>
          </a:bodyPr>
          <a:lstStyle/>
          <a:p>
            <a:endParaRPr lang="en-US"/>
          </a:p>
        </p:txBody>
      </p:sp>
      <p:sp>
        <p:nvSpPr>
          <p:cNvPr id="423965" name="Line 29"/>
          <p:cNvSpPr>
            <a:spLocks noChangeShapeType="1"/>
          </p:cNvSpPr>
          <p:nvPr/>
        </p:nvSpPr>
        <p:spPr bwMode="auto">
          <a:xfrm>
            <a:off x="4157663" y="2989263"/>
            <a:ext cx="2971800" cy="0"/>
          </a:xfrm>
          <a:prstGeom prst="line">
            <a:avLst/>
          </a:prstGeom>
          <a:noFill/>
          <a:ln w="9525">
            <a:solidFill>
              <a:schemeClr val="tx1"/>
            </a:solidFill>
            <a:prstDash val="dash"/>
            <a:round/>
            <a:headEnd/>
            <a:tailEnd/>
          </a:ln>
          <a:effectLst/>
        </p:spPr>
        <p:txBody>
          <a:bodyPr>
            <a:prstTxWarp prst="textNoShape">
              <a:avLst/>
            </a:prstTxWarp>
          </a:bodyPr>
          <a:lstStyle/>
          <a:p>
            <a:endParaRPr lang="en-US"/>
          </a:p>
        </p:txBody>
      </p:sp>
      <p:sp>
        <p:nvSpPr>
          <p:cNvPr id="423966" name="Line 30"/>
          <p:cNvSpPr>
            <a:spLocks noChangeShapeType="1"/>
          </p:cNvSpPr>
          <p:nvPr/>
        </p:nvSpPr>
        <p:spPr bwMode="auto">
          <a:xfrm>
            <a:off x="4157663" y="2074863"/>
            <a:ext cx="2971800" cy="0"/>
          </a:xfrm>
          <a:prstGeom prst="line">
            <a:avLst/>
          </a:prstGeom>
          <a:noFill/>
          <a:ln w="9525">
            <a:solidFill>
              <a:schemeClr val="tx1"/>
            </a:solidFill>
            <a:prstDash val="dash"/>
            <a:round/>
            <a:headEnd/>
            <a:tailEnd/>
          </a:ln>
          <a:effectLst/>
        </p:spPr>
        <p:txBody>
          <a:bodyPr>
            <a:prstTxWarp prst="textNoShape">
              <a:avLst/>
            </a:prstTxWarp>
          </a:bodyPr>
          <a:lstStyle/>
          <a:p>
            <a:endParaRPr lang="en-US"/>
          </a:p>
        </p:txBody>
      </p:sp>
      <p:sp>
        <p:nvSpPr>
          <p:cNvPr id="423967" name="Line 31"/>
          <p:cNvSpPr>
            <a:spLocks noChangeShapeType="1"/>
          </p:cNvSpPr>
          <p:nvPr/>
        </p:nvSpPr>
        <p:spPr bwMode="auto">
          <a:xfrm>
            <a:off x="4157663" y="2836863"/>
            <a:ext cx="2971800" cy="0"/>
          </a:xfrm>
          <a:prstGeom prst="line">
            <a:avLst/>
          </a:prstGeom>
          <a:noFill/>
          <a:ln w="9525">
            <a:solidFill>
              <a:schemeClr val="tx1"/>
            </a:solidFill>
            <a:prstDash val="dash"/>
            <a:round/>
            <a:headEnd/>
            <a:tailEnd/>
          </a:ln>
          <a:effectLst/>
        </p:spPr>
        <p:txBody>
          <a:bodyPr>
            <a:prstTxWarp prst="textNoShape">
              <a:avLst/>
            </a:prstTxWarp>
          </a:bodyPr>
          <a:lstStyle/>
          <a:p>
            <a:endParaRPr lang="en-US"/>
          </a:p>
        </p:txBody>
      </p:sp>
      <p:sp>
        <p:nvSpPr>
          <p:cNvPr id="423968" name="Line 32"/>
          <p:cNvSpPr>
            <a:spLocks noChangeShapeType="1"/>
          </p:cNvSpPr>
          <p:nvPr/>
        </p:nvSpPr>
        <p:spPr bwMode="auto">
          <a:xfrm>
            <a:off x="4157663" y="2227263"/>
            <a:ext cx="2971800" cy="0"/>
          </a:xfrm>
          <a:prstGeom prst="line">
            <a:avLst/>
          </a:prstGeom>
          <a:noFill/>
          <a:ln w="9525">
            <a:solidFill>
              <a:schemeClr val="tx1"/>
            </a:solidFill>
            <a:prstDash val="dash"/>
            <a:round/>
            <a:headEnd/>
            <a:tailEnd/>
          </a:ln>
          <a:effectLst/>
        </p:spPr>
        <p:txBody>
          <a:bodyPr>
            <a:prstTxWarp prst="textNoShape">
              <a:avLst/>
            </a:prstTxWarp>
          </a:bodyPr>
          <a:lstStyle/>
          <a:p>
            <a:endParaRPr lang="en-US"/>
          </a:p>
        </p:txBody>
      </p:sp>
      <p:sp>
        <p:nvSpPr>
          <p:cNvPr id="423969" name="Line 33"/>
          <p:cNvSpPr>
            <a:spLocks noChangeShapeType="1"/>
          </p:cNvSpPr>
          <p:nvPr/>
        </p:nvSpPr>
        <p:spPr bwMode="auto">
          <a:xfrm>
            <a:off x="4157663" y="2684463"/>
            <a:ext cx="2971800" cy="0"/>
          </a:xfrm>
          <a:prstGeom prst="line">
            <a:avLst/>
          </a:prstGeom>
          <a:noFill/>
          <a:ln w="9525">
            <a:solidFill>
              <a:schemeClr val="tx1"/>
            </a:solidFill>
            <a:prstDash val="dash"/>
            <a:round/>
            <a:headEnd/>
            <a:tailEnd/>
          </a:ln>
          <a:effectLst/>
        </p:spPr>
        <p:txBody>
          <a:bodyPr>
            <a:prstTxWarp prst="textNoShape">
              <a:avLst/>
            </a:prstTxWarp>
          </a:bodyPr>
          <a:lstStyle/>
          <a:p>
            <a:endParaRPr lang="en-US"/>
          </a:p>
        </p:txBody>
      </p:sp>
      <p:sp>
        <p:nvSpPr>
          <p:cNvPr id="423970" name="Line 34"/>
          <p:cNvSpPr>
            <a:spLocks noChangeShapeType="1"/>
          </p:cNvSpPr>
          <p:nvPr/>
        </p:nvSpPr>
        <p:spPr bwMode="auto">
          <a:xfrm>
            <a:off x="4157663" y="2379663"/>
            <a:ext cx="2971800" cy="0"/>
          </a:xfrm>
          <a:prstGeom prst="line">
            <a:avLst/>
          </a:prstGeom>
          <a:noFill/>
          <a:ln w="9525">
            <a:solidFill>
              <a:schemeClr val="tx1"/>
            </a:solidFill>
            <a:prstDash val="dash"/>
            <a:round/>
            <a:headEnd/>
            <a:tailEnd/>
          </a:ln>
          <a:effectLst/>
        </p:spPr>
        <p:txBody>
          <a:bodyPr>
            <a:prstTxWarp prst="textNoShape">
              <a:avLst/>
            </a:prstTxWarp>
          </a:bodyPr>
          <a:lstStyle/>
          <a:p>
            <a:endParaRPr lang="en-US"/>
          </a:p>
        </p:txBody>
      </p:sp>
      <p:sp>
        <p:nvSpPr>
          <p:cNvPr id="423971" name="Oval 35"/>
          <p:cNvSpPr>
            <a:spLocks noChangeArrowheads="1"/>
          </p:cNvSpPr>
          <p:nvPr/>
        </p:nvSpPr>
        <p:spPr bwMode="auto">
          <a:xfrm>
            <a:off x="6380163" y="2214563"/>
            <a:ext cx="236537" cy="642937"/>
          </a:xfrm>
          <a:prstGeom prst="ellipse">
            <a:avLst/>
          </a:prstGeom>
          <a:noFill/>
          <a:ln w="28575">
            <a:solidFill>
              <a:srgbClr val="FF0000"/>
            </a:solidFill>
            <a:round/>
            <a:headEnd/>
            <a:tailEnd/>
          </a:ln>
          <a:effectLst/>
        </p:spPr>
        <p:txBody>
          <a:bodyPr wrap="none" anchor="ctr">
            <a:prstTxWarp prst="textNoShape">
              <a:avLst/>
            </a:prstTxWarp>
          </a:bodyPr>
          <a:lstStyle/>
          <a:p>
            <a:endParaRPr lang="en-US"/>
          </a:p>
        </p:txBody>
      </p:sp>
      <p:sp>
        <p:nvSpPr>
          <p:cNvPr id="423972" name="Oval 36"/>
          <p:cNvSpPr>
            <a:spLocks noChangeArrowheads="1"/>
          </p:cNvSpPr>
          <p:nvPr/>
        </p:nvSpPr>
        <p:spPr bwMode="auto">
          <a:xfrm>
            <a:off x="6445250" y="2366963"/>
            <a:ext cx="114300" cy="315912"/>
          </a:xfrm>
          <a:prstGeom prst="ellipse">
            <a:avLst/>
          </a:prstGeom>
          <a:noFill/>
          <a:ln w="28575">
            <a:solidFill>
              <a:srgbClr val="FF0000"/>
            </a:solidFill>
            <a:round/>
            <a:headEnd/>
            <a:tailEnd/>
          </a:ln>
          <a:effectLst/>
        </p:spPr>
        <p:txBody>
          <a:bodyPr wrap="none" anchor="ctr">
            <a:prstTxWarp prst="textNoShape">
              <a:avLst/>
            </a:prstTxWarp>
          </a:bodyPr>
          <a:lstStyle/>
          <a:p>
            <a:endParaRPr lang="en-US"/>
          </a:p>
        </p:txBody>
      </p:sp>
      <p:sp>
        <p:nvSpPr>
          <p:cNvPr id="423973" name="Line 37"/>
          <p:cNvSpPr>
            <a:spLocks noChangeShapeType="1"/>
          </p:cNvSpPr>
          <p:nvPr/>
        </p:nvSpPr>
        <p:spPr bwMode="auto">
          <a:xfrm>
            <a:off x="6500813" y="1679575"/>
            <a:ext cx="0" cy="1600200"/>
          </a:xfrm>
          <a:prstGeom prst="line">
            <a:avLst/>
          </a:prstGeom>
          <a:noFill/>
          <a:ln w="9525">
            <a:solidFill>
              <a:srgbClr val="FF0000"/>
            </a:solidFill>
            <a:round/>
            <a:headEnd/>
            <a:tailEnd/>
          </a:ln>
          <a:effectLst/>
        </p:spPr>
        <p:txBody>
          <a:bodyPr>
            <a:prstTxWarp prst="textNoShape">
              <a:avLst/>
            </a:prstTxWarp>
          </a:bodyPr>
          <a:lstStyle/>
          <a:p>
            <a:endParaRPr lang="en-US"/>
          </a:p>
        </p:txBody>
      </p:sp>
      <p:grpSp>
        <p:nvGrpSpPr>
          <p:cNvPr id="2" name="Group 38"/>
          <p:cNvGrpSpPr>
            <a:grpSpLocks/>
          </p:cNvGrpSpPr>
          <p:nvPr/>
        </p:nvGrpSpPr>
        <p:grpSpPr bwMode="auto">
          <a:xfrm>
            <a:off x="6246813" y="1908175"/>
            <a:ext cx="509587" cy="1223963"/>
            <a:chOff x="3524" y="1191"/>
            <a:chExt cx="321" cy="771"/>
          </a:xfrm>
        </p:grpSpPr>
        <p:sp>
          <p:nvSpPr>
            <p:cNvPr id="423975" name="Arc 39"/>
            <p:cNvSpPr>
              <a:spLocks/>
            </p:cNvSpPr>
            <p:nvPr/>
          </p:nvSpPr>
          <p:spPr bwMode="auto">
            <a:xfrm flipH="1">
              <a:off x="3524" y="1383"/>
              <a:ext cx="137" cy="393"/>
            </a:xfrm>
            <a:custGeom>
              <a:avLst/>
              <a:gdLst>
                <a:gd name="G0" fmla="+- 0 0 0"/>
                <a:gd name="G1" fmla="+- 11436 0 0"/>
                <a:gd name="G2" fmla="+- 21600 0 0"/>
                <a:gd name="T0" fmla="*/ 18325 w 21600"/>
                <a:gd name="T1" fmla="*/ 0 h 22962"/>
                <a:gd name="T2" fmla="*/ 18268 w 21600"/>
                <a:gd name="T3" fmla="*/ 22962 h 22962"/>
                <a:gd name="T4" fmla="*/ 0 w 21600"/>
                <a:gd name="T5" fmla="*/ 11436 h 22962"/>
              </a:gdLst>
              <a:ahLst/>
              <a:cxnLst>
                <a:cxn ang="0">
                  <a:pos x="T0" y="T1"/>
                </a:cxn>
                <a:cxn ang="0">
                  <a:pos x="T2" y="T3"/>
                </a:cxn>
                <a:cxn ang="0">
                  <a:pos x="T4" y="T5"/>
                </a:cxn>
              </a:cxnLst>
              <a:rect l="0" t="0" r="r" b="b"/>
              <a:pathLst>
                <a:path w="21600" h="22962" fill="none" extrusionOk="0">
                  <a:moveTo>
                    <a:pt x="18324" y="0"/>
                  </a:moveTo>
                  <a:cubicBezTo>
                    <a:pt x="20465" y="3430"/>
                    <a:pt x="21600" y="7392"/>
                    <a:pt x="21600" y="11436"/>
                  </a:cubicBezTo>
                  <a:cubicBezTo>
                    <a:pt x="21600" y="15515"/>
                    <a:pt x="20444" y="19511"/>
                    <a:pt x="18267" y="22961"/>
                  </a:cubicBezTo>
                </a:path>
                <a:path w="21600" h="22962" stroke="0" extrusionOk="0">
                  <a:moveTo>
                    <a:pt x="18324" y="0"/>
                  </a:moveTo>
                  <a:cubicBezTo>
                    <a:pt x="20465" y="3430"/>
                    <a:pt x="21600" y="7392"/>
                    <a:pt x="21600" y="11436"/>
                  </a:cubicBezTo>
                  <a:cubicBezTo>
                    <a:pt x="21600" y="15515"/>
                    <a:pt x="20444" y="19511"/>
                    <a:pt x="18267" y="22961"/>
                  </a:cubicBezTo>
                  <a:lnTo>
                    <a:pt x="0" y="11436"/>
                  </a:lnTo>
                  <a:close/>
                </a:path>
              </a:pathLst>
            </a:custGeom>
            <a:noFill/>
            <a:ln w="28575">
              <a:solidFill>
                <a:srgbClr val="FF0000"/>
              </a:solidFill>
              <a:round/>
              <a:headEnd/>
              <a:tailEnd/>
            </a:ln>
            <a:effectLst/>
          </p:spPr>
          <p:txBody>
            <a:bodyPr wrap="none" anchor="ctr">
              <a:prstTxWarp prst="textNoShape">
                <a:avLst/>
              </a:prstTxWarp>
            </a:bodyPr>
            <a:lstStyle/>
            <a:p>
              <a:endParaRPr lang="en-US"/>
            </a:p>
          </p:txBody>
        </p:sp>
        <p:sp>
          <p:nvSpPr>
            <p:cNvPr id="423976" name="Arc 40"/>
            <p:cNvSpPr>
              <a:spLocks/>
            </p:cNvSpPr>
            <p:nvPr/>
          </p:nvSpPr>
          <p:spPr bwMode="auto">
            <a:xfrm>
              <a:off x="3708" y="1380"/>
              <a:ext cx="137" cy="393"/>
            </a:xfrm>
            <a:custGeom>
              <a:avLst/>
              <a:gdLst>
                <a:gd name="G0" fmla="+- 0 0 0"/>
                <a:gd name="G1" fmla="+- 11839 0 0"/>
                <a:gd name="G2" fmla="+- 21600 0 0"/>
                <a:gd name="T0" fmla="*/ 18067 w 21600"/>
                <a:gd name="T1" fmla="*/ 0 h 23021"/>
                <a:gd name="T2" fmla="*/ 18481 w 21600"/>
                <a:gd name="T3" fmla="*/ 23021 h 23021"/>
                <a:gd name="T4" fmla="*/ 0 w 21600"/>
                <a:gd name="T5" fmla="*/ 11839 h 23021"/>
              </a:gdLst>
              <a:ahLst/>
              <a:cxnLst>
                <a:cxn ang="0">
                  <a:pos x="T0" y="T1"/>
                </a:cxn>
                <a:cxn ang="0">
                  <a:pos x="T2" y="T3"/>
                </a:cxn>
                <a:cxn ang="0">
                  <a:pos x="T4" y="T5"/>
                </a:cxn>
              </a:cxnLst>
              <a:rect l="0" t="0" r="r" b="b"/>
              <a:pathLst>
                <a:path w="21600" h="23021" fill="none" extrusionOk="0">
                  <a:moveTo>
                    <a:pt x="18066" y="0"/>
                  </a:moveTo>
                  <a:cubicBezTo>
                    <a:pt x="20371" y="3518"/>
                    <a:pt x="21600" y="7632"/>
                    <a:pt x="21600" y="11839"/>
                  </a:cubicBezTo>
                  <a:cubicBezTo>
                    <a:pt x="21600" y="15781"/>
                    <a:pt x="20521" y="19647"/>
                    <a:pt x="18480" y="23020"/>
                  </a:cubicBezTo>
                </a:path>
                <a:path w="21600" h="23021" stroke="0" extrusionOk="0">
                  <a:moveTo>
                    <a:pt x="18066" y="0"/>
                  </a:moveTo>
                  <a:cubicBezTo>
                    <a:pt x="20371" y="3518"/>
                    <a:pt x="21600" y="7632"/>
                    <a:pt x="21600" y="11839"/>
                  </a:cubicBezTo>
                  <a:cubicBezTo>
                    <a:pt x="21600" y="15781"/>
                    <a:pt x="20521" y="19647"/>
                    <a:pt x="18480" y="23020"/>
                  </a:cubicBezTo>
                  <a:lnTo>
                    <a:pt x="0" y="11839"/>
                  </a:lnTo>
                  <a:close/>
                </a:path>
              </a:pathLst>
            </a:custGeom>
            <a:noFill/>
            <a:ln w="28575">
              <a:solidFill>
                <a:srgbClr val="FF0000"/>
              </a:solidFill>
              <a:round/>
              <a:headEnd/>
              <a:tailEnd/>
            </a:ln>
            <a:effectLst/>
          </p:spPr>
          <p:txBody>
            <a:bodyPr wrap="none" anchor="ctr">
              <a:prstTxWarp prst="textNoShape">
                <a:avLst/>
              </a:prstTxWarp>
            </a:bodyPr>
            <a:lstStyle/>
            <a:p>
              <a:endParaRPr lang="en-US"/>
            </a:p>
          </p:txBody>
        </p:sp>
        <p:sp>
          <p:nvSpPr>
            <p:cNvPr id="423977" name="Freeform 41"/>
            <p:cNvSpPr>
              <a:spLocks/>
            </p:cNvSpPr>
            <p:nvPr/>
          </p:nvSpPr>
          <p:spPr bwMode="auto">
            <a:xfrm>
              <a:off x="3545" y="1775"/>
              <a:ext cx="136" cy="184"/>
            </a:xfrm>
            <a:custGeom>
              <a:avLst/>
              <a:gdLst/>
              <a:ahLst/>
              <a:cxnLst>
                <a:cxn ang="0">
                  <a:pos x="0" y="0"/>
                </a:cxn>
                <a:cxn ang="0">
                  <a:pos x="6" y="19"/>
                </a:cxn>
                <a:cxn ang="0">
                  <a:pos x="28" y="79"/>
                </a:cxn>
                <a:cxn ang="0">
                  <a:pos x="63" y="106"/>
                </a:cxn>
                <a:cxn ang="0">
                  <a:pos x="100" y="127"/>
                </a:cxn>
                <a:cxn ang="0">
                  <a:pos x="124" y="151"/>
                </a:cxn>
                <a:cxn ang="0">
                  <a:pos x="136" y="184"/>
                </a:cxn>
              </a:cxnLst>
              <a:rect l="0" t="0" r="r" b="b"/>
              <a:pathLst>
                <a:path w="136" h="184">
                  <a:moveTo>
                    <a:pt x="0" y="0"/>
                  </a:moveTo>
                  <a:cubicBezTo>
                    <a:pt x="1" y="3"/>
                    <a:pt x="1" y="6"/>
                    <a:pt x="6" y="19"/>
                  </a:cubicBezTo>
                  <a:cubicBezTo>
                    <a:pt x="11" y="32"/>
                    <a:pt x="19" y="65"/>
                    <a:pt x="28" y="79"/>
                  </a:cubicBezTo>
                  <a:cubicBezTo>
                    <a:pt x="37" y="93"/>
                    <a:pt x="51" y="98"/>
                    <a:pt x="63" y="106"/>
                  </a:cubicBezTo>
                  <a:cubicBezTo>
                    <a:pt x="75" y="114"/>
                    <a:pt x="90" y="120"/>
                    <a:pt x="100" y="127"/>
                  </a:cubicBezTo>
                  <a:cubicBezTo>
                    <a:pt x="110" y="134"/>
                    <a:pt x="118" y="142"/>
                    <a:pt x="124" y="151"/>
                  </a:cubicBezTo>
                  <a:cubicBezTo>
                    <a:pt x="130" y="160"/>
                    <a:pt x="133" y="172"/>
                    <a:pt x="136" y="184"/>
                  </a:cubicBezTo>
                </a:path>
              </a:pathLst>
            </a:custGeom>
            <a:noFill/>
            <a:ln w="28575" cmpd="sng">
              <a:solidFill>
                <a:srgbClr val="FF0000"/>
              </a:solidFill>
              <a:round/>
              <a:headEnd/>
              <a:tailEnd/>
            </a:ln>
            <a:effectLst/>
          </p:spPr>
          <p:txBody>
            <a:bodyPr>
              <a:prstTxWarp prst="textNoShape">
                <a:avLst/>
              </a:prstTxWarp>
            </a:bodyPr>
            <a:lstStyle/>
            <a:p>
              <a:endParaRPr lang="en-US"/>
            </a:p>
          </p:txBody>
        </p:sp>
        <p:sp>
          <p:nvSpPr>
            <p:cNvPr id="423978" name="Freeform 42"/>
            <p:cNvSpPr>
              <a:spLocks/>
            </p:cNvSpPr>
            <p:nvPr/>
          </p:nvSpPr>
          <p:spPr bwMode="auto">
            <a:xfrm>
              <a:off x="3687" y="1770"/>
              <a:ext cx="138" cy="192"/>
            </a:xfrm>
            <a:custGeom>
              <a:avLst/>
              <a:gdLst/>
              <a:ahLst/>
              <a:cxnLst>
                <a:cxn ang="0">
                  <a:pos x="138" y="0"/>
                </a:cxn>
                <a:cxn ang="0">
                  <a:pos x="132" y="30"/>
                </a:cxn>
                <a:cxn ang="0">
                  <a:pos x="108" y="87"/>
                </a:cxn>
                <a:cxn ang="0">
                  <a:pos x="73" y="114"/>
                </a:cxn>
                <a:cxn ang="0">
                  <a:pos x="36" y="135"/>
                </a:cxn>
                <a:cxn ang="0">
                  <a:pos x="12" y="159"/>
                </a:cxn>
                <a:cxn ang="0">
                  <a:pos x="0" y="192"/>
                </a:cxn>
              </a:cxnLst>
              <a:rect l="0" t="0" r="r" b="b"/>
              <a:pathLst>
                <a:path w="138" h="192">
                  <a:moveTo>
                    <a:pt x="138" y="0"/>
                  </a:moveTo>
                  <a:cubicBezTo>
                    <a:pt x="137" y="5"/>
                    <a:pt x="137" y="16"/>
                    <a:pt x="132" y="30"/>
                  </a:cubicBezTo>
                  <a:cubicBezTo>
                    <a:pt x="127" y="44"/>
                    <a:pt x="118" y="73"/>
                    <a:pt x="108" y="87"/>
                  </a:cubicBezTo>
                  <a:cubicBezTo>
                    <a:pt x="98" y="101"/>
                    <a:pt x="85" y="106"/>
                    <a:pt x="73" y="114"/>
                  </a:cubicBezTo>
                  <a:cubicBezTo>
                    <a:pt x="61" y="122"/>
                    <a:pt x="46" y="128"/>
                    <a:pt x="36" y="135"/>
                  </a:cubicBezTo>
                  <a:cubicBezTo>
                    <a:pt x="26" y="142"/>
                    <a:pt x="18" y="150"/>
                    <a:pt x="12" y="159"/>
                  </a:cubicBezTo>
                  <a:cubicBezTo>
                    <a:pt x="6" y="168"/>
                    <a:pt x="3" y="180"/>
                    <a:pt x="0" y="192"/>
                  </a:cubicBezTo>
                </a:path>
              </a:pathLst>
            </a:custGeom>
            <a:noFill/>
            <a:ln w="28575" cmpd="sng">
              <a:solidFill>
                <a:srgbClr val="FF0000"/>
              </a:solidFill>
              <a:round/>
              <a:headEnd/>
              <a:tailEnd/>
            </a:ln>
            <a:effectLst/>
          </p:spPr>
          <p:txBody>
            <a:bodyPr>
              <a:prstTxWarp prst="textNoShape">
                <a:avLst/>
              </a:prstTxWarp>
            </a:bodyPr>
            <a:lstStyle/>
            <a:p>
              <a:endParaRPr lang="en-US"/>
            </a:p>
          </p:txBody>
        </p:sp>
        <p:sp>
          <p:nvSpPr>
            <p:cNvPr id="423979" name="Freeform 43"/>
            <p:cNvSpPr>
              <a:spLocks/>
            </p:cNvSpPr>
            <p:nvPr/>
          </p:nvSpPr>
          <p:spPr bwMode="auto">
            <a:xfrm>
              <a:off x="3545" y="1196"/>
              <a:ext cx="133" cy="189"/>
            </a:xfrm>
            <a:custGeom>
              <a:avLst/>
              <a:gdLst/>
              <a:ahLst/>
              <a:cxnLst>
                <a:cxn ang="0">
                  <a:pos x="0" y="189"/>
                </a:cxn>
                <a:cxn ang="0">
                  <a:pos x="9" y="156"/>
                </a:cxn>
                <a:cxn ang="0">
                  <a:pos x="30" y="103"/>
                </a:cxn>
                <a:cxn ang="0">
                  <a:pos x="60" y="78"/>
                </a:cxn>
                <a:cxn ang="0">
                  <a:pos x="97" y="57"/>
                </a:cxn>
                <a:cxn ang="0">
                  <a:pos x="121" y="33"/>
                </a:cxn>
                <a:cxn ang="0">
                  <a:pos x="133" y="0"/>
                </a:cxn>
              </a:cxnLst>
              <a:rect l="0" t="0" r="r" b="b"/>
              <a:pathLst>
                <a:path w="133" h="189">
                  <a:moveTo>
                    <a:pt x="0" y="189"/>
                  </a:moveTo>
                  <a:cubicBezTo>
                    <a:pt x="1" y="184"/>
                    <a:pt x="4" y="170"/>
                    <a:pt x="9" y="156"/>
                  </a:cubicBezTo>
                  <a:cubicBezTo>
                    <a:pt x="14" y="142"/>
                    <a:pt x="21" y="116"/>
                    <a:pt x="30" y="103"/>
                  </a:cubicBezTo>
                  <a:cubicBezTo>
                    <a:pt x="39" y="90"/>
                    <a:pt x="49" y="86"/>
                    <a:pt x="60" y="78"/>
                  </a:cubicBezTo>
                  <a:cubicBezTo>
                    <a:pt x="71" y="70"/>
                    <a:pt x="87" y="64"/>
                    <a:pt x="97" y="57"/>
                  </a:cubicBezTo>
                  <a:cubicBezTo>
                    <a:pt x="107" y="50"/>
                    <a:pt x="115" y="42"/>
                    <a:pt x="121" y="33"/>
                  </a:cubicBezTo>
                  <a:cubicBezTo>
                    <a:pt x="127" y="24"/>
                    <a:pt x="130" y="12"/>
                    <a:pt x="133" y="0"/>
                  </a:cubicBezTo>
                </a:path>
              </a:pathLst>
            </a:custGeom>
            <a:noFill/>
            <a:ln w="28575" cmpd="sng">
              <a:solidFill>
                <a:srgbClr val="FF0000"/>
              </a:solidFill>
              <a:round/>
              <a:headEnd/>
              <a:tailEnd/>
            </a:ln>
            <a:effectLst/>
          </p:spPr>
          <p:txBody>
            <a:bodyPr>
              <a:prstTxWarp prst="textNoShape">
                <a:avLst/>
              </a:prstTxWarp>
            </a:bodyPr>
            <a:lstStyle/>
            <a:p>
              <a:endParaRPr lang="en-US"/>
            </a:p>
          </p:txBody>
        </p:sp>
        <p:sp>
          <p:nvSpPr>
            <p:cNvPr id="423980" name="Freeform 44"/>
            <p:cNvSpPr>
              <a:spLocks/>
            </p:cNvSpPr>
            <p:nvPr/>
          </p:nvSpPr>
          <p:spPr bwMode="auto">
            <a:xfrm flipV="1">
              <a:off x="3684" y="1191"/>
              <a:ext cx="138" cy="192"/>
            </a:xfrm>
            <a:custGeom>
              <a:avLst/>
              <a:gdLst/>
              <a:ahLst/>
              <a:cxnLst>
                <a:cxn ang="0">
                  <a:pos x="138" y="0"/>
                </a:cxn>
                <a:cxn ang="0">
                  <a:pos x="132" y="30"/>
                </a:cxn>
                <a:cxn ang="0">
                  <a:pos x="108" y="87"/>
                </a:cxn>
                <a:cxn ang="0">
                  <a:pos x="73" y="114"/>
                </a:cxn>
                <a:cxn ang="0">
                  <a:pos x="36" y="135"/>
                </a:cxn>
                <a:cxn ang="0">
                  <a:pos x="12" y="159"/>
                </a:cxn>
                <a:cxn ang="0">
                  <a:pos x="0" y="192"/>
                </a:cxn>
              </a:cxnLst>
              <a:rect l="0" t="0" r="r" b="b"/>
              <a:pathLst>
                <a:path w="138" h="192">
                  <a:moveTo>
                    <a:pt x="138" y="0"/>
                  </a:moveTo>
                  <a:cubicBezTo>
                    <a:pt x="137" y="5"/>
                    <a:pt x="137" y="16"/>
                    <a:pt x="132" y="30"/>
                  </a:cubicBezTo>
                  <a:cubicBezTo>
                    <a:pt x="127" y="44"/>
                    <a:pt x="118" y="73"/>
                    <a:pt x="108" y="87"/>
                  </a:cubicBezTo>
                  <a:cubicBezTo>
                    <a:pt x="98" y="101"/>
                    <a:pt x="85" y="106"/>
                    <a:pt x="73" y="114"/>
                  </a:cubicBezTo>
                  <a:cubicBezTo>
                    <a:pt x="61" y="122"/>
                    <a:pt x="46" y="128"/>
                    <a:pt x="36" y="135"/>
                  </a:cubicBezTo>
                  <a:cubicBezTo>
                    <a:pt x="26" y="142"/>
                    <a:pt x="18" y="150"/>
                    <a:pt x="12" y="159"/>
                  </a:cubicBezTo>
                  <a:cubicBezTo>
                    <a:pt x="6" y="168"/>
                    <a:pt x="3" y="180"/>
                    <a:pt x="0" y="192"/>
                  </a:cubicBezTo>
                </a:path>
              </a:pathLst>
            </a:custGeom>
            <a:noFill/>
            <a:ln w="28575" cmpd="sng">
              <a:solidFill>
                <a:srgbClr val="FF0000"/>
              </a:solidFill>
              <a:round/>
              <a:headEnd/>
              <a:tailEnd/>
            </a:ln>
            <a:effectLst/>
          </p:spPr>
          <p:txBody>
            <a:bodyPr>
              <a:prstTxWarp prst="textNoShape">
                <a:avLst/>
              </a:prstTxWarp>
            </a:bodyPr>
            <a:lstStyle/>
            <a:p>
              <a:endParaRPr lang="en-US"/>
            </a:p>
          </p:txBody>
        </p:sp>
      </p:grpSp>
      <p:grpSp>
        <p:nvGrpSpPr>
          <p:cNvPr id="3" name="Group 47"/>
          <p:cNvGrpSpPr>
            <a:grpSpLocks/>
          </p:cNvGrpSpPr>
          <p:nvPr/>
        </p:nvGrpSpPr>
        <p:grpSpPr bwMode="auto">
          <a:xfrm>
            <a:off x="2395538" y="2085975"/>
            <a:ext cx="314325" cy="895350"/>
            <a:chOff x="672" y="1074"/>
            <a:chExt cx="198" cy="564"/>
          </a:xfrm>
        </p:grpSpPr>
        <p:sp>
          <p:nvSpPr>
            <p:cNvPr id="423984" name="Line 48"/>
            <p:cNvSpPr>
              <a:spLocks noChangeShapeType="1"/>
            </p:cNvSpPr>
            <p:nvPr/>
          </p:nvSpPr>
          <p:spPr bwMode="auto">
            <a:xfrm flipH="1">
              <a:off x="870" y="1074"/>
              <a:ext cx="0" cy="564"/>
            </a:xfrm>
            <a:prstGeom prst="line">
              <a:avLst/>
            </a:prstGeom>
            <a:noFill/>
            <a:ln w="28575">
              <a:solidFill>
                <a:schemeClr val="tx1"/>
              </a:solidFill>
              <a:round/>
              <a:headEnd type="triangle" w="lg" len="lg"/>
              <a:tailEnd type="triangle" w="lg" len="lg"/>
            </a:ln>
            <a:effectLst/>
          </p:spPr>
          <p:txBody>
            <a:bodyPr>
              <a:prstTxWarp prst="textNoShape">
                <a:avLst/>
              </a:prstTxWarp>
            </a:bodyPr>
            <a:lstStyle/>
            <a:p>
              <a:endParaRPr lang="en-US"/>
            </a:p>
          </p:txBody>
        </p:sp>
        <p:sp>
          <p:nvSpPr>
            <p:cNvPr id="423985" name="Text Box 49"/>
            <p:cNvSpPr txBox="1">
              <a:spLocks noChangeArrowheads="1"/>
            </p:cNvSpPr>
            <p:nvPr/>
          </p:nvSpPr>
          <p:spPr bwMode="auto">
            <a:xfrm>
              <a:off x="672" y="1248"/>
              <a:ext cx="132" cy="156"/>
            </a:xfrm>
            <a:prstGeom prst="rect">
              <a:avLst/>
            </a:prstGeom>
            <a:noFill/>
            <a:ln w="9525">
              <a:noFill/>
              <a:miter lim="800000"/>
              <a:headEnd/>
              <a:tailEnd/>
            </a:ln>
            <a:effectLst/>
          </p:spPr>
          <p:txBody>
            <a:bodyPr>
              <a:prstTxWarp prst="textNoShape">
                <a:avLst/>
              </a:prstTxWarp>
            </a:bodyPr>
            <a:lstStyle/>
            <a:p>
              <a:pPr>
                <a:spcBef>
                  <a:spcPct val="50000"/>
                </a:spcBef>
              </a:pPr>
              <a:r>
                <a:rPr lang="en-US" sz="1400" i="1">
                  <a:ea typeface="Arial" charset="0"/>
                  <a:cs typeface="Arial" charset="0"/>
                </a:rPr>
                <a:t>h</a:t>
              </a:r>
            </a:p>
          </p:txBody>
        </p:sp>
      </p:grpSp>
      <p:sp>
        <p:nvSpPr>
          <p:cNvPr id="423986" name="Text Box 50"/>
          <p:cNvSpPr txBox="1">
            <a:spLocks noChangeArrowheads="1"/>
          </p:cNvSpPr>
          <p:nvPr/>
        </p:nvSpPr>
        <p:spPr bwMode="auto">
          <a:xfrm>
            <a:off x="881063" y="2286000"/>
            <a:ext cx="381000" cy="366713"/>
          </a:xfrm>
          <a:prstGeom prst="rect">
            <a:avLst/>
          </a:prstGeom>
          <a:solidFill>
            <a:schemeClr val="bg1"/>
          </a:solidFill>
          <a:ln w="9525">
            <a:noFill/>
            <a:miter lim="800000"/>
            <a:headEnd/>
            <a:tailEnd/>
          </a:ln>
          <a:effectLst/>
        </p:spPr>
        <p:txBody>
          <a:bodyPr wrap="none" lIns="0" tIns="0" rIns="0" bIns="0">
            <a:prstTxWarp prst="textNoShape">
              <a:avLst/>
            </a:prstTxWarp>
          </a:bodyPr>
          <a:lstStyle/>
          <a:p>
            <a:pPr algn="ctr">
              <a:spcBef>
                <a:spcPct val="50000"/>
              </a:spcBef>
            </a:pPr>
            <a:r>
              <a:rPr lang="en-US" dirty="0" err="1" smtClean="0">
                <a:solidFill>
                  <a:srgbClr val="FF0000"/>
                </a:solidFill>
                <a:latin typeface="Arial"/>
                <a:ea typeface="Arial" charset="0"/>
                <a:cs typeface="Arial"/>
              </a:rPr>
              <a:t>s</a:t>
            </a:r>
            <a:r>
              <a:rPr lang="en-US" baseline="-25000" dirty="0" err="1" smtClean="0">
                <a:solidFill>
                  <a:srgbClr val="FF0000"/>
                </a:solidFill>
                <a:latin typeface="Arial"/>
                <a:ea typeface="Arial" charset="0"/>
                <a:cs typeface="Arial"/>
              </a:rPr>
              <a:t>s</a:t>
            </a:r>
            <a:endParaRPr lang="en-US" baseline="-25000" dirty="0">
              <a:solidFill>
                <a:srgbClr val="FF0000"/>
              </a:solidFill>
              <a:latin typeface="Arial"/>
              <a:ea typeface="Arial" charset="0"/>
              <a:cs typeface="Arial"/>
            </a:endParaRPr>
          </a:p>
        </p:txBody>
      </p:sp>
      <p:sp>
        <p:nvSpPr>
          <p:cNvPr id="423987" name="Text Box 51"/>
          <p:cNvSpPr txBox="1">
            <a:spLocks noChangeArrowheads="1"/>
          </p:cNvSpPr>
          <p:nvPr/>
        </p:nvSpPr>
        <p:spPr bwMode="auto">
          <a:xfrm>
            <a:off x="881063" y="3062288"/>
            <a:ext cx="381000" cy="366712"/>
          </a:xfrm>
          <a:prstGeom prst="rect">
            <a:avLst/>
          </a:prstGeom>
          <a:solidFill>
            <a:schemeClr val="bg1"/>
          </a:solidFill>
          <a:ln w="9525">
            <a:noFill/>
            <a:miter lim="800000"/>
            <a:headEnd/>
            <a:tailEnd/>
          </a:ln>
          <a:effectLst/>
        </p:spPr>
        <p:txBody>
          <a:bodyPr wrap="none" lIns="0" tIns="0" rIns="0" bIns="0">
            <a:prstTxWarp prst="textNoShape">
              <a:avLst/>
            </a:prstTxWarp>
          </a:bodyPr>
          <a:lstStyle/>
          <a:p>
            <a:pPr algn="ctr">
              <a:spcBef>
                <a:spcPct val="50000"/>
              </a:spcBef>
            </a:pPr>
            <a:r>
              <a:rPr lang="en-US" dirty="0" err="1" smtClean="0">
                <a:latin typeface="Arial"/>
                <a:ea typeface="Arial" charset="0"/>
                <a:cs typeface="Arial"/>
              </a:rPr>
              <a:t>s</a:t>
            </a:r>
            <a:r>
              <a:rPr lang="en-US" baseline="-25000" dirty="0" err="1" smtClean="0">
                <a:latin typeface="Arial"/>
                <a:ea typeface="Arial" charset="0"/>
                <a:cs typeface="Arial"/>
              </a:rPr>
              <a:t>l</a:t>
            </a:r>
            <a:endParaRPr lang="en-US" baseline="-25000" dirty="0">
              <a:latin typeface="Arial"/>
              <a:ea typeface="Arial" charset="0"/>
              <a:cs typeface="Arial"/>
            </a:endParaRPr>
          </a:p>
        </p:txBody>
      </p:sp>
      <p:sp>
        <p:nvSpPr>
          <p:cNvPr id="423988" name="Text Box 52"/>
          <p:cNvSpPr txBox="1">
            <a:spLocks noChangeArrowheads="1"/>
          </p:cNvSpPr>
          <p:nvPr/>
        </p:nvSpPr>
        <p:spPr bwMode="auto">
          <a:xfrm>
            <a:off x="881063" y="1538288"/>
            <a:ext cx="381000" cy="366712"/>
          </a:xfrm>
          <a:prstGeom prst="rect">
            <a:avLst/>
          </a:prstGeom>
          <a:solidFill>
            <a:schemeClr val="bg1"/>
          </a:solidFill>
          <a:ln w="9525">
            <a:noFill/>
            <a:miter lim="800000"/>
            <a:headEnd/>
            <a:tailEnd/>
          </a:ln>
          <a:effectLst/>
        </p:spPr>
        <p:txBody>
          <a:bodyPr wrap="none" lIns="0" tIns="0" rIns="0" bIns="0">
            <a:prstTxWarp prst="textNoShape">
              <a:avLst/>
            </a:prstTxWarp>
          </a:bodyPr>
          <a:lstStyle/>
          <a:p>
            <a:pPr algn="ctr">
              <a:spcBef>
                <a:spcPct val="50000"/>
              </a:spcBef>
            </a:pPr>
            <a:r>
              <a:rPr lang="en-US" dirty="0" err="1" smtClean="0">
                <a:latin typeface="Arial"/>
                <a:ea typeface="Arial" charset="0"/>
                <a:cs typeface="Arial"/>
              </a:rPr>
              <a:t>s</a:t>
            </a:r>
            <a:r>
              <a:rPr lang="en-US" baseline="-25000" dirty="0" err="1" smtClean="0">
                <a:latin typeface="Arial"/>
                <a:ea typeface="Arial" charset="0"/>
                <a:cs typeface="Arial"/>
              </a:rPr>
              <a:t>u</a:t>
            </a:r>
            <a:endParaRPr lang="en-US" baseline="-25000" dirty="0">
              <a:latin typeface="Arial"/>
              <a:ea typeface="Arial" charset="0"/>
              <a:cs typeface="Arial"/>
            </a:endParaRPr>
          </a:p>
        </p:txBody>
      </p:sp>
      <p:sp>
        <p:nvSpPr>
          <p:cNvPr id="423989" name="Line 53"/>
          <p:cNvSpPr>
            <a:spLocks noChangeShapeType="1"/>
          </p:cNvSpPr>
          <p:nvPr/>
        </p:nvSpPr>
        <p:spPr bwMode="auto">
          <a:xfrm>
            <a:off x="7434263" y="2971800"/>
            <a:ext cx="657225" cy="0"/>
          </a:xfrm>
          <a:prstGeom prst="line">
            <a:avLst/>
          </a:prstGeom>
          <a:noFill/>
          <a:ln w="9525">
            <a:solidFill>
              <a:schemeClr val="tx1"/>
            </a:solidFill>
            <a:prstDash val="dash"/>
            <a:round/>
            <a:headEnd/>
            <a:tailEnd/>
          </a:ln>
          <a:effectLst/>
        </p:spPr>
        <p:txBody>
          <a:bodyPr>
            <a:prstTxWarp prst="textNoShape">
              <a:avLst/>
            </a:prstTxWarp>
          </a:bodyPr>
          <a:lstStyle/>
          <a:p>
            <a:endParaRPr lang="en-US"/>
          </a:p>
        </p:txBody>
      </p:sp>
      <p:grpSp>
        <p:nvGrpSpPr>
          <p:cNvPr id="4" name="Group 54"/>
          <p:cNvGrpSpPr>
            <a:grpSpLocks/>
          </p:cNvGrpSpPr>
          <p:nvPr/>
        </p:nvGrpSpPr>
        <p:grpSpPr bwMode="auto">
          <a:xfrm>
            <a:off x="7281863" y="1676400"/>
            <a:ext cx="990600" cy="1676400"/>
            <a:chOff x="4656" y="816"/>
            <a:chExt cx="624" cy="1056"/>
          </a:xfrm>
        </p:grpSpPr>
        <p:grpSp>
          <p:nvGrpSpPr>
            <p:cNvPr id="5" name="Group 55"/>
            <p:cNvGrpSpPr>
              <a:grpSpLocks/>
            </p:cNvGrpSpPr>
            <p:nvPr/>
          </p:nvGrpSpPr>
          <p:grpSpPr bwMode="auto">
            <a:xfrm>
              <a:off x="4656" y="960"/>
              <a:ext cx="330" cy="768"/>
              <a:chOff x="4656" y="960"/>
              <a:chExt cx="330" cy="768"/>
            </a:xfrm>
          </p:grpSpPr>
          <p:sp>
            <p:nvSpPr>
              <p:cNvPr id="423992" name="Line 56"/>
              <p:cNvSpPr>
                <a:spLocks noChangeShapeType="1"/>
              </p:cNvSpPr>
              <p:nvPr/>
            </p:nvSpPr>
            <p:spPr bwMode="auto">
              <a:xfrm flipH="1">
                <a:off x="4656" y="960"/>
                <a:ext cx="0" cy="768"/>
              </a:xfrm>
              <a:prstGeom prst="line">
                <a:avLst/>
              </a:prstGeom>
              <a:noFill/>
              <a:ln w="28575">
                <a:solidFill>
                  <a:schemeClr val="tx1"/>
                </a:solidFill>
                <a:round/>
                <a:headEnd type="triangle" w="lg" len="lg"/>
                <a:tailEnd type="triangle" w="lg" len="lg"/>
              </a:ln>
              <a:effectLst/>
            </p:spPr>
            <p:txBody>
              <a:bodyPr>
                <a:prstTxWarp prst="textNoShape">
                  <a:avLst/>
                </a:prstTxWarp>
              </a:bodyPr>
              <a:lstStyle/>
              <a:p>
                <a:endParaRPr lang="en-US"/>
              </a:p>
            </p:txBody>
          </p:sp>
          <p:sp>
            <p:nvSpPr>
              <p:cNvPr id="423993" name="Text Box 57"/>
              <p:cNvSpPr txBox="1">
                <a:spLocks noChangeArrowheads="1"/>
              </p:cNvSpPr>
              <p:nvPr/>
            </p:nvSpPr>
            <p:spPr bwMode="auto">
              <a:xfrm>
                <a:off x="4704" y="1200"/>
                <a:ext cx="282" cy="156"/>
              </a:xfrm>
              <a:prstGeom prst="rect">
                <a:avLst/>
              </a:prstGeom>
              <a:noFill/>
              <a:ln w="9525">
                <a:noFill/>
                <a:miter lim="800000"/>
                <a:headEnd/>
                <a:tailEnd/>
              </a:ln>
              <a:effectLst/>
            </p:spPr>
            <p:txBody>
              <a:bodyPr>
                <a:prstTxWarp prst="textNoShape">
                  <a:avLst/>
                </a:prstTxWarp>
              </a:bodyPr>
              <a:lstStyle/>
              <a:p>
                <a:pPr>
                  <a:spcBef>
                    <a:spcPct val="50000"/>
                  </a:spcBef>
                </a:pPr>
                <a:r>
                  <a:rPr lang="en-US" sz="1400" i="1">
                    <a:ea typeface="Arial" charset="0"/>
                    <a:cs typeface="Arial" charset="0"/>
                  </a:rPr>
                  <a:t>2a</a:t>
                </a:r>
              </a:p>
            </p:txBody>
          </p:sp>
        </p:grpSp>
        <p:sp>
          <p:nvSpPr>
            <p:cNvPr id="423994" name="Line 58"/>
            <p:cNvSpPr>
              <a:spLocks noChangeShapeType="1"/>
            </p:cNvSpPr>
            <p:nvPr/>
          </p:nvSpPr>
          <p:spPr bwMode="auto">
            <a:xfrm flipH="1">
              <a:off x="5136" y="1728"/>
              <a:ext cx="0" cy="144"/>
            </a:xfrm>
            <a:prstGeom prst="line">
              <a:avLst/>
            </a:prstGeom>
            <a:noFill/>
            <a:ln w="12700">
              <a:solidFill>
                <a:schemeClr val="tx1"/>
              </a:solidFill>
              <a:round/>
              <a:headEnd type="triangle" w="lg" len="lg"/>
              <a:tailEnd type="none" w="lg" len="lg"/>
            </a:ln>
            <a:effectLst/>
          </p:spPr>
          <p:txBody>
            <a:bodyPr>
              <a:prstTxWarp prst="textNoShape">
                <a:avLst/>
              </a:prstTxWarp>
            </a:bodyPr>
            <a:lstStyle/>
            <a:p>
              <a:endParaRPr lang="en-US"/>
            </a:p>
          </p:txBody>
        </p:sp>
        <p:sp>
          <p:nvSpPr>
            <p:cNvPr id="423995" name="Text Box 59"/>
            <p:cNvSpPr txBox="1">
              <a:spLocks noChangeArrowheads="1"/>
            </p:cNvSpPr>
            <p:nvPr/>
          </p:nvSpPr>
          <p:spPr bwMode="auto">
            <a:xfrm>
              <a:off x="4986" y="1584"/>
              <a:ext cx="282" cy="39"/>
            </a:xfrm>
            <a:prstGeom prst="rect">
              <a:avLst/>
            </a:prstGeom>
            <a:noFill/>
            <a:ln w="12700">
              <a:noFill/>
              <a:miter lim="800000"/>
              <a:headEnd/>
              <a:tailEnd/>
            </a:ln>
            <a:effectLst/>
          </p:spPr>
          <p:txBody>
            <a:bodyPr>
              <a:prstTxWarp prst="textNoShape">
                <a:avLst/>
              </a:prstTxWarp>
            </a:bodyPr>
            <a:lstStyle/>
            <a:p>
              <a:pPr>
                <a:spcBef>
                  <a:spcPct val="50000"/>
                </a:spcBef>
              </a:pPr>
              <a:r>
                <a:rPr lang="en-US" sz="1400" i="1">
                  <a:ea typeface="Arial" charset="0"/>
                  <a:cs typeface="Arial" charset="0"/>
                </a:rPr>
                <a:t>h</a:t>
              </a:r>
              <a:r>
                <a:rPr lang="en-US" sz="1400" i="1" baseline="-25000">
                  <a:ea typeface="Arial" charset="0"/>
                  <a:cs typeface="Arial" charset="0"/>
                </a:rPr>
                <a:t>s2</a:t>
              </a:r>
            </a:p>
          </p:txBody>
        </p:sp>
        <p:sp>
          <p:nvSpPr>
            <p:cNvPr id="423996" name="Line 60"/>
            <p:cNvSpPr>
              <a:spLocks noChangeShapeType="1"/>
            </p:cNvSpPr>
            <p:nvPr/>
          </p:nvSpPr>
          <p:spPr bwMode="auto">
            <a:xfrm flipH="1" flipV="1">
              <a:off x="5136" y="1488"/>
              <a:ext cx="0" cy="144"/>
            </a:xfrm>
            <a:prstGeom prst="line">
              <a:avLst/>
            </a:prstGeom>
            <a:noFill/>
            <a:ln w="12700">
              <a:solidFill>
                <a:schemeClr val="tx1"/>
              </a:solidFill>
              <a:round/>
              <a:headEnd type="triangle" w="lg" len="lg"/>
              <a:tailEnd type="none" w="lg" len="lg"/>
            </a:ln>
            <a:effectLst/>
          </p:spPr>
          <p:txBody>
            <a:bodyPr>
              <a:prstTxWarp prst="textNoShape">
                <a:avLst/>
              </a:prstTxWarp>
            </a:bodyPr>
            <a:lstStyle/>
            <a:p>
              <a:endParaRPr lang="en-US"/>
            </a:p>
          </p:txBody>
        </p:sp>
        <p:sp>
          <p:nvSpPr>
            <p:cNvPr id="423997" name="Line 61"/>
            <p:cNvSpPr>
              <a:spLocks noChangeShapeType="1"/>
            </p:cNvSpPr>
            <p:nvPr/>
          </p:nvSpPr>
          <p:spPr bwMode="auto">
            <a:xfrm flipH="1">
              <a:off x="5148" y="1056"/>
              <a:ext cx="0" cy="144"/>
            </a:xfrm>
            <a:prstGeom prst="line">
              <a:avLst/>
            </a:prstGeom>
            <a:noFill/>
            <a:ln w="12700">
              <a:solidFill>
                <a:schemeClr val="tx1"/>
              </a:solidFill>
              <a:round/>
              <a:headEnd type="triangle" w="lg" len="lg"/>
              <a:tailEnd type="none" w="lg" len="lg"/>
            </a:ln>
            <a:effectLst/>
          </p:spPr>
          <p:txBody>
            <a:bodyPr>
              <a:prstTxWarp prst="textNoShape">
                <a:avLst/>
              </a:prstTxWarp>
            </a:bodyPr>
            <a:lstStyle/>
            <a:p>
              <a:endParaRPr lang="en-US"/>
            </a:p>
          </p:txBody>
        </p:sp>
        <p:sp>
          <p:nvSpPr>
            <p:cNvPr id="423998" name="Text Box 62"/>
            <p:cNvSpPr txBox="1">
              <a:spLocks noChangeArrowheads="1"/>
            </p:cNvSpPr>
            <p:nvPr/>
          </p:nvSpPr>
          <p:spPr bwMode="auto">
            <a:xfrm>
              <a:off x="4998" y="912"/>
              <a:ext cx="282" cy="39"/>
            </a:xfrm>
            <a:prstGeom prst="rect">
              <a:avLst/>
            </a:prstGeom>
            <a:noFill/>
            <a:ln w="12700">
              <a:noFill/>
              <a:miter lim="800000"/>
              <a:headEnd/>
              <a:tailEnd/>
            </a:ln>
            <a:effectLst/>
          </p:spPr>
          <p:txBody>
            <a:bodyPr>
              <a:prstTxWarp prst="textNoShape">
                <a:avLst/>
              </a:prstTxWarp>
            </a:bodyPr>
            <a:lstStyle/>
            <a:p>
              <a:pPr>
                <a:spcBef>
                  <a:spcPct val="50000"/>
                </a:spcBef>
              </a:pPr>
              <a:r>
                <a:rPr lang="en-US" sz="1400" i="1">
                  <a:ea typeface="Arial" charset="0"/>
                  <a:cs typeface="Arial" charset="0"/>
                </a:rPr>
                <a:t>h</a:t>
              </a:r>
              <a:r>
                <a:rPr lang="en-US" sz="1400" i="1" baseline="-25000">
                  <a:ea typeface="Arial" charset="0"/>
                  <a:cs typeface="Arial" charset="0"/>
                </a:rPr>
                <a:t>s2</a:t>
              </a:r>
            </a:p>
          </p:txBody>
        </p:sp>
        <p:sp>
          <p:nvSpPr>
            <p:cNvPr id="423999" name="Line 63"/>
            <p:cNvSpPr>
              <a:spLocks noChangeShapeType="1"/>
            </p:cNvSpPr>
            <p:nvPr/>
          </p:nvSpPr>
          <p:spPr bwMode="auto">
            <a:xfrm flipH="1" flipV="1">
              <a:off x="5148" y="816"/>
              <a:ext cx="0" cy="144"/>
            </a:xfrm>
            <a:prstGeom prst="line">
              <a:avLst/>
            </a:prstGeom>
            <a:noFill/>
            <a:ln w="12700">
              <a:solidFill>
                <a:schemeClr val="tx1"/>
              </a:solidFill>
              <a:round/>
              <a:headEnd type="triangle" w="lg" len="lg"/>
              <a:tailEnd type="none" w="lg" len="lg"/>
            </a:ln>
            <a:effectLst/>
          </p:spPr>
          <p:txBody>
            <a:bodyPr>
              <a:prstTxWarp prst="textNoShape">
                <a:avLst/>
              </a:prstTxWarp>
            </a:bodyPr>
            <a:lstStyle/>
            <a:p>
              <a:endParaRPr lang="en-US"/>
            </a:p>
          </p:txBody>
        </p:sp>
      </p:grpSp>
      <p:sp>
        <p:nvSpPr>
          <p:cNvPr id="424000" name="Line 64"/>
          <p:cNvSpPr>
            <a:spLocks noChangeShapeType="1"/>
          </p:cNvSpPr>
          <p:nvPr/>
        </p:nvSpPr>
        <p:spPr bwMode="auto">
          <a:xfrm>
            <a:off x="7424738" y="2066925"/>
            <a:ext cx="685800" cy="0"/>
          </a:xfrm>
          <a:prstGeom prst="line">
            <a:avLst/>
          </a:prstGeom>
          <a:noFill/>
          <a:ln w="9525">
            <a:solidFill>
              <a:schemeClr val="tx1"/>
            </a:solidFill>
            <a:prstDash val="dash"/>
            <a:round/>
            <a:headEnd/>
            <a:tailEnd/>
          </a:ln>
          <a:effectLst/>
        </p:spPr>
        <p:txBody>
          <a:bodyPr>
            <a:prstTxWarp prst="textNoShape">
              <a:avLst/>
            </a:prstTxWarp>
          </a:bodyPr>
          <a:lstStyle/>
          <a:p>
            <a:endParaRPr lang="en-US"/>
          </a:p>
        </p:txBody>
      </p:sp>
      <p:sp>
        <p:nvSpPr>
          <p:cNvPr id="424001" name="Line 65"/>
          <p:cNvSpPr>
            <a:spLocks noChangeShapeType="1"/>
          </p:cNvSpPr>
          <p:nvPr/>
        </p:nvSpPr>
        <p:spPr bwMode="auto">
          <a:xfrm>
            <a:off x="4200525" y="4541838"/>
            <a:ext cx="0" cy="1628775"/>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424002" name="Freeform 66"/>
          <p:cNvSpPr>
            <a:spLocks/>
          </p:cNvSpPr>
          <p:nvPr/>
        </p:nvSpPr>
        <p:spPr bwMode="auto">
          <a:xfrm>
            <a:off x="2205038" y="4402138"/>
            <a:ext cx="685800" cy="1971675"/>
          </a:xfrm>
          <a:custGeom>
            <a:avLst/>
            <a:gdLst/>
            <a:ahLst/>
            <a:cxnLst>
              <a:cxn ang="0">
                <a:pos x="234" y="0"/>
              </a:cxn>
              <a:cxn ang="0">
                <a:pos x="234" y="330"/>
              </a:cxn>
              <a:cxn ang="0">
                <a:pos x="0" y="330"/>
              </a:cxn>
              <a:cxn ang="0">
                <a:pos x="0" y="906"/>
              </a:cxn>
              <a:cxn ang="0">
                <a:pos x="432" y="906"/>
              </a:cxn>
              <a:cxn ang="0">
                <a:pos x="432" y="1242"/>
              </a:cxn>
            </a:cxnLst>
            <a:rect l="0" t="0" r="r" b="b"/>
            <a:pathLst>
              <a:path w="432" h="1242">
                <a:moveTo>
                  <a:pt x="234" y="0"/>
                </a:moveTo>
                <a:lnTo>
                  <a:pt x="234" y="330"/>
                </a:lnTo>
                <a:lnTo>
                  <a:pt x="0" y="330"/>
                </a:lnTo>
                <a:lnTo>
                  <a:pt x="0" y="906"/>
                </a:lnTo>
                <a:lnTo>
                  <a:pt x="432" y="906"/>
                </a:lnTo>
                <a:lnTo>
                  <a:pt x="432" y="1242"/>
                </a:lnTo>
              </a:path>
            </a:pathLst>
          </a:custGeom>
          <a:noFill/>
          <a:ln w="9525">
            <a:solidFill>
              <a:schemeClr val="tx1"/>
            </a:solidFill>
            <a:round/>
            <a:headEnd/>
            <a:tailEnd/>
          </a:ln>
          <a:effectLst/>
        </p:spPr>
        <p:txBody>
          <a:bodyPr>
            <a:prstTxWarp prst="textNoShape">
              <a:avLst/>
            </a:prstTxWarp>
          </a:bodyPr>
          <a:lstStyle/>
          <a:p>
            <a:endParaRPr lang="en-US"/>
          </a:p>
        </p:txBody>
      </p:sp>
      <p:sp>
        <p:nvSpPr>
          <p:cNvPr id="424003" name="Line 67"/>
          <p:cNvSpPr>
            <a:spLocks noChangeShapeType="1"/>
          </p:cNvSpPr>
          <p:nvPr/>
        </p:nvSpPr>
        <p:spPr bwMode="auto">
          <a:xfrm>
            <a:off x="1414463" y="4419600"/>
            <a:ext cx="1143000" cy="0"/>
          </a:xfrm>
          <a:prstGeom prst="line">
            <a:avLst/>
          </a:prstGeom>
          <a:noFill/>
          <a:ln w="28575">
            <a:solidFill>
              <a:schemeClr val="tx1"/>
            </a:solidFill>
            <a:round/>
            <a:headEnd/>
            <a:tailEnd type="triangle" w="med" len="med"/>
          </a:ln>
          <a:effectLst/>
        </p:spPr>
        <p:txBody>
          <a:bodyPr>
            <a:prstTxWarp prst="textNoShape">
              <a:avLst/>
            </a:prstTxWarp>
          </a:bodyPr>
          <a:lstStyle/>
          <a:p>
            <a:endParaRPr lang="en-US"/>
          </a:p>
        </p:txBody>
      </p:sp>
      <p:sp>
        <p:nvSpPr>
          <p:cNvPr id="424004" name="Line 68"/>
          <p:cNvSpPr>
            <a:spLocks noChangeShapeType="1"/>
          </p:cNvSpPr>
          <p:nvPr/>
        </p:nvSpPr>
        <p:spPr bwMode="auto">
          <a:xfrm>
            <a:off x="1414463" y="4572000"/>
            <a:ext cx="1143000" cy="0"/>
          </a:xfrm>
          <a:prstGeom prst="line">
            <a:avLst/>
          </a:prstGeom>
          <a:noFill/>
          <a:ln w="28575">
            <a:solidFill>
              <a:schemeClr val="tx1"/>
            </a:solidFill>
            <a:round/>
            <a:headEnd/>
            <a:tailEnd type="triangle" w="med" len="med"/>
          </a:ln>
          <a:effectLst/>
        </p:spPr>
        <p:txBody>
          <a:bodyPr>
            <a:prstTxWarp prst="textNoShape">
              <a:avLst/>
            </a:prstTxWarp>
          </a:bodyPr>
          <a:lstStyle/>
          <a:p>
            <a:endParaRPr lang="en-US"/>
          </a:p>
        </p:txBody>
      </p:sp>
      <p:sp>
        <p:nvSpPr>
          <p:cNvPr id="424005" name="Line 69"/>
          <p:cNvSpPr>
            <a:spLocks noChangeShapeType="1"/>
          </p:cNvSpPr>
          <p:nvPr/>
        </p:nvSpPr>
        <p:spPr bwMode="auto">
          <a:xfrm>
            <a:off x="1414463" y="4724400"/>
            <a:ext cx="1143000" cy="0"/>
          </a:xfrm>
          <a:prstGeom prst="line">
            <a:avLst/>
          </a:prstGeom>
          <a:noFill/>
          <a:ln w="28575">
            <a:solidFill>
              <a:schemeClr val="tx1"/>
            </a:solidFill>
            <a:round/>
            <a:headEnd/>
            <a:tailEnd type="triangle" w="med" len="med"/>
          </a:ln>
          <a:effectLst/>
        </p:spPr>
        <p:txBody>
          <a:bodyPr>
            <a:prstTxWarp prst="textNoShape">
              <a:avLst/>
            </a:prstTxWarp>
          </a:bodyPr>
          <a:lstStyle/>
          <a:p>
            <a:endParaRPr lang="en-US"/>
          </a:p>
        </p:txBody>
      </p:sp>
      <p:sp>
        <p:nvSpPr>
          <p:cNvPr id="424006" name="Line 70"/>
          <p:cNvSpPr>
            <a:spLocks noChangeShapeType="1"/>
          </p:cNvSpPr>
          <p:nvPr/>
        </p:nvSpPr>
        <p:spPr bwMode="auto">
          <a:xfrm>
            <a:off x="1414463" y="4876800"/>
            <a:ext cx="1143000" cy="0"/>
          </a:xfrm>
          <a:prstGeom prst="line">
            <a:avLst/>
          </a:prstGeom>
          <a:noFill/>
          <a:ln w="28575">
            <a:solidFill>
              <a:schemeClr val="tx1"/>
            </a:solidFill>
            <a:round/>
            <a:headEnd/>
            <a:tailEnd type="triangle" w="med" len="med"/>
          </a:ln>
          <a:effectLst/>
        </p:spPr>
        <p:txBody>
          <a:bodyPr>
            <a:prstTxWarp prst="textNoShape">
              <a:avLst/>
            </a:prstTxWarp>
          </a:bodyPr>
          <a:lstStyle/>
          <a:p>
            <a:endParaRPr lang="en-US"/>
          </a:p>
        </p:txBody>
      </p:sp>
      <p:sp>
        <p:nvSpPr>
          <p:cNvPr id="424007" name="Line 71"/>
          <p:cNvSpPr>
            <a:spLocks noChangeShapeType="1"/>
          </p:cNvSpPr>
          <p:nvPr/>
        </p:nvSpPr>
        <p:spPr bwMode="auto">
          <a:xfrm>
            <a:off x="1414463" y="5029200"/>
            <a:ext cx="762000" cy="0"/>
          </a:xfrm>
          <a:prstGeom prst="line">
            <a:avLst/>
          </a:prstGeom>
          <a:noFill/>
          <a:ln w="28575">
            <a:solidFill>
              <a:srgbClr val="FF0000"/>
            </a:solidFill>
            <a:round/>
            <a:headEnd/>
            <a:tailEnd type="triangle" w="med" len="med"/>
          </a:ln>
          <a:effectLst/>
        </p:spPr>
        <p:txBody>
          <a:bodyPr>
            <a:prstTxWarp prst="textNoShape">
              <a:avLst/>
            </a:prstTxWarp>
          </a:bodyPr>
          <a:lstStyle/>
          <a:p>
            <a:endParaRPr lang="en-US"/>
          </a:p>
        </p:txBody>
      </p:sp>
      <p:sp>
        <p:nvSpPr>
          <p:cNvPr id="424008" name="Line 72"/>
          <p:cNvSpPr>
            <a:spLocks noChangeShapeType="1"/>
          </p:cNvSpPr>
          <p:nvPr/>
        </p:nvSpPr>
        <p:spPr bwMode="auto">
          <a:xfrm>
            <a:off x="1414463" y="5181600"/>
            <a:ext cx="762000" cy="0"/>
          </a:xfrm>
          <a:prstGeom prst="line">
            <a:avLst/>
          </a:prstGeom>
          <a:noFill/>
          <a:ln w="28575">
            <a:solidFill>
              <a:srgbClr val="FF0000"/>
            </a:solidFill>
            <a:round/>
            <a:headEnd/>
            <a:tailEnd type="triangle" w="med" len="med"/>
          </a:ln>
          <a:effectLst/>
        </p:spPr>
        <p:txBody>
          <a:bodyPr>
            <a:prstTxWarp prst="textNoShape">
              <a:avLst/>
            </a:prstTxWarp>
          </a:bodyPr>
          <a:lstStyle/>
          <a:p>
            <a:endParaRPr lang="en-US"/>
          </a:p>
        </p:txBody>
      </p:sp>
      <p:sp>
        <p:nvSpPr>
          <p:cNvPr id="424009" name="Line 73"/>
          <p:cNvSpPr>
            <a:spLocks noChangeShapeType="1"/>
          </p:cNvSpPr>
          <p:nvPr/>
        </p:nvSpPr>
        <p:spPr bwMode="auto">
          <a:xfrm>
            <a:off x="1414463" y="5334000"/>
            <a:ext cx="762000" cy="0"/>
          </a:xfrm>
          <a:prstGeom prst="line">
            <a:avLst/>
          </a:prstGeom>
          <a:noFill/>
          <a:ln w="28575">
            <a:solidFill>
              <a:srgbClr val="FF0000"/>
            </a:solidFill>
            <a:round/>
            <a:headEnd/>
            <a:tailEnd type="triangle" w="med" len="med"/>
          </a:ln>
          <a:effectLst/>
        </p:spPr>
        <p:txBody>
          <a:bodyPr>
            <a:prstTxWarp prst="textNoShape">
              <a:avLst/>
            </a:prstTxWarp>
          </a:bodyPr>
          <a:lstStyle/>
          <a:p>
            <a:endParaRPr lang="en-US"/>
          </a:p>
        </p:txBody>
      </p:sp>
      <p:sp>
        <p:nvSpPr>
          <p:cNvPr id="424010" name="Line 74"/>
          <p:cNvSpPr>
            <a:spLocks noChangeShapeType="1"/>
          </p:cNvSpPr>
          <p:nvPr/>
        </p:nvSpPr>
        <p:spPr bwMode="auto">
          <a:xfrm>
            <a:off x="1414463" y="5486400"/>
            <a:ext cx="762000" cy="0"/>
          </a:xfrm>
          <a:prstGeom prst="line">
            <a:avLst/>
          </a:prstGeom>
          <a:noFill/>
          <a:ln w="28575">
            <a:solidFill>
              <a:srgbClr val="FF0000"/>
            </a:solidFill>
            <a:round/>
            <a:headEnd/>
            <a:tailEnd type="triangle" w="med" len="med"/>
          </a:ln>
          <a:effectLst/>
        </p:spPr>
        <p:txBody>
          <a:bodyPr>
            <a:prstTxWarp prst="textNoShape">
              <a:avLst/>
            </a:prstTxWarp>
          </a:bodyPr>
          <a:lstStyle/>
          <a:p>
            <a:endParaRPr lang="en-US"/>
          </a:p>
        </p:txBody>
      </p:sp>
      <p:sp>
        <p:nvSpPr>
          <p:cNvPr id="424011" name="Line 75"/>
          <p:cNvSpPr>
            <a:spLocks noChangeShapeType="1"/>
          </p:cNvSpPr>
          <p:nvPr/>
        </p:nvSpPr>
        <p:spPr bwMode="auto">
          <a:xfrm>
            <a:off x="1414463" y="5638800"/>
            <a:ext cx="762000" cy="0"/>
          </a:xfrm>
          <a:prstGeom prst="line">
            <a:avLst/>
          </a:prstGeom>
          <a:noFill/>
          <a:ln w="28575">
            <a:solidFill>
              <a:srgbClr val="FF0000"/>
            </a:solidFill>
            <a:round/>
            <a:headEnd/>
            <a:tailEnd type="triangle" w="med" len="med"/>
          </a:ln>
          <a:effectLst/>
        </p:spPr>
        <p:txBody>
          <a:bodyPr>
            <a:prstTxWarp prst="textNoShape">
              <a:avLst/>
            </a:prstTxWarp>
          </a:bodyPr>
          <a:lstStyle/>
          <a:p>
            <a:endParaRPr lang="en-US"/>
          </a:p>
        </p:txBody>
      </p:sp>
      <p:sp>
        <p:nvSpPr>
          <p:cNvPr id="424012" name="Line 76"/>
          <p:cNvSpPr>
            <a:spLocks noChangeShapeType="1"/>
          </p:cNvSpPr>
          <p:nvPr/>
        </p:nvSpPr>
        <p:spPr bwMode="auto">
          <a:xfrm>
            <a:off x="1414463" y="5791200"/>
            <a:ext cx="762000" cy="0"/>
          </a:xfrm>
          <a:prstGeom prst="line">
            <a:avLst/>
          </a:prstGeom>
          <a:noFill/>
          <a:ln w="28575">
            <a:solidFill>
              <a:srgbClr val="FF0000"/>
            </a:solidFill>
            <a:round/>
            <a:headEnd/>
            <a:tailEnd type="triangle" w="med" len="med"/>
          </a:ln>
          <a:effectLst/>
        </p:spPr>
        <p:txBody>
          <a:bodyPr>
            <a:prstTxWarp prst="textNoShape">
              <a:avLst/>
            </a:prstTxWarp>
          </a:bodyPr>
          <a:lstStyle/>
          <a:p>
            <a:endParaRPr lang="en-US"/>
          </a:p>
        </p:txBody>
      </p:sp>
      <p:sp>
        <p:nvSpPr>
          <p:cNvPr id="424013" name="Line 77"/>
          <p:cNvSpPr>
            <a:spLocks noChangeShapeType="1"/>
          </p:cNvSpPr>
          <p:nvPr/>
        </p:nvSpPr>
        <p:spPr bwMode="auto">
          <a:xfrm>
            <a:off x="1414463" y="5943600"/>
            <a:ext cx="1447800" cy="0"/>
          </a:xfrm>
          <a:prstGeom prst="line">
            <a:avLst/>
          </a:prstGeom>
          <a:noFill/>
          <a:ln w="28575">
            <a:solidFill>
              <a:schemeClr val="tx1"/>
            </a:solidFill>
            <a:round/>
            <a:headEnd/>
            <a:tailEnd type="triangle" w="med" len="med"/>
          </a:ln>
          <a:effectLst/>
        </p:spPr>
        <p:txBody>
          <a:bodyPr>
            <a:prstTxWarp prst="textNoShape">
              <a:avLst/>
            </a:prstTxWarp>
          </a:bodyPr>
          <a:lstStyle/>
          <a:p>
            <a:endParaRPr lang="en-US"/>
          </a:p>
        </p:txBody>
      </p:sp>
      <p:sp>
        <p:nvSpPr>
          <p:cNvPr id="424014" name="Line 78"/>
          <p:cNvSpPr>
            <a:spLocks noChangeShapeType="1"/>
          </p:cNvSpPr>
          <p:nvPr/>
        </p:nvSpPr>
        <p:spPr bwMode="auto">
          <a:xfrm>
            <a:off x="1414463" y="6096000"/>
            <a:ext cx="1447800" cy="0"/>
          </a:xfrm>
          <a:prstGeom prst="line">
            <a:avLst/>
          </a:prstGeom>
          <a:noFill/>
          <a:ln w="28575">
            <a:solidFill>
              <a:schemeClr val="tx1"/>
            </a:solidFill>
            <a:round/>
            <a:headEnd/>
            <a:tailEnd type="triangle" w="med" len="med"/>
          </a:ln>
          <a:effectLst/>
        </p:spPr>
        <p:txBody>
          <a:bodyPr>
            <a:prstTxWarp prst="textNoShape">
              <a:avLst/>
            </a:prstTxWarp>
          </a:bodyPr>
          <a:lstStyle/>
          <a:p>
            <a:endParaRPr lang="en-US"/>
          </a:p>
        </p:txBody>
      </p:sp>
      <p:sp>
        <p:nvSpPr>
          <p:cNvPr id="424015" name="Line 79"/>
          <p:cNvSpPr>
            <a:spLocks noChangeShapeType="1"/>
          </p:cNvSpPr>
          <p:nvPr/>
        </p:nvSpPr>
        <p:spPr bwMode="auto">
          <a:xfrm>
            <a:off x="1414463" y="6248400"/>
            <a:ext cx="1447800" cy="0"/>
          </a:xfrm>
          <a:prstGeom prst="line">
            <a:avLst/>
          </a:prstGeom>
          <a:noFill/>
          <a:ln w="28575">
            <a:solidFill>
              <a:schemeClr val="tx1"/>
            </a:solidFill>
            <a:round/>
            <a:headEnd/>
            <a:tailEnd type="triangle" w="med" len="med"/>
          </a:ln>
          <a:effectLst/>
        </p:spPr>
        <p:txBody>
          <a:bodyPr>
            <a:prstTxWarp prst="textNoShape">
              <a:avLst/>
            </a:prstTxWarp>
          </a:bodyPr>
          <a:lstStyle/>
          <a:p>
            <a:endParaRPr lang="en-US"/>
          </a:p>
        </p:txBody>
      </p:sp>
      <p:sp>
        <p:nvSpPr>
          <p:cNvPr id="424016" name="Line 80"/>
          <p:cNvSpPr>
            <a:spLocks noChangeShapeType="1"/>
          </p:cNvSpPr>
          <p:nvPr/>
        </p:nvSpPr>
        <p:spPr bwMode="auto">
          <a:xfrm>
            <a:off x="1427163" y="6400800"/>
            <a:ext cx="1447800" cy="0"/>
          </a:xfrm>
          <a:prstGeom prst="line">
            <a:avLst/>
          </a:prstGeom>
          <a:noFill/>
          <a:ln w="28575">
            <a:solidFill>
              <a:schemeClr val="tx1"/>
            </a:solidFill>
            <a:round/>
            <a:headEnd/>
            <a:tailEnd type="triangle" w="med" len="med"/>
          </a:ln>
          <a:effectLst/>
        </p:spPr>
        <p:txBody>
          <a:bodyPr>
            <a:prstTxWarp prst="textNoShape">
              <a:avLst/>
            </a:prstTxWarp>
          </a:bodyPr>
          <a:lstStyle/>
          <a:p>
            <a:endParaRPr lang="en-US"/>
          </a:p>
        </p:txBody>
      </p:sp>
      <p:sp>
        <p:nvSpPr>
          <p:cNvPr id="424017" name="Rectangle 81"/>
          <p:cNvSpPr>
            <a:spLocks noChangeArrowheads="1"/>
          </p:cNvSpPr>
          <p:nvPr/>
        </p:nvSpPr>
        <p:spPr bwMode="auto">
          <a:xfrm>
            <a:off x="1427163" y="5837238"/>
            <a:ext cx="5638800" cy="550862"/>
          </a:xfrm>
          <a:prstGeom prst="rect">
            <a:avLst/>
          </a:prstGeom>
          <a:solidFill>
            <a:srgbClr val="777777">
              <a:alpha val="45000"/>
            </a:srgbClr>
          </a:solidFill>
          <a:ln w="9525">
            <a:noFill/>
            <a:miter lim="800000"/>
            <a:headEnd/>
            <a:tailEnd/>
          </a:ln>
          <a:effectLst/>
        </p:spPr>
        <p:txBody>
          <a:bodyPr wrap="none" anchor="ctr">
            <a:prstTxWarp prst="textNoShape">
              <a:avLst/>
            </a:prstTxWarp>
          </a:bodyPr>
          <a:lstStyle/>
          <a:p>
            <a:endParaRPr lang="en-US"/>
          </a:p>
        </p:txBody>
      </p:sp>
      <p:sp>
        <p:nvSpPr>
          <p:cNvPr id="424018" name="Rectangle 82"/>
          <p:cNvSpPr>
            <a:spLocks noChangeArrowheads="1"/>
          </p:cNvSpPr>
          <p:nvPr/>
        </p:nvSpPr>
        <p:spPr bwMode="auto">
          <a:xfrm>
            <a:off x="1414463" y="4935538"/>
            <a:ext cx="5638800" cy="900112"/>
          </a:xfrm>
          <a:prstGeom prst="rect">
            <a:avLst/>
          </a:prstGeom>
          <a:solidFill>
            <a:srgbClr val="FFFF66">
              <a:alpha val="39000"/>
            </a:srgbClr>
          </a:solidFill>
          <a:ln w="9525">
            <a:noFill/>
            <a:miter lim="800000"/>
            <a:headEnd/>
            <a:tailEnd/>
          </a:ln>
          <a:effectLst/>
        </p:spPr>
        <p:txBody>
          <a:bodyPr wrap="none" anchor="ctr">
            <a:prstTxWarp prst="textNoShape">
              <a:avLst/>
            </a:prstTxWarp>
          </a:bodyPr>
          <a:lstStyle/>
          <a:p>
            <a:endParaRPr lang="en-US"/>
          </a:p>
        </p:txBody>
      </p:sp>
      <p:sp>
        <p:nvSpPr>
          <p:cNvPr id="424019" name="Oval 83"/>
          <p:cNvSpPr>
            <a:spLocks noChangeArrowheads="1"/>
          </p:cNvSpPr>
          <p:nvPr/>
        </p:nvSpPr>
        <p:spPr bwMode="auto">
          <a:xfrm>
            <a:off x="4081463" y="5257800"/>
            <a:ext cx="228600" cy="304800"/>
          </a:xfrm>
          <a:prstGeom prst="ellipse">
            <a:avLst/>
          </a:prstGeom>
          <a:noFill/>
          <a:ln w="28575">
            <a:solidFill>
              <a:srgbClr val="0000FF"/>
            </a:solidFill>
            <a:round/>
            <a:headEnd/>
            <a:tailEnd/>
          </a:ln>
          <a:effectLst/>
        </p:spPr>
        <p:txBody>
          <a:bodyPr wrap="none" anchor="ctr">
            <a:prstTxWarp prst="textNoShape">
              <a:avLst/>
            </a:prstTxWarp>
          </a:bodyPr>
          <a:lstStyle/>
          <a:p>
            <a:endParaRPr lang="en-US"/>
          </a:p>
        </p:txBody>
      </p:sp>
      <p:sp>
        <p:nvSpPr>
          <p:cNvPr id="424020" name="Oval 84"/>
          <p:cNvSpPr>
            <a:spLocks noChangeArrowheads="1"/>
          </p:cNvSpPr>
          <p:nvPr/>
        </p:nvSpPr>
        <p:spPr bwMode="auto">
          <a:xfrm>
            <a:off x="3014663" y="4554538"/>
            <a:ext cx="2401887" cy="1455737"/>
          </a:xfrm>
          <a:prstGeom prst="ellipse">
            <a:avLst/>
          </a:prstGeom>
          <a:noFill/>
          <a:ln w="28575">
            <a:solidFill>
              <a:srgbClr val="0000FF"/>
            </a:solidFill>
            <a:round/>
            <a:headEnd/>
            <a:tailEnd/>
          </a:ln>
          <a:effectLst/>
        </p:spPr>
        <p:txBody>
          <a:bodyPr wrap="none" anchor="ctr">
            <a:prstTxWarp prst="textNoShape">
              <a:avLst/>
            </a:prstTxWarp>
          </a:bodyPr>
          <a:lstStyle/>
          <a:p>
            <a:endParaRPr lang="en-US"/>
          </a:p>
        </p:txBody>
      </p:sp>
      <p:sp>
        <p:nvSpPr>
          <p:cNvPr id="424021" name="Oval 85"/>
          <p:cNvSpPr>
            <a:spLocks noChangeArrowheads="1"/>
          </p:cNvSpPr>
          <p:nvPr/>
        </p:nvSpPr>
        <p:spPr bwMode="auto">
          <a:xfrm>
            <a:off x="3929063" y="5105400"/>
            <a:ext cx="533400" cy="609600"/>
          </a:xfrm>
          <a:prstGeom prst="ellipse">
            <a:avLst/>
          </a:prstGeom>
          <a:noFill/>
          <a:ln w="28575">
            <a:solidFill>
              <a:srgbClr val="0000FF"/>
            </a:solidFill>
            <a:round/>
            <a:headEnd/>
            <a:tailEnd/>
          </a:ln>
          <a:effectLst/>
        </p:spPr>
        <p:txBody>
          <a:bodyPr wrap="none" anchor="ctr">
            <a:prstTxWarp prst="textNoShape">
              <a:avLst/>
            </a:prstTxWarp>
          </a:bodyPr>
          <a:lstStyle/>
          <a:p>
            <a:endParaRPr lang="en-US"/>
          </a:p>
        </p:txBody>
      </p:sp>
      <p:sp>
        <p:nvSpPr>
          <p:cNvPr id="424022" name="Oval 86"/>
          <p:cNvSpPr>
            <a:spLocks noChangeArrowheads="1"/>
          </p:cNvSpPr>
          <p:nvPr/>
        </p:nvSpPr>
        <p:spPr bwMode="auto">
          <a:xfrm>
            <a:off x="3725863" y="4953000"/>
            <a:ext cx="911225" cy="914400"/>
          </a:xfrm>
          <a:prstGeom prst="ellipse">
            <a:avLst/>
          </a:prstGeom>
          <a:noFill/>
          <a:ln w="28575">
            <a:solidFill>
              <a:srgbClr val="0000FF"/>
            </a:solidFill>
            <a:round/>
            <a:headEnd/>
            <a:tailEnd/>
          </a:ln>
          <a:effectLst/>
        </p:spPr>
        <p:txBody>
          <a:bodyPr wrap="none" anchor="ctr">
            <a:prstTxWarp prst="textNoShape">
              <a:avLst/>
            </a:prstTxWarp>
          </a:bodyPr>
          <a:lstStyle/>
          <a:p>
            <a:endParaRPr lang="en-US"/>
          </a:p>
        </p:txBody>
      </p:sp>
      <p:sp>
        <p:nvSpPr>
          <p:cNvPr id="424023" name="Oval 87"/>
          <p:cNvSpPr>
            <a:spLocks noChangeArrowheads="1"/>
          </p:cNvSpPr>
          <p:nvPr/>
        </p:nvSpPr>
        <p:spPr bwMode="auto">
          <a:xfrm>
            <a:off x="6294438" y="4951413"/>
            <a:ext cx="414337" cy="917575"/>
          </a:xfrm>
          <a:prstGeom prst="ellipse">
            <a:avLst/>
          </a:prstGeom>
          <a:noFill/>
          <a:ln w="28575">
            <a:solidFill>
              <a:srgbClr val="FF0000"/>
            </a:solidFill>
            <a:round/>
            <a:headEnd/>
            <a:tailEnd/>
          </a:ln>
          <a:effectLst/>
        </p:spPr>
        <p:txBody>
          <a:bodyPr wrap="none" anchor="ctr">
            <a:prstTxWarp prst="textNoShape">
              <a:avLst/>
            </a:prstTxWarp>
          </a:bodyPr>
          <a:lstStyle/>
          <a:p>
            <a:endParaRPr lang="en-US"/>
          </a:p>
        </p:txBody>
      </p:sp>
      <p:sp>
        <p:nvSpPr>
          <p:cNvPr id="424024" name="Line 88"/>
          <p:cNvSpPr>
            <a:spLocks noChangeShapeType="1"/>
          </p:cNvSpPr>
          <p:nvPr/>
        </p:nvSpPr>
        <p:spPr bwMode="auto">
          <a:xfrm>
            <a:off x="3471863" y="6019800"/>
            <a:ext cx="4648200" cy="0"/>
          </a:xfrm>
          <a:prstGeom prst="line">
            <a:avLst/>
          </a:prstGeom>
          <a:noFill/>
          <a:ln w="9525">
            <a:solidFill>
              <a:schemeClr val="tx1"/>
            </a:solidFill>
            <a:prstDash val="dash"/>
            <a:round/>
            <a:headEnd/>
            <a:tailEnd/>
          </a:ln>
          <a:effectLst/>
        </p:spPr>
        <p:txBody>
          <a:bodyPr>
            <a:prstTxWarp prst="textNoShape">
              <a:avLst/>
            </a:prstTxWarp>
          </a:bodyPr>
          <a:lstStyle/>
          <a:p>
            <a:endParaRPr lang="en-US"/>
          </a:p>
        </p:txBody>
      </p:sp>
      <p:sp>
        <p:nvSpPr>
          <p:cNvPr id="424025" name="Line 89"/>
          <p:cNvSpPr>
            <a:spLocks noChangeShapeType="1"/>
          </p:cNvSpPr>
          <p:nvPr/>
        </p:nvSpPr>
        <p:spPr bwMode="auto">
          <a:xfrm>
            <a:off x="4157663" y="4554538"/>
            <a:ext cx="4038600" cy="0"/>
          </a:xfrm>
          <a:prstGeom prst="line">
            <a:avLst/>
          </a:prstGeom>
          <a:noFill/>
          <a:ln w="9525">
            <a:solidFill>
              <a:schemeClr val="tx1"/>
            </a:solidFill>
            <a:prstDash val="dash"/>
            <a:round/>
            <a:headEnd/>
            <a:tailEnd/>
          </a:ln>
          <a:effectLst/>
        </p:spPr>
        <p:txBody>
          <a:bodyPr>
            <a:prstTxWarp prst="textNoShape">
              <a:avLst/>
            </a:prstTxWarp>
          </a:bodyPr>
          <a:lstStyle/>
          <a:p>
            <a:endParaRPr lang="en-US"/>
          </a:p>
        </p:txBody>
      </p:sp>
      <p:sp>
        <p:nvSpPr>
          <p:cNvPr id="424026" name="Line 90"/>
          <p:cNvSpPr>
            <a:spLocks noChangeShapeType="1"/>
          </p:cNvSpPr>
          <p:nvPr/>
        </p:nvSpPr>
        <p:spPr bwMode="auto">
          <a:xfrm>
            <a:off x="4157663" y="5867400"/>
            <a:ext cx="2971800" cy="0"/>
          </a:xfrm>
          <a:prstGeom prst="line">
            <a:avLst/>
          </a:prstGeom>
          <a:noFill/>
          <a:ln w="9525">
            <a:solidFill>
              <a:schemeClr val="tx1"/>
            </a:solidFill>
            <a:prstDash val="dash"/>
            <a:round/>
            <a:headEnd/>
            <a:tailEnd/>
          </a:ln>
          <a:effectLst/>
        </p:spPr>
        <p:txBody>
          <a:bodyPr>
            <a:prstTxWarp prst="textNoShape">
              <a:avLst/>
            </a:prstTxWarp>
          </a:bodyPr>
          <a:lstStyle/>
          <a:p>
            <a:endParaRPr lang="en-US"/>
          </a:p>
        </p:txBody>
      </p:sp>
      <p:sp>
        <p:nvSpPr>
          <p:cNvPr id="424027" name="Line 91"/>
          <p:cNvSpPr>
            <a:spLocks noChangeShapeType="1"/>
          </p:cNvSpPr>
          <p:nvPr/>
        </p:nvSpPr>
        <p:spPr bwMode="auto">
          <a:xfrm>
            <a:off x="4157663" y="4953000"/>
            <a:ext cx="2971800" cy="0"/>
          </a:xfrm>
          <a:prstGeom prst="line">
            <a:avLst/>
          </a:prstGeom>
          <a:noFill/>
          <a:ln w="9525">
            <a:solidFill>
              <a:schemeClr val="tx1"/>
            </a:solidFill>
            <a:prstDash val="dash"/>
            <a:round/>
            <a:headEnd/>
            <a:tailEnd/>
          </a:ln>
          <a:effectLst/>
        </p:spPr>
        <p:txBody>
          <a:bodyPr>
            <a:prstTxWarp prst="textNoShape">
              <a:avLst/>
            </a:prstTxWarp>
          </a:bodyPr>
          <a:lstStyle/>
          <a:p>
            <a:endParaRPr lang="en-US"/>
          </a:p>
        </p:txBody>
      </p:sp>
      <p:sp>
        <p:nvSpPr>
          <p:cNvPr id="424028" name="Line 92"/>
          <p:cNvSpPr>
            <a:spLocks noChangeShapeType="1"/>
          </p:cNvSpPr>
          <p:nvPr/>
        </p:nvSpPr>
        <p:spPr bwMode="auto">
          <a:xfrm>
            <a:off x="4157663" y="5715000"/>
            <a:ext cx="2971800" cy="0"/>
          </a:xfrm>
          <a:prstGeom prst="line">
            <a:avLst/>
          </a:prstGeom>
          <a:noFill/>
          <a:ln w="9525">
            <a:solidFill>
              <a:schemeClr val="tx1"/>
            </a:solidFill>
            <a:prstDash val="dash"/>
            <a:round/>
            <a:headEnd/>
            <a:tailEnd/>
          </a:ln>
          <a:effectLst/>
        </p:spPr>
        <p:txBody>
          <a:bodyPr>
            <a:prstTxWarp prst="textNoShape">
              <a:avLst/>
            </a:prstTxWarp>
          </a:bodyPr>
          <a:lstStyle/>
          <a:p>
            <a:endParaRPr lang="en-US"/>
          </a:p>
        </p:txBody>
      </p:sp>
      <p:sp>
        <p:nvSpPr>
          <p:cNvPr id="424029" name="Line 93"/>
          <p:cNvSpPr>
            <a:spLocks noChangeShapeType="1"/>
          </p:cNvSpPr>
          <p:nvPr/>
        </p:nvSpPr>
        <p:spPr bwMode="auto">
          <a:xfrm>
            <a:off x="4157663" y="5105400"/>
            <a:ext cx="2971800" cy="0"/>
          </a:xfrm>
          <a:prstGeom prst="line">
            <a:avLst/>
          </a:prstGeom>
          <a:noFill/>
          <a:ln w="9525">
            <a:solidFill>
              <a:schemeClr val="tx1"/>
            </a:solidFill>
            <a:prstDash val="dash"/>
            <a:round/>
            <a:headEnd/>
            <a:tailEnd/>
          </a:ln>
          <a:effectLst/>
        </p:spPr>
        <p:txBody>
          <a:bodyPr>
            <a:prstTxWarp prst="textNoShape">
              <a:avLst/>
            </a:prstTxWarp>
          </a:bodyPr>
          <a:lstStyle/>
          <a:p>
            <a:endParaRPr lang="en-US"/>
          </a:p>
        </p:txBody>
      </p:sp>
      <p:sp>
        <p:nvSpPr>
          <p:cNvPr id="424030" name="Line 94"/>
          <p:cNvSpPr>
            <a:spLocks noChangeShapeType="1"/>
          </p:cNvSpPr>
          <p:nvPr/>
        </p:nvSpPr>
        <p:spPr bwMode="auto">
          <a:xfrm>
            <a:off x="4157663" y="5562600"/>
            <a:ext cx="2971800" cy="0"/>
          </a:xfrm>
          <a:prstGeom prst="line">
            <a:avLst/>
          </a:prstGeom>
          <a:noFill/>
          <a:ln w="9525">
            <a:solidFill>
              <a:schemeClr val="tx1"/>
            </a:solidFill>
            <a:prstDash val="dash"/>
            <a:round/>
            <a:headEnd/>
            <a:tailEnd/>
          </a:ln>
          <a:effectLst/>
        </p:spPr>
        <p:txBody>
          <a:bodyPr>
            <a:prstTxWarp prst="textNoShape">
              <a:avLst/>
            </a:prstTxWarp>
          </a:bodyPr>
          <a:lstStyle/>
          <a:p>
            <a:endParaRPr lang="en-US"/>
          </a:p>
        </p:txBody>
      </p:sp>
      <p:sp>
        <p:nvSpPr>
          <p:cNvPr id="424031" name="Line 95"/>
          <p:cNvSpPr>
            <a:spLocks noChangeShapeType="1"/>
          </p:cNvSpPr>
          <p:nvPr/>
        </p:nvSpPr>
        <p:spPr bwMode="auto">
          <a:xfrm>
            <a:off x="4157663" y="5257800"/>
            <a:ext cx="2971800" cy="0"/>
          </a:xfrm>
          <a:prstGeom prst="line">
            <a:avLst/>
          </a:prstGeom>
          <a:noFill/>
          <a:ln w="9525">
            <a:solidFill>
              <a:schemeClr val="tx1"/>
            </a:solidFill>
            <a:prstDash val="dash"/>
            <a:round/>
            <a:headEnd/>
            <a:tailEnd/>
          </a:ln>
          <a:effectLst/>
        </p:spPr>
        <p:txBody>
          <a:bodyPr>
            <a:prstTxWarp prst="textNoShape">
              <a:avLst/>
            </a:prstTxWarp>
          </a:bodyPr>
          <a:lstStyle/>
          <a:p>
            <a:endParaRPr lang="en-US"/>
          </a:p>
        </p:txBody>
      </p:sp>
      <p:sp>
        <p:nvSpPr>
          <p:cNvPr id="424032" name="Oval 96"/>
          <p:cNvSpPr>
            <a:spLocks noChangeArrowheads="1"/>
          </p:cNvSpPr>
          <p:nvPr/>
        </p:nvSpPr>
        <p:spPr bwMode="auto">
          <a:xfrm>
            <a:off x="6380163" y="5092700"/>
            <a:ext cx="236537" cy="642938"/>
          </a:xfrm>
          <a:prstGeom prst="ellipse">
            <a:avLst/>
          </a:prstGeom>
          <a:noFill/>
          <a:ln w="28575">
            <a:solidFill>
              <a:srgbClr val="FF0000"/>
            </a:solidFill>
            <a:round/>
            <a:headEnd/>
            <a:tailEnd/>
          </a:ln>
          <a:effectLst/>
        </p:spPr>
        <p:txBody>
          <a:bodyPr wrap="none" anchor="ctr">
            <a:prstTxWarp prst="textNoShape">
              <a:avLst/>
            </a:prstTxWarp>
          </a:bodyPr>
          <a:lstStyle/>
          <a:p>
            <a:endParaRPr lang="en-US"/>
          </a:p>
        </p:txBody>
      </p:sp>
      <p:sp>
        <p:nvSpPr>
          <p:cNvPr id="424033" name="Oval 97"/>
          <p:cNvSpPr>
            <a:spLocks noChangeArrowheads="1"/>
          </p:cNvSpPr>
          <p:nvPr/>
        </p:nvSpPr>
        <p:spPr bwMode="auto">
          <a:xfrm>
            <a:off x="6445250" y="5245100"/>
            <a:ext cx="114300" cy="315913"/>
          </a:xfrm>
          <a:prstGeom prst="ellipse">
            <a:avLst/>
          </a:prstGeom>
          <a:noFill/>
          <a:ln w="28575">
            <a:solidFill>
              <a:srgbClr val="FF0000"/>
            </a:solidFill>
            <a:round/>
            <a:headEnd/>
            <a:tailEnd/>
          </a:ln>
          <a:effectLst/>
        </p:spPr>
        <p:txBody>
          <a:bodyPr wrap="none" anchor="ctr">
            <a:prstTxWarp prst="textNoShape">
              <a:avLst/>
            </a:prstTxWarp>
          </a:bodyPr>
          <a:lstStyle/>
          <a:p>
            <a:endParaRPr lang="en-US"/>
          </a:p>
        </p:txBody>
      </p:sp>
      <p:sp>
        <p:nvSpPr>
          <p:cNvPr id="424034" name="Line 98"/>
          <p:cNvSpPr>
            <a:spLocks noChangeShapeType="1"/>
          </p:cNvSpPr>
          <p:nvPr/>
        </p:nvSpPr>
        <p:spPr bwMode="auto">
          <a:xfrm>
            <a:off x="6500813" y="4557713"/>
            <a:ext cx="0" cy="1600200"/>
          </a:xfrm>
          <a:prstGeom prst="line">
            <a:avLst/>
          </a:prstGeom>
          <a:noFill/>
          <a:ln w="9525">
            <a:solidFill>
              <a:srgbClr val="FF0000"/>
            </a:solidFill>
            <a:round/>
            <a:headEnd/>
            <a:tailEnd/>
          </a:ln>
          <a:effectLst/>
        </p:spPr>
        <p:txBody>
          <a:bodyPr>
            <a:prstTxWarp prst="textNoShape">
              <a:avLst/>
            </a:prstTxWarp>
          </a:bodyPr>
          <a:lstStyle/>
          <a:p>
            <a:endParaRPr lang="en-US"/>
          </a:p>
        </p:txBody>
      </p:sp>
      <p:grpSp>
        <p:nvGrpSpPr>
          <p:cNvPr id="6" name="Group 99"/>
          <p:cNvGrpSpPr>
            <a:grpSpLocks/>
          </p:cNvGrpSpPr>
          <p:nvPr/>
        </p:nvGrpSpPr>
        <p:grpSpPr bwMode="auto">
          <a:xfrm>
            <a:off x="6246813" y="4554538"/>
            <a:ext cx="509587" cy="1455737"/>
            <a:chOff x="3524" y="1191"/>
            <a:chExt cx="321" cy="771"/>
          </a:xfrm>
        </p:grpSpPr>
        <p:sp>
          <p:nvSpPr>
            <p:cNvPr id="424036" name="Arc 100"/>
            <p:cNvSpPr>
              <a:spLocks/>
            </p:cNvSpPr>
            <p:nvPr/>
          </p:nvSpPr>
          <p:spPr bwMode="auto">
            <a:xfrm flipH="1">
              <a:off x="3524" y="1383"/>
              <a:ext cx="137" cy="393"/>
            </a:xfrm>
            <a:custGeom>
              <a:avLst/>
              <a:gdLst>
                <a:gd name="G0" fmla="+- 0 0 0"/>
                <a:gd name="G1" fmla="+- 11436 0 0"/>
                <a:gd name="G2" fmla="+- 21600 0 0"/>
                <a:gd name="T0" fmla="*/ 18325 w 21600"/>
                <a:gd name="T1" fmla="*/ 0 h 22962"/>
                <a:gd name="T2" fmla="*/ 18268 w 21600"/>
                <a:gd name="T3" fmla="*/ 22962 h 22962"/>
                <a:gd name="T4" fmla="*/ 0 w 21600"/>
                <a:gd name="T5" fmla="*/ 11436 h 22962"/>
              </a:gdLst>
              <a:ahLst/>
              <a:cxnLst>
                <a:cxn ang="0">
                  <a:pos x="T0" y="T1"/>
                </a:cxn>
                <a:cxn ang="0">
                  <a:pos x="T2" y="T3"/>
                </a:cxn>
                <a:cxn ang="0">
                  <a:pos x="T4" y="T5"/>
                </a:cxn>
              </a:cxnLst>
              <a:rect l="0" t="0" r="r" b="b"/>
              <a:pathLst>
                <a:path w="21600" h="22962" fill="none" extrusionOk="0">
                  <a:moveTo>
                    <a:pt x="18324" y="0"/>
                  </a:moveTo>
                  <a:cubicBezTo>
                    <a:pt x="20465" y="3430"/>
                    <a:pt x="21600" y="7392"/>
                    <a:pt x="21600" y="11436"/>
                  </a:cubicBezTo>
                  <a:cubicBezTo>
                    <a:pt x="21600" y="15515"/>
                    <a:pt x="20444" y="19511"/>
                    <a:pt x="18267" y="22961"/>
                  </a:cubicBezTo>
                </a:path>
                <a:path w="21600" h="22962" stroke="0" extrusionOk="0">
                  <a:moveTo>
                    <a:pt x="18324" y="0"/>
                  </a:moveTo>
                  <a:cubicBezTo>
                    <a:pt x="20465" y="3430"/>
                    <a:pt x="21600" y="7392"/>
                    <a:pt x="21600" y="11436"/>
                  </a:cubicBezTo>
                  <a:cubicBezTo>
                    <a:pt x="21600" y="15515"/>
                    <a:pt x="20444" y="19511"/>
                    <a:pt x="18267" y="22961"/>
                  </a:cubicBezTo>
                  <a:lnTo>
                    <a:pt x="0" y="11436"/>
                  </a:lnTo>
                  <a:close/>
                </a:path>
              </a:pathLst>
            </a:custGeom>
            <a:noFill/>
            <a:ln w="28575">
              <a:solidFill>
                <a:srgbClr val="FF0000"/>
              </a:solidFill>
              <a:round/>
              <a:headEnd/>
              <a:tailEnd/>
            </a:ln>
            <a:effectLst/>
          </p:spPr>
          <p:txBody>
            <a:bodyPr wrap="none" anchor="ctr">
              <a:prstTxWarp prst="textNoShape">
                <a:avLst/>
              </a:prstTxWarp>
            </a:bodyPr>
            <a:lstStyle/>
            <a:p>
              <a:endParaRPr lang="en-US"/>
            </a:p>
          </p:txBody>
        </p:sp>
        <p:sp>
          <p:nvSpPr>
            <p:cNvPr id="424037" name="Arc 101"/>
            <p:cNvSpPr>
              <a:spLocks/>
            </p:cNvSpPr>
            <p:nvPr/>
          </p:nvSpPr>
          <p:spPr bwMode="auto">
            <a:xfrm>
              <a:off x="3708" y="1380"/>
              <a:ext cx="137" cy="393"/>
            </a:xfrm>
            <a:custGeom>
              <a:avLst/>
              <a:gdLst>
                <a:gd name="G0" fmla="+- 0 0 0"/>
                <a:gd name="G1" fmla="+- 11839 0 0"/>
                <a:gd name="G2" fmla="+- 21600 0 0"/>
                <a:gd name="T0" fmla="*/ 18067 w 21600"/>
                <a:gd name="T1" fmla="*/ 0 h 23021"/>
                <a:gd name="T2" fmla="*/ 18481 w 21600"/>
                <a:gd name="T3" fmla="*/ 23021 h 23021"/>
                <a:gd name="T4" fmla="*/ 0 w 21600"/>
                <a:gd name="T5" fmla="*/ 11839 h 23021"/>
              </a:gdLst>
              <a:ahLst/>
              <a:cxnLst>
                <a:cxn ang="0">
                  <a:pos x="T0" y="T1"/>
                </a:cxn>
                <a:cxn ang="0">
                  <a:pos x="T2" y="T3"/>
                </a:cxn>
                <a:cxn ang="0">
                  <a:pos x="T4" y="T5"/>
                </a:cxn>
              </a:cxnLst>
              <a:rect l="0" t="0" r="r" b="b"/>
              <a:pathLst>
                <a:path w="21600" h="23021" fill="none" extrusionOk="0">
                  <a:moveTo>
                    <a:pt x="18066" y="0"/>
                  </a:moveTo>
                  <a:cubicBezTo>
                    <a:pt x="20371" y="3518"/>
                    <a:pt x="21600" y="7632"/>
                    <a:pt x="21600" y="11839"/>
                  </a:cubicBezTo>
                  <a:cubicBezTo>
                    <a:pt x="21600" y="15781"/>
                    <a:pt x="20521" y="19647"/>
                    <a:pt x="18480" y="23020"/>
                  </a:cubicBezTo>
                </a:path>
                <a:path w="21600" h="23021" stroke="0" extrusionOk="0">
                  <a:moveTo>
                    <a:pt x="18066" y="0"/>
                  </a:moveTo>
                  <a:cubicBezTo>
                    <a:pt x="20371" y="3518"/>
                    <a:pt x="21600" y="7632"/>
                    <a:pt x="21600" y="11839"/>
                  </a:cubicBezTo>
                  <a:cubicBezTo>
                    <a:pt x="21600" y="15781"/>
                    <a:pt x="20521" y="19647"/>
                    <a:pt x="18480" y="23020"/>
                  </a:cubicBezTo>
                  <a:lnTo>
                    <a:pt x="0" y="11839"/>
                  </a:lnTo>
                  <a:close/>
                </a:path>
              </a:pathLst>
            </a:custGeom>
            <a:noFill/>
            <a:ln w="28575">
              <a:solidFill>
                <a:srgbClr val="FF0000"/>
              </a:solidFill>
              <a:round/>
              <a:headEnd/>
              <a:tailEnd/>
            </a:ln>
            <a:effectLst/>
          </p:spPr>
          <p:txBody>
            <a:bodyPr wrap="none" anchor="ctr">
              <a:prstTxWarp prst="textNoShape">
                <a:avLst/>
              </a:prstTxWarp>
            </a:bodyPr>
            <a:lstStyle/>
            <a:p>
              <a:endParaRPr lang="en-US"/>
            </a:p>
          </p:txBody>
        </p:sp>
        <p:sp>
          <p:nvSpPr>
            <p:cNvPr id="424038" name="Freeform 102"/>
            <p:cNvSpPr>
              <a:spLocks/>
            </p:cNvSpPr>
            <p:nvPr/>
          </p:nvSpPr>
          <p:spPr bwMode="auto">
            <a:xfrm>
              <a:off x="3545" y="1775"/>
              <a:ext cx="136" cy="184"/>
            </a:xfrm>
            <a:custGeom>
              <a:avLst/>
              <a:gdLst/>
              <a:ahLst/>
              <a:cxnLst>
                <a:cxn ang="0">
                  <a:pos x="0" y="0"/>
                </a:cxn>
                <a:cxn ang="0">
                  <a:pos x="6" y="19"/>
                </a:cxn>
                <a:cxn ang="0">
                  <a:pos x="28" y="79"/>
                </a:cxn>
                <a:cxn ang="0">
                  <a:pos x="63" y="106"/>
                </a:cxn>
                <a:cxn ang="0">
                  <a:pos x="100" y="127"/>
                </a:cxn>
                <a:cxn ang="0">
                  <a:pos x="124" y="151"/>
                </a:cxn>
                <a:cxn ang="0">
                  <a:pos x="136" y="184"/>
                </a:cxn>
              </a:cxnLst>
              <a:rect l="0" t="0" r="r" b="b"/>
              <a:pathLst>
                <a:path w="136" h="184">
                  <a:moveTo>
                    <a:pt x="0" y="0"/>
                  </a:moveTo>
                  <a:cubicBezTo>
                    <a:pt x="1" y="3"/>
                    <a:pt x="1" y="6"/>
                    <a:pt x="6" y="19"/>
                  </a:cubicBezTo>
                  <a:cubicBezTo>
                    <a:pt x="11" y="32"/>
                    <a:pt x="19" y="65"/>
                    <a:pt x="28" y="79"/>
                  </a:cubicBezTo>
                  <a:cubicBezTo>
                    <a:pt x="37" y="93"/>
                    <a:pt x="51" y="98"/>
                    <a:pt x="63" y="106"/>
                  </a:cubicBezTo>
                  <a:cubicBezTo>
                    <a:pt x="75" y="114"/>
                    <a:pt x="90" y="120"/>
                    <a:pt x="100" y="127"/>
                  </a:cubicBezTo>
                  <a:cubicBezTo>
                    <a:pt x="110" y="134"/>
                    <a:pt x="118" y="142"/>
                    <a:pt x="124" y="151"/>
                  </a:cubicBezTo>
                  <a:cubicBezTo>
                    <a:pt x="130" y="160"/>
                    <a:pt x="133" y="172"/>
                    <a:pt x="136" y="184"/>
                  </a:cubicBezTo>
                </a:path>
              </a:pathLst>
            </a:custGeom>
            <a:noFill/>
            <a:ln w="28575" cmpd="sng">
              <a:solidFill>
                <a:srgbClr val="FF0000"/>
              </a:solidFill>
              <a:round/>
              <a:headEnd/>
              <a:tailEnd/>
            </a:ln>
            <a:effectLst/>
          </p:spPr>
          <p:txBody>
            <a:bodyPr>
              <a:prstTxWarp prst="textNoShape">
                <a:avLst/>
              </a:prstTxWarp>
            </a:bodyPr>
            <a:lstStyle/>
            <a:p>
              <a:endParaRPr lang="en-US"/>
            </a:p>
          </p:txBody>
        </p:sp>
        <p:sp>
          <p:nvSpPr>
            <p:cNvPr id="424039" name="Freeform 103"/>
            <p:cNvSpPr>
              <a:spLocks/>
            </p:cNvSpPr>
            <p:nvPr/>
          </p:nvSpPr>
          <p:spPr bwMode="auto">
            <a:xfrm>
              <a:off x="3687" y="1770"/>
              <a:ext cx="138" cy="192"/>
            </a:xfrm>
            <a:custGeom>
              <a:avLst/>
              <a:gdLst/>
              <a:ahLst/>
              <a:cxnLst>
                <a:cxn ang="0">
                  <a:pos x="138" y="0"/>
                </a:cxn>
                <a:cxn ang="0">
                  <a:pos x="132" y="30"/>
                </a:cxn>
                <a:cxn ang="0">
                  <a:pos x="108" y="87"/>
                </a:cxn>
                <a:cxn ang="0">
                  <a:pos x="73" y="114"/>
                </a:cxn>
                <a:cxn ang="0">
                  <a:pos x="36" y="135"/>
                </a:cxn>
                <a:cxn ang="0">
                  <a:pos x="12" y="159"/>
                </a:cxn>
                <a:cxn ang="0">
                  <a:pos x="0" y="192"/>
                </a:cxn>
              </a:cxnLst>
              <a:rect l="0" t="0" r="r" b="b"/>
              <a:pathLst>
                <a:path w="138" h="192">
                  <a:moveTo>
                    <a:pt x="138" y="0"/>
                  </a:moveTo>
                  <a:cubicBezTo>
                    <a:pt x="137" y="5"/>
                    <a:pt x="137" y="16"/>
                    <a:pt x="132" y="30"/>
                  </a:cubicBezTo>
                  <a:cubicBezTo>
                    <a:pt x="127" y="44"/>
                    <a:pt x="118" y="73"/>
                    <a:pt x="108" y="87"/>
                  </a:cubicBezTo>
                  <a:cubicBezTo>
                    <a:pt x="98" y="101"/>
                    <a:pt x="85" y="106"/>
                    <a:pt x="73" y="114"/>
                  </a:cubicBezTo>
                  <a:cubicBezTo>
                    <a:pt x="61" y="122"/>
                    <a:pt x="46" y="128"/>
                    <a:pt x="36" y="135"/>
                  </a:cubicBezTo>
                  <a:cubicBezTo>
                    <a:pt x="26" y="142"/>
                    <a:pt x="18" y="150"/>
                    <a:pt x="12" y="159"/>
                  </a:cubicBezTo>
                  <a:cubicBezTo>
                    <a:pt x="6" y="168"/>
                    <a:pt x="3" y="180"/>
                    <a:pt x="0" y="192"/>
                  </a:cubicBezTo>
                </a:path>
              </a:pathLst>
            </a:custGeom>
            <a:noFill/>
            <a:ln w="28575" cmpd="sng">
              <a:solidFill>
                <a:srgbClr val="FF0000"/>
              </a:solidFill>
              <a:round/>
              <a:headEnd/>
              <a:tailEnd/>
            </a:ln>
            <a:effectLst/>
          </p:spPr>
          <p:txBody>
            <a:bodyPr>
              <a:prstTxWarp prst="textNoShape">
                <a:avLst/>
              </a:prstTxWarp>
            </a:bodyPr>
            <a:lstStyle/>
            <a:p>
              <a:endParaRPr lang="en-US"/>
            </a:p>
          </p:txBody>
        </p:sp>
        <p:sp>
          <p:nvSpPr>
            <p:cNvPr id="424040" name="Freeform 104"/>
            <p:cNvSpPr>
              <a:spLocks/>
            </p:cNvSpPr>
            <p:nvPr/>
          </p:nvSpPr>
          <p:spPr bwMode="auto">
            <a:xfrm>
              <a:off x="3545" y="1196"/>
              <a:ext cx="133" cy="189"/>
            </a:xfrm>
            <a:custGeom>
              <a:avLst/>
              <a:gdLst/>
              <a:ahLst/>
              <a:cxnLst>
                <a:cxn ang="0">
                  <a:pos x="0" y="189"/>
                </a:cxn>
                <a:cxn ang="0">
                  <a:pos x="9" y="156"/>
                </a:cxn>
                <a:cxn ang="0">
                  <a:pos x="30" y="103"/>
                </a:cxn>
                <a:cxn ang="0">
                  <a:pos x="60" y="78"/>
                </a:cxn>
                <a:cxn ang="0">
                  <a:pos x="97" y="57"/>
                </a:cxn>
                <a:cxn ang="0">
                  <a:pos x="121" y="33"/>
                </a:cxn>
                <a:cxn ang="0">
                  <a:pos x="133" y="0"/>
                </a:cxn>
              </a:cxnLst>
              <a:rect l="0" t="0" r="r" b="b"/>
              <a:pathLst>
                <a:path w="133" h="189">
                  <a:moveTo>
                    <a:pt x="0" y="189"/>
                  </a:moveTo>
                  <a:cubicBezTo>
                    <a:pt x="1" y="184"/>
                    <a:pt x="4" y="170"/>
                    <a:pt x="9" y="156"/>
                  </a:cubicBezTo>
                  <a:cubicBezTo>
                    <a:pt x="14" y="142"/>
                    <a:pt x="21" y="116"/>
                    <a:pt x="30" y="103"/>
                  </a:cubicBezTo>
                  <a:cubicBezTo>
                    <a:pt x="39" y="90"/>
                    <a:pt x="49" y="86"/>
                    <a:pt x="60" y="78"/>
                  </a:cubicBezTo>
                  <a:cubicBezTo>
                    <a:pt x="71" y="70"/>
                    <a:pt x="87" y="64"/>
                    <a:pt x="97" y="57"/>
                  </a:cubicBezTo>
                  <a:cubicBezTo>
                    <a:pt x="107" y="50"/>
                    <a:pt x="115" y="42"/>
                    <a:pt x="121" y="33"/>
                  </a:cubicBezTo>
                  <a:cubicBezTo>
                    <a:pt x="127" y="24"/>
                    <a:pt x="130" y="12"/>
                    <a:pt x="133" y="0"/>
                  </a:cubicBezTo>
                </a:path>
              </a:pathLst>
            </a:custGeom>
            <a:noFill/>
            <a:ln w="28575" cmpd="sng">
              <a:solidFill>
                <a:srgbClr val="FF0000"/>
              </a:solidFill>
              <a:round/>
              <a:headEnd/>
              <a:tailEnd/>
            </a:ln>
            <a:effectLst/>
          </p:spPr>
          <p:txBody>
            <a:bodyPr>
              <a:prstTxWarp prst="textNoShape">
                <a:avLst/>
              </a:prstTxWarp>
            </a:bodyPr>
            <a:lstStyle/>
            <a:p>
              <a:endParaRPr lang="en-US"/>
            </a:p>
          </p:txBody>
        </p:sp>
        <p:sp>
          <p:nvSpPr>
            <p:cNvPr id="424041" name="Freeform 105"/>
            <p:cNvSpPr>
              <a:spLocks/>
            </p:cNvSpPr>
            <p:nvPr/>
          </p:nvSpPr>
          <p:spPr bwMode="auto">
            <a:xfrm flipV="1">
              <a:off x="3684" y="1191"/>
              <a:ext cx="138" cy="192"/>
            </a:xfrm>
            <a:custGeom>
              <a:avLst/>
              <a:gdLst/>
              <a:ahLst/>
              <a:cxnLst>
                <a:cxn ang="0">
                  <a:pos x="138" y="0"/>
                </a:cxn>
                <a:cxn ang="0">
                  <a:pos x="132" y="30"/>
                </a:cxn>
                <a:cxn ang="0">
                  <a:pos x="108" y="87"/>
                </a:cxn>
                <a:cxn ang="0">
                  <a:pos x="73" y="114"/>
                </a:cxn>
                <a:cxn ang="0">
                  <a:pos x="36" y="135"/>
                </a:cxn>
                <a:cxn ang="0">
                  <a:pos x="12" y="159"/>
                </a:cxn>
                <a:cxn ang="0">
                  <a:pos x="0" y="192"/>
                </a:cxn>
              </a:cxnLst>
              <a:rect l="0" t="0" r="r" b="b"/>
              <a:pathLst>
                <a:path w="138" h="192">
                  <a:moveTo>
                    <a:pt x="138" y="0"/>
                  </a:moveTo>
                  <a:cubicBezTo>
                    <a:pt x="137" y="5"/>
                    <a:pt x="137" y="16"/>
                    <a:pt x="132" y="30"/>
                  </a:cubicBezTo>
                  <a:cubicBezTo>
                    <a:pt x="127" y="44"/>
                    <a:pt x="118" y="73"/>
                    <a:pt x="108" y="87"/>
                  </a:cubicBezTo>
                  <a:cubicBezTo>
                    <a:pt x="98" y="101"/>
                    <a:pt x="85" y="106"/>
                    <a:pt x="73" y="114"/>
                  </a:cubicBezTo>
                  <a:cubicBezTo>
                    <a:pt x="61" y="122"/>
                    <a:pt x="46" y="128"/>
                    <a:pt x="36" y="135"/>
                  </a:cubicBezTo>
                  <a:cubicBezTo>
                    <a:pt x="26" y="142"/>
                    <a:pt x="18" y="150"/>
                    <a:pt x="12" y="159"/>
                  </a:cubicBezTo>
                  <a:cubicBezTo>
                    <a:pt x="6" y="168"/>
                    <a:pt x="3" y="180"/>
                    <a:pt x="0" y="192"/>
                  </a:cubicBezTo>
                </a:path>
              </a:pathLst>
            </a:custGeom>
            <a:noFill/>
            <a:ln w="28575" cmpd="sng">
              <a:solidFill>
                <a:srgbClr val="FF0000"/>
              </a:solidFill>
              <a:round/>
              <a:headEnd/>
              <a:tailEnd/>
            </a:ln>
            <a:effectLst/>
          </p:spPr>
          <p:txBody>
            <a:bodyPr>
              <a:prstTxWarp prst="textNoShape">
                <a:avLst/>
              </a:prstTxWarp>
            </a:bodyPr>
            <a:lstStyle/>
            <a:p>
              <a:endParaRPr lang="en-US"/>
            </a:p>
          </p:txBody>
        </p:sp>
      </p:grpSp>
      <p:grpSp>
        <p:nvGrpSpPr>
          <p:cNvPr id="7" name="Group 108"/>
          <p:cNvGrpSpPr>
            <a:grpSpLocks/>
          </p:cNvGrpSpPr>
          <p:nvPr/>
        </p:nvGrpSpPr>
        <p:grpSpPr bwMode="auto">
          <a:xfrm>
            <a:off x="2395538" y="4964113"/>
            <a:ext cx="314325" cy="895350"/>
            <a:chOff x="672" y="1074"/>
            <a:chExt cx="198" cy="564"/>
          </a:xfrm>
        </p:grpSpPr>
        <p:sp>
          <p:nvSpPr>
            <p:cNvPr id="424045" name="Line 109"/>
            <p:cNvSpPr>
              <a:spLocks noChangeShapeType="1"/>
            </p:cNvSpPr>
            <p:nvPr/>
          </p:nvSpPr>
          <p:spPr bwMode="auto">
            <a:xfrm flipH="1">
              <a:off x="870" y="1074"/>
              <a:ext cx="0" cy="564"/>
            </a:xfrm>
            <a:prstGeom prst="line">
              <a:avLst/>
            </a:prstGeom>
            <a:noFill/>
            <a:ln w="28575">
              <a:solidFill>
                <a:schemeClr val="tx1"/>
              </a:solidFill>
              <a:round/>
              <a:headEnd type="triangle" w="lg" len="lg"/>
              <a:tailEnd type="triangle" w="lg" len="lg"/>
            </a:ln>
            <a:effectLst/>
          </p:spPr>
          <p:txBody>
            <a:bodyPr>
              <a:prstTxWarp prst="textNoShape">
                <a:avLst/>
              </a:prstTxWarp>
            </a:bodyPr>
            <a:lstStyle/>
            <a:p>
              <a:endParaRPr lang="en-US"/>
            </a:p>
          </p:txBody>
        </p:sp>
        <p:sp>
          <p:nvSpPr>
            <p:cNvPr id="424046" name="Text Box 110"/>
            <p:cNvSpPr txBox="1">
              <a:spLocks noChangeArrowheads="1"/>
            </p:cNvSpPr>
            <p:nvPr/>
          </p:nvSpPr>
          <p:spPr bwMode="auto">
            <a:xfrm>
              <a:off x="672" y="1248"/>
              <a:ext cx="132" cy="156"/>
            </a:xfrm>
            <a:prstGeom prst="rect">
              <a:avLst/>
            </a:prstGeom>
            <a:noFill/>
            <a:ln w="9525">
              <a:noFill/>
              <a:miter lim="800000"/>
              <a:headEnd/>
              <a:tailEnd/>
            </a:ln>
            <a:effectLst/>
          </p:spPr>
          <p:txBody>
            <a:bodyPr>
              <a:prstTxWarp prst="textNoShape">
                <a:avLst/>
              </a:prstTxWarp>
            </a:bodyPr>
            <a:lstStyle/>
            <a:p>
              <a:pPr>
                <a:spcBef>
                  <a:spcPct val="50000"/>
                </a:spcBef>
              </a:pPr>
              <a:r>
                <a:rPr lang="en-US" sz="1400" i="1">
                  <a:ea typeface="Arial" charset="0"/>
                  <a:cs typeface="Arial" charset="0"/>
                </a:rPr>
                <a:t>h</a:t>
              </a:r>
            </a:p>
          </p:txBody>
        </p:sp>
      </p:grpSp>
      <p:sp>
        <p:nvSpPr>
          <p:cNvPr id="424047" name="Text Box 111"/>
          <p:cNvSpPr txBox="1">
            <a:spLocks noChangeArrowheads="1"/>
          </p:cNvSpPr>
          <p:nvPr/>
        </p:nvSpPr>
        <p:spPr bwMode="auto">
          <a:xfrm>
            <a:off x="881063" y="5164138"/>
            <a:ext cx="381000" cy="366712"/>
          </a:xfrm>
          <a:prstGeom prst="rect">
            <a:avLst/>
          </a:prstGeom>
          <a:solidFill>
            <a:schemeClr val="bg1"/>
          </a:solidFill>
          <a:ln w="9525">
            <a:noFill/>
            <a:miter lim="800000"/>
            <a:headEnd/>
            <a:tailEnd/>
          </a:ln>
          <a:effectLst/>
        </p:spPr>
        <p:txBody>
          <a:bodyPr wrap="none" lIns="0" tIns="0" rIns="0" bIns="0">
            <a:prstTxWarp prst="textNoShape">
              <a:avLst/>
            </a:prstTxWarp>
          </a:bodyPr>
          <a:lstStyle/>
          <a:p>
            <a:pPr algn="ctr">
              <a:spcBef>
                <a:spcPct val="50000"/>
              </a:spcBef>
            </a:pPr>
            <a:r>
              <a:rPr lang="en-US" dirty="0" err="1" smtClean="0">
                <a:solidFill>
                  <a:srgbClr val="FF0000"/>
                </a:solidFill>
                <a:latin typeface="Arial"/>
                <a:ea typeface="Arial" charset="0"/>
                <a:cs typeface="Arial"/>
              </a:rPr>
              <a:t>s</a:t>
            </a:r>
            <a:r>
              <a:rPr lang="en-US" baseline="-25000" dirty="0" err="1" smtClean="0">
                <a:solidFill>
                  <a:srgbClr val="FF0000"/>
                </a:solidFill>
                <a:latin typeface="Arial"/>
                <a:ea typeface="Arial" charset="0"/>
                <a:cs typeface="Arial"/>
              </a:rPr>
              <a:t>s</a:t>
            </a:r>
            <a:endParaRPr lang="en-US" baseline="-25000" dirty="0">
              <a:solidFill>
                <a:srgbClr val="FF0000"/>
              </a:solidFill>
              <a:latin typeface="Arial"/>
              <a:ea typeface="Arial" charset="0"/>
              <a:cs typeface="Arial"/>
            </a:endParaRPr>
          </a:p>
        </p:txBody>
      </p:sp>
      <p:sp>
        <p:nvSpPr>
          <p:cNvPr id="424048" name="Text Box 112"/>
          <p:cNvSpPr txBox="1">
            <a:spLocks noChangeArrowheads="1"/>
          </p:cNvSpPr>
          <p:nvPr/>
        </p:nvSpPr>
        <p:spPr bwMode="auto">
          <a:xfrm>
            <a:off x="881063" y="5940425"/>
            <a:ext cx="414337" cy="460375"/>
          </a:xfrm>
          <a:prstGeom prst="rect">
            <a:avLst/>
          </a:prstGeom>
          <a:solidFill>
            <a:schemeClr val="bg1"/>
          </a:solidFill>
          <a:ln w="9525">
            <a:noFill/>
            <a:miter lim="800000"/>
            <a:headEnd/>
            <a:tailEnd/>
          </a:ln>
          <a:effectLst/>
        </p:spPr>
        <p:txBody>
          <a:bodyPr wrap="none" lIns="0" tIns="0" rIns="0" bIns="0">
            <a:prstTxWarp prst="textNoShape">
              <a:avLst/>
            </a:prstTxWarp>
          </a:bodyPr>
          <a:lstStyle/>
          <a:p>
            <a:pPr algn="ctr">
              <a:spcBef>
                <a:spcPct val="50000"/>
              </a:spcBef>
            </a:pPr>
            <a:r>
              <a:rPr lang="en-US" dirty="0" err="1" smtClean="0">
                <a:latin typeface="Arial"/>
                <a:ea typeface="Arial" charset="0"/>
                <a:cs typeface="Arial"/>
              </a:rPr>
              <a:t>s</a:t>
            </a:r>
            <a:r>
              <a:rPr lang="en-US" baseline="-25000" dirty="0" err="1" smtClean="0">
                <a:latin typeface="Arial"/>
                <a:ea typeface="Arial" charset="0"/>
                <a:cs typeface="Arial"/>
              </a:rPr>
              <a:t>l</a:t>
            </a:r>
            <a:endParaRPr lang="en-US" baseline="-25000" dirty="0">
              <a:latin typeface="Arial"/>
              <a:ea typeface="Arial" charset="0"/>
              <a:cs typeface="Arial"/>
            </a:endParaRPr>
          </a:p>
        </p:txBody>
      </p:sp>
      <p:sp>
        <p:nvSpPr>
          <p:cNvPr id="424049" name="Text Box 113"/>
          <p:cNvSpPr txBox="1">
            <a:spLocks noChangeArrowheads="1"/>
          </p:cNvSpPr>
          <p:nvPr/>
        </p:nvSpPr>
        <p:spPr bwMode="auto">
          <a:xfrm>
            <a:off x="881063" y="4416425"/>
            <a:ext cx="490537" cy="384175"/>
          </a:xfrm>
          <a:prstGeom prst="rect">
            <a:avLst/>
          </a:prstGeom>
          <a:solidFill>
            <a:schemeClr val="bg1"/>
          </a:solidFill>
          <a:ln w="9525">
            <a:noFill/>
            <a:miter lim="800000"/>
            <a:headEnd/>
            <a:tailEnd/>
          </a:ln>
          <a:effectLst/>
        </p:spPr>
        <p:txBody>
          <a:bodyPr wrap="none" lIns="0" tIns="0" rIns="0" bIns="0">
            <a:prstTxWarp prst="textNoShape">
              <a:avLst/>
            </a:prstTxWarp>
          </a:bodyPr>
          <a:lstStyle/>
          <a:p>
            <a:pPr algn="ctr">
              <a:spcBef>
                <a:spcPct val="50000"/>
              </a:spcBef>
            </a:pPr>
            <a:r>
              <a:rPr lang="en-US" dirty="0" err="1" smtClean="0">
                <a:latin typeface="Arial"/>
                <a:ea typeface="Arial" charset="0"/>
                <a:cs typeface="Arial"/>
              </a:rPr>
              <a:t>s</a:t>
            </a:r>
            <a:r>
              <a:rPr lang="en-US" baseline="-25000" dirty="0" err="1" smtClean="0">
                <a:latin typeface="Arial"/>
                <a:ea typeface="Arial" charset="0"/>
                <a:cs typeface="Arial"/>
              </a:rPr>
              <a:t>u</a:t>
            </a:r>
            <a:endParaRPr lang="en-US" baseline="-25000" dirty="0">
              <a:latin typeface="Arial"/>
              <a:ea typeface="Arial" charset="0"/>
              <a:cs typeface="Arial"/>
            </a:endParaRPr>
          </a:p>
        </p:txBody>
      </p:sp>
      <p:grpSp>
        <p:nvGrpSpPr>
          <p:cNvPr id="8" name="Group 114"/>
          <p:cNvGrpSpPr>
            <a:grpSpLocks/>
          </p:cNvGrpSpPr>
          <p:nvPr/>
        </p:nvGrpSpPr>
        <p:grpSpPr bwMode="auto">
          <a:xfrm>
            <a:off x="7281863" y="4325938"/>
            <a:ext cx="981075" cy="1905000"/>
            <a:chOff x="4656" y="2256"/>
            <a:chExt cx="618" cy="1200"/>
          </a:xfrm>
        </p:grpSpPr>
        <p:sp>
          <p:nvSpPr>
            <p:cNvPr id="424051" name="Line 115"/>
            <p:cNvSpPr>
              <a:spLocks noChangeShapeType="1"/>
            </p:cNvSpPr>
            <p:nvPr/>
          </p:nvSpPr>
          <p:spPr bwMode="auto">
            <a:xfrm>
              <a:off x="4752" y="3216"/>
              <a:ext cx="414" cy="0"/>
            </a:xfrm>
            <a:prstGeom prst="line">
              <a:avLst/>
            </a:prstGeom>
            <a:noFill/>
            <a:ln w="9525">
              <a:solidFill>
                <a:schemeClr val="tx1"/>
              </a:solidFill>
              <a:prstDash val="dash"/>
              <a:round/>
              <a:headEnd/>
              <a:tailEnd/>
            </a:ln>
            <a:effectLst/>
          </p:spPr>
          <p:txBody>
            <a:bodyPr>
              <a:prstTxWarp prst="textNoShape">
                <a:avLst/>
              </a:prstTxWarp>
            </a:bodyPr>
            <a:lstStyle/>
            <a:p>
              <a:endParaRPr lang="en-US"/>
            </a:p>
          </p:txBody>
        </p:sp>
        <p:grpSp>
          <p:nvGrpSpPr>
            <p:cNvPr id="9" name="Group 116"/>
            <p:cNvGrpSpPr>
              <a:grpSpLocks/>
            </p:cNvGrpSpPr>
            <p:nvPr/>
          </p:nvGrpSpPr>
          <p:grpSpPr bwMode="auto">
            <a:xfrm>
              <a:off x="4656" y="2400"/>
              <a:ext cx="330" cy="912"/>
              <a:chOff x="4656" y="960"/>
              <a:chExt cx="330" cy="768"/>
            </a:xfrm>
          </p:grpSpPr>
          <p:sp>
            <p:nvSpPr>
              <p:cNvPr id="424053" name="Line 117"/>
              <p:cNvSpPr>
                <a:spLocks noChangeShapeType="1"/>
              </p:cNvSpPr>
              <p:nvPr/>
            </p:nvSpPr>
            <p:spPr bwMode="auto">
              <a:xfrm flipH="1">
                <a:off x="4656" y="960"/>
                <a:ext cx="0" cy="768"/>
              </a:xfrm>
              <a:prstGeom prst="line">
                <a:avLst/>
              </a:prstGeom>
              <a:noFill/>
              <a:ln w="28575">
                <a:solidFill>
                  <a:schemeClr val="tx1"/>
                </a:solidFill>
                <a:round/>
                <a:headEnd type="triangle" w="lg" len="lg"/>
                <a:tailEnd type="triangle" w="lg" len="lg"/>
              </a:ln>
              <a:effectLst/>
            </p:spPr>
            <p:txBody>
              <a:bodyPr>
                <a:prstTxWarp prst="textNoShape">
                  <a:avLst/>
                </a:prstTxWarp>
              </a:bodyPr>
              <a:lstStyle/>
              <a:p>
                <a:endParaRPr lang="en-US"/>
              </a:p>
            </p:txBody>
          </p:sp>
          <p:sp>
            <p:nvSpPr>
              <p:cNvPr id="424054" name="Text Box 118"/>
              <p:cNvSpPr txBox="1">
                <a:spLocks noChangeArrowheads="1"/>
              </p:cNvSpPr>
              <p:nvPr/>
            </p:nvSpPr>
            <p:spPr bwMode="auto">
              <a:xfrm>
                <a:off x="4704" y="1200"/>
                <a:ext cx="282" cy="156"/>
              </a:xfrm>
              <a:prstGeom prst="rect">
                <a:avLst/>
              </a:prstGeom>
              <a:noFill/>
              <a:ln w="9525">
                <a:noFill/>
                <a:miter lim="800000"/>
                <a:headEnd/>
                <a:tailEnd/>
              </a:ln>
              <a:effectLst/>
            </p:spPr>
            <p:txBody>
              <a:bodyPr>
                <a:prstTxWarp prst="textNoShape">
                  <a:avLst/>
                </a:prstTxWarp>
              </a:bodyPr>
              <a:lstStyle/>
              <a:p>
                <a:pPr>
                  <a:spcBef>
                    <a:spcPct val="50000"/>
                  </a:spcBef>
                </a:pPr>
                <a:r>
                  <a:rPr lang="en-US" sz="1400" i="1">
                    <a:ea typeface="Arial" charset="0"/>
                    <a:cs typeface="Arial" charset="0"/>
                  </a:rPr>
                  <a:t>2a</a:t>
                </a:r>
              </a:p>
            </p:txBody>
          </p:sp>
        </p:grpSp>
        <p:sp>
          <p:nvSpPr>
            <p:cNvPr id="424055" name="Line 119"/>
            <p:cNvSpPr>
              <a:spLocks noChangeShapeType="1"/>
            </p:cNvSpPr>
            <p:nvPr/>
          </p:nvSpPr>
          <p:spPr bwMode="auto">
            <a:xfrm flipH="1">
              <a:off x="5136" y="3312"/>
              <a:ext cx="0" cy="144"/>
            </a:xfrm>
            <a:prstGeom prst="line">
              <a:avLst/>
            </a:prstGeom>
            <a:noFill/>
            <a:ln w="12700">
              <a:solidFill>
                <a:schemeClr val="tx1"/>
              </a:solidFill>
              <a:round/>
              <a:headEnd type="triangle" w="lg" len="lg"/>
              <a:tailEnd type="none" w="lg" len="lg"/>
            </a:ln>
            <a:effectLst/>
          </p:spPr>
          <p:txBody>
            <a:bodyPr>
              <a:prstTxWarp prst="textNoShape">
                <a:avLst/>
              </a:prstTxWarp>
            </a:bodyPr>
            <a:lstStyle/>
            <a:p>
              <a:endParaRPr lang="en-US"/>
            </a:p>
          </p:txBody>
        </p:sp>
        <p:sp>
          <p:nvSpPr>
            <p:cNvPr id="424056" name="Text Box 120"/>
            <p:cNvSpPr txBox="1">
              <a:spLocks noChangeArrowheads="1"/>
            </p:cNvSpPr>
            <p:nvPr/>
          </p:nvSpPr>
          <p:spPr bwMode="auto">
            <a:xfrm>
              <a:off x="4986" y="3168"/>
              <a:ext cx="282" cy="39"/>
            </a:xfrm>
            <a:prstGeom prst="rect">
              <a:avLst/>
            </a:prstGeom>
            <a:noFill/>
            <a:ln w="12700">
              <a:noFill/>
              <a:miter lim="800000"/>
              <a:headEnd/>
              <a:tailEnd/>
            </a:ln>
            <a:effectLst/>
          </p:spPr>
          <p:txBody>
            <a:bodyPr>
              <a:prstTxWarp prst="textNoShape">
                <a:avLst/>
              </a:prstTxWarp>
            </a:bodyPr>
            <a:lstStyle/>
            <a:p>
              <a:pPr>
                <a:spcBef>
                  <a:spcPct val="50000"/>
                </a:spcBef>
              </a:pPr>
              <a:r>
                <a:rPr lang="en-US" sz="1400" i="1">
                  <a:ea typeface="Arial" charset="0"/>
                  <a:cs typeface="Arial" charset="0"/>
                </a:rPr>
                <a:t>h</a:t>
              </a:r>
              <a:r>
                <a:rPr lang="en-US" sz="1400" i="1" baseline="-25000">
                  <a:ea typeface="Arial" charset="0"/>
                  <a:cs typeface="Arial" charset="0"/>
                </a:rPr>
                <a:t>s2</a:t>
              </a:r>
            </a:p>
          </p:txBody>
        </p:sp>
        <p:sp>
          <p:nvSpPr>
            <p:cNvPr id="424057" name="Line 121"/>
            <p:cNvSpPr>
              <a:spLocks noChangeShapeType="1"/>
            </p:cNvSpPr>
            <p:nvPr/>
          </p:nvSpPr>
          <p:spPr bwMode="auto">
            <a:xfrm flipH="1" flipV="1">
              <a:off x="5136" y="3072"/>
              <a:ext cx="0" cy="144"/>
            </a:xfrm>
            <a:prstGeom prst="line">
              <a:avLst/>
            </a:prstGeom>
            <a:noFill/>
            <a:ln w="12700">
              <a:solidFill>
                <a:schemeClr val="tx1"/>
              </a:solidFill>
              <a:round/>
              <a:headEnd type="triangle" w="lg" len="lg"/>
              <a:tailEnd type="none" w="lg" len="lg"/>
            </a:ln>
            <a:effectLst/>
          </p:spPr>
          <p:txBody>
            <a:bodyPr>
              <a:prstTxWarp prst="textNoShape">
                <a:avLst/>
              </a:prstTxWarp>
            </a:bodyPr>
            <a:lstStyle/>
            <a:p>
              <a:endParaRPr lang="en-US"/>
            </a:p>
          </p:txBody>
        </p:sp>
        <p:sp>
          <p:nvSpPr>
            <p:cNvPr id="424058" name="Line 122"/>
            <p:cNvSpPr>
              <a:spLocks noChangeShapeType="1"/>
            </p:cNvSpPr>
            <p:nvPr/>
          </p:nvSpPr>
          <p:spPr bwMode="auto">
            <a:xfrm flipH="1">
              <a:off x="5148" y="2640"/>
              <a:ext cx="0" cy="144"/>
            </a:xfrm>
            <a:prstGeom prst="line">
              <a:avLst/>
            </a:prstGeom>
            <a:noFill/>
            <a:ln w="12700">
              <a:solidFill>
                <a:schemeClr val="tx1"/>
              </a:solidFill>
              <a:round/>
              <a:headEnd type="triangle" w="lg" len="lg"/>
              <a:tailEnd type="none" w="lg" len="lg"/>
            </a:ln>
            <a:effectLst/>
          </p:spPr>
          <p:txBody>
            <a:bodyPr>
              <a:prstTxWarp prst="textNoShape">
                <a:avLst/>
              </a:prstTxWarp>
            </a:bodyPr>
            <a:lstStyle/>
            <a:p>
              <a:endParaRPr lang="en-US"/>
            </a:p>
          </p:txBody>
        </p:sp>
        <p:sp>
          <p:nvSpPr>
            <p:cNvPr id="424059" name="Text Box 123"/>
            <p:cNvSpPr txBox="1">
              <a:spLocks noChangeArrowheads="1"/>
            </p:cNvSpPr>
            <p:nvPr/>
          </p:nvSpPr>
          <p:spPr bwMode="auto">
            <a:xfrm>
              <a:off x="4992" y="2400"/>
              <a:ext cx="282" cy="39"/>
            </a:xfrm>
            <a:prstGeom prst="rect">
              <a:avLst/>
            </a:prstGeom>
            <a:noFill/>
            <a:ln w="12700">
              <a:noFill/>
              <a:miter lim="800000"/>
              <a:headEnd/>
              <a:tailEnd/>
            </a:ln>
            <a:effectLst/>
          </p:spPr>
          <p:txBody>
            <a:bodyPr>
              <a:prstTxWarp prst="textNoShape">
                <a:avLst/>
              </a:prstTxWarp>
            </a:bodyPr>
            <a:lstStyle/>
            <a:p>
              <a:pPr>
                <a:spcBef>
                  <a:spcPct val="50000"/>
                </a:spcBef>
              </a:pPr>
              <a:r>
                <a:rPr lang="en-US" sz="1400" i="1">
                  <a:ea typeface="Arial" charset="0"/>
                  <a:cs typeface="Arial" charset="0"/>
                </a:rPr>
                <a:t>h</a:t>
              </a:r>
              <a:r>
                <a:rPr lang="en-US" sz="1400" i="1" baseline="-25000">
                  <a:ea typeface="Arial" charset="0"/>
                  <a:cs typeface="Arial" charset="0"/>
                </a:rPr>
                <a:t>s3</a:t>
              </a:r>
            </a:p>
          </p:txBody>
        </p:sp>
        <p:sp>
          <p:nvSpPr>
            <p:cNvPr id="424060" name="Line 124"/>
            <p:cNvSpPr>
              <a:spLocks noChangeShapeType="1"/>
            </p:cNvSpPr>
            <p:nvPr/>
          </p:nvSpPr>
          <p:spPr bwMode="auto">
            <a:xfrm flipH="1" flipV="1">
              <a:off x="5136" y="2256"/>
              <a:ext cx="0" cy="144"/>
            </a:xfrm>
            <a:prstGeom prst="line">
              <a:avLst/>
            </a:prstGeom>
            <a:noFill/>
            <a:ln w="12700">
              <a:solidFill>
                <a:schemeClr val="tx1"/>
              </a:solidFill>
              <a:round/>
              <a:headEnd type="triangle" w="lg" len="lg"/>
              <a:tailEnd type="none" w="lg" len="lg"/>
            </a:ln>
            <a:effectLst/>
          </p:spPr>
          <p:txBody>
            <a:bodyPr>
              <a:prstTxWarp prst="textNoShape">
                <a:avLst/>
              </a:prstTxWarp>
            </a:bodyPr>
            <a:lstStyle/>
            <a:p>
              <a:endParaRPr lang="en-US"/>
            </a:p>
          </p:txBody>
        </p:sp>
        <p:sp>
          <p:nvSpPr>
            <p:cNvPr id="424061" name="Line 125"/>
            <p:cNvSpPr>
              <a:spLocks noChangeShapeType="1"/>
            </p:cNvSpPr>
            <p:nvPr/>
          </p:nvSpPr>
          <p:spPr bwMode="auto">
            <a:xfrm>
              <a:off x="4746" y="2646"/>
              <a:ext cx="432" cy="0"/>
            </a:xfrm>
            <a:prstGeom prst="line">
              <a:avLst/>
            </a:prstGeom>
            <a:noFill/>
            <a:ln w="9525">
              <a:solidFill>
                <a:schemeClr val="tx1"/>
              </a:solidFill>
              <a:prstDash val="dash"/>
              <a:round/>
              <a:headEnd/>
              <a:tailEnd/>
            </a:ln>
            <a:effectLst/>
          </p:spPr>
          <p:txBody>
            <a:bodyPr>
              <a:prstTxWarp prst="textNoShape">
                <a:avLst/>
              </a:prstTxWarp>
            </a:bodyPr>
            <a:lstStyle/>
            <a:p>
              <a:endParaRPr lang="en-US"/>
            </a:p>
          </p:txBody>
        </p:sp>
      </p:grpSp>
      <p:sp>
        <p:nvSpPr>
          <p:cNvPr id="424065" name="Text Box 129"/>
          <p:cNvSpPr txBox="1">
            <a:spLocks noChangeArrowheads="1"/>
          </p:cNvSpPr>
          <p:nvPr/>
        </p:nvSpPr>
        <p:spPr bwMode="auto">
          <a:xfrm>
            <a:off x="927100" y="130175"/>
            <a:ext cx="8915400" cy="487313"/>
          </a:xfrm>
          <a:prstGeom prst="rect">
            <a:avLst/>
          </a:prstGeom>
          <a:noFill/>
          <a:ln w="9525">
            <a:noFill/>
            <a:miter lim="800000"/>
            <a:headEnd/>
            <a:tailEnd/>
          </a:ln>
          <a:effectLst/>
        </p:spPr>
        <p:txBody>
          <a:bodyPr wrap="square">
            <a:prstTxWarp prst="textNoShape">
              <a:avLst/>
            </a:prstTxWarp>
            <a:spAutoFit/>
          </a:bodyPr>
          <a:lstStyle/>
          <a:p>
            <a:pPr eaLnBrk="0" hangingPunct="0">
              <a:lnSpc>
                <a:spcPct val="90000"/>
              </a:lnSpc>
            </a:pPr>
            <a:r>
              <a:rPr lang="en-US" sz="2800" dirty="0">
                <a:latin typeface="Arial"/>
                <a:ea typeface="Arial" charset="0"/>
                <a:cs typeface="Arial"/>
              </a:rPr>
              <a:t>Effect of Stress Contrast on Fracture Containment</a:t>
            </a:r>
          </a:p>
        </p:txBody>
      </p:sp>
      <p:sp>
        <p:nvSpPr>
          <p:cNvPr id="424067" name="Text Box 131"/>
          <p:cNvSpPr txBox="1">
            <a:spLocks noChangeArrowheads="1"/>
          </p:cNvSpPr>
          <p:nvPr/>
        </p:nvSpPr>
        <p:spPr bwMode="auto">
          <a:xfrm>
            <a:off x="914400" y="990600"/>
            <a:ext cx="2514600" cy="366713"/>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a:t>Symmetric profile:</a:t>
            </a:r>
          </a:p>
        </p:txBody>
      </p:sp>
      <p:sp>
        <p:nvSpPr>
          <p:cNvPr id="424068" name="Text Box 132"/>
          <p:cNvSpPr txBox="1">
            <a:spLocks noChangeArrowheads="1"/>
          </p:cNvSpPr>
          <p:nvPr/>
        </p:nvSpPr>
        <p:spPr bwMode="auto">
          <a:xfrm>
            <a:off x="914400" y="3900488"/>
            <a:ext cx="2514600" cy="366712"/>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a:t>Non-symmetric profile:</a:t>
            </a:r>
          </a:p>
        </p:txBody>
      </p:sp>
      <p:grpSp>
        <p:nvGrpSpPr>
          <p:cNvPr id="128" name="Group 10"/>
          <p:cNvGrpSpPr>
            <a:grpSpLocks/>
          </p:cNvGrpSpPr>
          <p:nvPr/>
        </p:nvGrpSpPr>
        <p:grpSpPr bwMode="auto">
          <a:xfrm>
            <a:off x="0" y="838200"/>
            <a:ext cx="9144000" cy="136525"/>
            <a:chOff x="0" y="1180"/>
            <a:chExt cx="5760" cy="86"/>
          </a:xfrm>
        </p:grpSpPr>
        <p:sp>
          <p:nvSpPr>
            <p:cNvPr id="129" name="Rectangle 128"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130" name="Rectangle 129"/>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131" name="Picture 130"/>
          <p:cNvPicPr>
            <a:picLocks noChangeAspect="1" noChangeArrowheads="1"/>
          </p:cNvPicPr>
          <p:nvPr/>
        </p:nvPicPr>
        <p:blipFill>
          <a:blip r:embed="rId3"/>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pic>
        <p:nvPicPr>
          <p:cNvPr id="343043" name="Picture 3" descr="GMA_results"/>
          <p:cNvPicPr>
            <a:picLocks noChangeAspect="1" noChangeArrowheads="1"/>
          </p:cNvPicPr>
          <p:nvPr/>
        </p:nvPicPr>
        <p:blipFill>
          <a:blip r:embed="rId3"/>
          <a:srcRect t="6360" r="45333"/>
          <a:stretch>
            <a:fillRect/>
          </a:stretch>
        </p:blipFill>
        <p:spPr bwMode="auto">
          <a:xfrm>
            <a:off x="1930393" y="1366843"/>
            <a:ext cx="4893733" cy="5235575"/>
          </a:xfrm>
          <a:prstGeom prst="rect">
            <a:avLst/>
          </a:prstGeom>
          <a:noFill/>
        </p:spPr>
      </p:pic>
      <p:sp>
        <p:nvSpPr>
          <p:cNvPr id="4" name="Rectangle 3"/>
          <p:cNvSpPr/>
          <p:nvPr/>
        </p:nvSpPr>
        <p:spPr>
          <a:xfrm>
            <a:off x="6366933" y="4030133"/>
            <a:ext cx="711200" cy="220134"/>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6366933" y="1722436"/>
            <a:ext cx="711200" cy="580491"/>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3048017" y="1059660"/>
            <a:ext cx="3318915" cy="580491"/>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extBox 6"/>
          <p:cNvSpPr txBox="1"/>
          <p:nvPr/>
        </p:nvSpPr>
        <p:spPr>
          <a:xfrm>
            <a:off x="4097202" y="1283881"/>
            <a:ext cx="869349" cy="461665"/>
          </a:xfrm>
          <a:prstGeom prst="rect">
            <a:avLst/>
          </a:prstGeom>
          <a:noFill/>
        </p:spPr>
        <p:txBody>
          <a:bodyPr wrap="none" rtlCol="0">
            <a:spAutoFit/>
          </a:bodyPr>
          <a:lstStyle/>
          <a:p>
            <a:r>
              <a:rPr lang="en-US" sz="2400" dirty="0" smtClean="0">
                <a:latin typeface="Arial"/>
                <a:cs typeface="Arial"/>
              </a:rPr>
              <a:t>3000</a:t>
            </a:r>
            <a:endParaRPr lang="en-US" sz="2400" dirty="0">
              <a:latin typeface="Arial"/>
              <a:cs typeface="Arial"/>
            </a:endParaRPr>
          </a:p>
        </p:txBody>
      </p:sp>
      <p:sp>
        <p:nvSpPr>
          <p:cNvPr id="8" name="TextBox 7"/>
          <p:cNvSpPr txBox="1"/>
          <p:nvPr/>
        </p:nvSpPr>
        <p:spPr>
          <a:xfrm>
            <a:off x="5756639" y="1283884"/>
            <a:ext cx="1348296" cy="461665"/>
          </a:xfrm>
          <a:prstGeom prst="rect">
            <a:avLst/>
          </a:prstGeom>
          <a:noFill/>
        </p:spPr>
        <p:txBody>
          <a:bodyPr wrap="none" rtlCol="0">
            <a:spAutoFit/>
          </a:bodyPr>
          <a:lstStyle/>
          <a:p>
            <a:r>
              <a:rPr lang="en-US" sz="2400" dirty="0" smtClean="0">
                <a:latin typeface="Arial"/>
                <a:cs typeface="Arial"/>
              </a:rPr>
              <a:t>6000 psi</a:t>
            </a:r>
            <a:endParaRPr lang="en-US" sz="2400" dirty="0">
              <a:latin typeface="Arial"/>
              <a:cs typeface="Arial"/>
            </a:endParaRPr>
          </a:p>
        </p:txBody>
      </p:sp>
      <p:sp>
        <p:nvSpPr>
          <p:cNvPr id="9" name="Slide Number Placeholder 8"/>
          <p:cNvSpPr>
            <a:spLocks noGrp="1"/>
          </p:cNvSpPr>
          <p:nvPr>
            <p:ph type="sldNum" sz="quarter" idx="12"/>
          </p:nvPr>
        </p:nvSpPr>
        <p:spPr/>
        <p:txBody>
          <a:bodyPr/>
          <a:lstStyle/>
          <a:p>
            <a:fld id="{C93D9330-B10E-D946-9730-E2F4729FA99F}" type="slidenum">
              <a:rPr lang="en-US" smtClean="0"/>
              <a:pPr/>
              <a:t>21</a:t>
            </a:fld>
            <a:endParaRPr lang="en-US"/>
          </a:p>
        </p:txBody>
      </p:sp>
      <p:sp>
        <p:nvSpPr>
          <p:cNvPr id="10" name="Oval 9"/>
          <p:cNvSpPr/>
          <p:nvPr/>
        </p:nvSpPr>
        <p:spPr>
          <a:xfrm>
            <a:off x="6163719" y="2624665"/>
            <a:ext cx="118533" cy="118533"/>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5456767" y="4034348"/>
            <a:ext cx="118533" cy="118533"/>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5647267" y="4326465"/>
            <a:ext cx="118533" cy="118533"/>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6510867" y="4351865"/>
            <a:ext cx="118533" cy="118533"/>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5321300" y="3746500"/>
            <a:ext cx="969419" cy="2413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Oval 10"/>
          <p:cNvSpPr/>
          <p:nvPr/>
        </p:nvSpPr>
        <p:spPr>
          <a:xfrm>
            <a:off x="5723467" y="3983548"/>
            <a:ext cx="118533" cy="118533"/>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5672667" y="2624665"/>
            <a:ext cx="118533" cy="118533"/>
          </a:xfrm>
          <a:prstGeom prst="ellipse">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9" name="Straight Arrow Connector 18"/>
          <p:cNvCxnSpPr/>
          <p:nvPr/>
        </p:nvCxnSpPr>
        <p:spPr>
          <a:xfrm rot="10800000">
            <a:off x="5841999" y="2678642"/>
            <a:ext cx="321720" cy="158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1" name="Rectangle 2"/>
          <p:cNvSpPr txBox="1">
            <a:spLocks noChangeArrowheads="1"/>
          </p:cNvSpPr>
          <p:nvPr/>
        </p:nvSpPr>
        <p:spPr>
          <a:xfrm>
            <a:off x="723900" y="-178323"/>
            <a:ext cx="8509000" cy="1143000"/>
          </a:xfrm>
          <a:prstGeom prst="rect">
            <a:avLst/>
          </a:prstGeom>
        </p:spPr>
        <p:txBody>
          <a:bodyPr vert="horz" lIns="91440" tIns="45720" rIns="91440" bIns="45720" rtlCol="0" anchor="ctr">
            <a:noAutofit/>
          </a:bodyPr>
          <a:lstStyle/>
          <a:p>
            <a:pPr lvl="0" algn="ctr">
              <a:spcBef>
                <a:spcPct val="0"/>
              </a:spcBef>
              <a:defRPr/>
            </a:pPr>
            <a:r>
              <a:rPr lang="en-US" sz="2400" dirty="0" smtClean="0">
                <a:latin typeface="Arial"/>
                <a:cs typeface="Arial"/>
              </a:rPr>
              <a:t>Case 2 –  </a:t>
            </a:r>
            <a:r>
              <a:rPr kumimoji="0" lang="en-US" sz="2400" b="0" i="0" u="none" strike="noStrike" kern="1200" cap="none" spc="0" normalizeH="0" baseline="0" noProof="0" dirty="0" smtClean="0">
                <a:ln>
                  <a:noFill/>
                </a:ln>
                <a:solidFill>
                  <a:schemeClr val="tx1"/>
                </a:solidFill>
                <a:effectLst/>
                <a:uLnTx/>
                <a:uFillTx/>
                <a:latin typeface="Arial"/>
                <a:ea typeface="+mj-ea"/>
                <a:cs typeface="Arial"/>
              </a:rPr>
              <a:t>What if </a:t>
            </a:r>
            <a:r>
              <a:rPr kumimoji="0" lang="en-US" sz="2400" b="0" i="0" u="none" strike="noStrike" kern="1200" cap="none" spc="0" normalizeH="0" baseline="0" noProof="0" dirty="0" err="1" smtClean="0">
                <a:ln>
                  <a:noFill/>
                </a:ln>
                <a:solidFill>
                  <a:schemeClr val="tx1"/>
                </a:solidFill>
                <a:effectLst/>
                <a:uLnTx/>
                <a:uFillTx/>
                <a:latin typeface="Arial"/>
                <a:ea typeface="+mj-ea"/>
                <a:cs typeface="Arial"/>
              </a:rPr>
              <a:t>S</a:t>
            </a:r>
            <a:r>
              <a:rPr kumimoji="0" lang="en-US" sz="2400" b="0" i="0" u="none" strike="noStrike" kern="1200" cap="none" spc="0" normalizeH="0" baseline="-25000" noProof="0" dirty="0" err="1" smtClean="0">
                <a:ln>
                  <a:noFill/>
                </a:ln>
                <a:solidFill>
                  <a:schemeClr val="tx1"/>
                </a:solidFill>
                <a:effectLst/>
                <a:uLnTx/>
                <a:uFillTx/>
                <a:latin typeface="Arial"/>
                <a:ea typeface="+mj-ea"/>
                <a:cs typeface="Arial"/>
              </a:rPr>
              <a:t>hmin</a:t>
            </a:r>
            <a:r>
              <a:rPr kumimoji="0" lang="en-US" sz="2400" b="0" i="0" u="none" strike="noStrike" kern="1200" cap="none" spc="0" normalizeH="0" baseline="0" noProof="0" dirty="0" smtClean="0">
                <a:ln>
                  <a:noFill/>
                </a:ln>
                <a:solidFill>
                  <a:schemeClr val="tx1"/>
                </a:solidFill>
                <a:effectLst/>
                <a:uLnTx/>
                <a:uFillTx/>
                <a:latin typeface="Arial"/>
                <a:ea typeface="+mj-ea"/>
                <a:cs typeface="Arial"/>
              </a:rPr>
              <a:t> Above the Shale is About the Same?</a:t>
            </a:r>
            <a:endParaRPr kumimoji="0" lang="en-US" sz="2400" b="0" i="0" u="none" strike="noStrike" kern="1200" cap="none" spc="0" normalizeH="0" baseline="0" noProof="0" dirty="0">
              <a:ln>
                <a:noFill/>
              </a:ln>
              <a:solidFill>
                <a:schemeClr val="tx1"/>
              </a:solidFill>
              <a:effectLst/>
              <a:uLnTx/>
              <a:uFillTx/>
              <a:latin typeface="Arial"/>
              <a:ea typeface="+mj-ea"/>
              <a:cs typeface="Arial"/>
            </a:endParaRPr>
          </a:p>
        </p:txBody>
      </p:sp>
      <p:sp>
        <p:nvSpPr>
          <p:cNvPr id="22" name="Oval 21"/>
          <p:cNvSpPr/>
          <p:nvPr/>
        </p:nvSpPr>
        <p:spPr>
          <a:xfrm>
            <a:off x="6239919" y="3793065"/>
            <a:ext cx="118533" cy="118533"/>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5710767" y="3793065"/>
            <a:ext cx="118533" cy="118533"/>
          </a:xfrm>
          <a:prstGeom prst="ellipse">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8" name="Straight Arrow Connector 27"/>
          <p:cNvCxnSpPr/>
          <p:nvPr/>
        </p:nvCxnSpPr>
        <p:spPr>
          <a:xfrm rot="10800000">
            <a:off x="5867399" y="3859742"/>
            <a:ext cx="321720" cy="158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9" name="Rectangle 28"/>
          <p:cNvSpPr/>
          <p:nvPr/>
        </p:nvSpPr>
        <p:spPr>
          <a:xfrm>
            <a:off x="6303433" y="2569633"/>
            <a:ext cx="711200" cy="220134"/>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5" name="Group 10"/>
          <p:cNvGrpSpPr>
            <a:grpSpLocks/>
          </p:cNvGrpSpPr>
          <p:nvPr/>
        </p:nvGrpSpPr>
        <p:grpSpPr bwMode="auto">
          <a:xfrm>
            <a:off x="0" y="838200"/>
            <a:ext cx="9144000" cy="136525"/>
            <a:chOff x="0" y="1180"/>
            <a:chExt cx="5760" cy="86"/>
          </a:xfrm>
        </p:grpSpPr>
        <p:sp>
          <p:nvSpPr>
            <p:cNvPr id="26" name="Rectangle 25"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27" name="Rectangle 26"/>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30" name="Picture 29"/>
          <p:cNvPicPr>
            <a:picLocks noChangeAspect="1" noChangeArrowheads="1"/>
          </p:cNvPicPr>
          <p:nvPr/>
        </p:nvPicPr>
        <p:blipFill>
          <a:blip r:embed="rId4"/>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pic>
        <p:nvPicPr>
          <p:cNvPr id="128002" name="Picture 2"/>
          <p:cNvPicPr>
            <a:picLocks noChangeAspect="1" noChangeArrowheads="1"/>
          </p:cNvPicPr>
          <p:nvPr/>
        </p:nvPicPr>
        <p:blipFill>
          <a:blip r:embed="rId2"/>
          <a:srcRect/>
          <a:stretch>
            <a:fillRect/>
          </a:stretch>
        </p:blipFill>
        <p:spPr bwMode="auto">
          <a:xfrm>
            <a:off x="111125" y="1135063"/>
            <a:ext cx="9032875" cy="4732337"/>
          </a:xfrm>
          <a:prstGeom prst="rect">
            <a:avLst/>
          </a:prstGeom>
          <a:noFill/>
          <a:ln w="9525">
            <a:noFill/>
            <a:miter lim="800000"/>
            <a:headEnd/>
            <a:tailEnd/>
          </a:ln>
        </p:spPr>
      </p:pic>
      <p:sp>
        <p:nvSpPr>
          <p:cNvPr id="128003" name="Rectangle 4"/>
          <p:cNvSpPr>
            <a:spLocks noChangeArrowheads="1"/>
          </p:cNvSpPr>
          <p:nvPr/>
        </p:nvSpPr>
        <p:spPr bwMode="auto">
          <a:xfrm>
            <a:off x="4648200" y="6183313"/>
            <a:ext cx="5181600" cy="369887"/>
          </a:xfrm>
          <a:prstGeom prst="rect">
            <a:avLst/>
          </a:prstGeom>
          <a:noFill/>
          <a:ln w="9525">
            <a:noFill/>
            <a:miter lim="800000"/>
            <a:headEnd/>
            <a:tailEnd/>
          </a:ln>
        </p:spPr>
        <p:txBody>
          <a:bodyPr>
            <a:prstTxWarp prst="textNoShape">
              <a:avLst/>
            </a:prstTxWarp>
            <a:spAutoFit/>
          </a:bodyPr>
          <a:lstStyle/>
          <a:p>
            <a:r>
              <a:rPr lang="en-US" u="sng">
                <a:solidFill>
                  <a:srgbClr val="000000"/>
                </a:solidFill>
                <a:hlinkClick r:id="rId3"/>
              </a:rPr>
              <a:t>http://nwis.waterdata.usgs.gov/nwis/inventory</a:t>
            </a:r>
            <a:r>
              <a:rPr lang="en-US" u="sng">
                <a:solidFill>
                  <a:srgbClr val="000000"/>
                </a:solidFill>
              </a:rPr>
              <a:t> </a:t>
            </a:r>
            <a:endParaRPr lang="en-US">
              <a:solidFill>
                <a:srgbClr val="000000"/>
              </a:solidFill>
            </a:endParaRPr>
          </a:p>
        </p:txBody>
      </p:sp>
      <p:sp>
        <p:nvSpPr>
          <p:cNvPr id="128004" name="TextBox 3"/>
          <p:cNvSpPr txBox="1">
            <a:spLocks noChangeArrowheads="1"/>
          </p:cNvSpPr>
          <p:nvPr/>
        </p:nvSpPr>
        <p:spPr bwMode="auto">
          <a:xfrm>
            <a:off x="850174" y="-101600"/>
            <a:ext cx="8308860" cy="954107"/>
          </a:xfrm>
          <a:prstGeom prst="rect">
            <a:avLst/>
          </a:prstGeom>
          <a:noFill/>
          <a:ln w="9525">
            <a:noFill/>
            <a:miter lim="800000"/>
            <a:headEnd/>
            <a:tailEnd/>
          </a:ln>
        </p:spPr>
        <p:txBody>
          <a:bodyPr wrap="none">
            <a:prstTxWarp prst="textNoShape">
              <a:avLst/>
            </a:prstTxWarp>
            <a:spAutoFit/>
          </a:bodyPr>
          <a:lstStyle/>
          <a:p>
            <a:pPr algn="ctr"/>
            <a:r>
              <a:rPr lang="en-US" sz="2800" dirty="0" smtClean="0">
                <a:latin typeface="Arial" charset="0"/>
                <a:ea typeface="Arial" charset="0"/>
                <a:cs typeface="Arial" charset="0"/>
              </a:rPr>
              <a:t>Mostly Downward </a:t>
            </a:r>
            <a:r>
              <a:rPr lang="en-US" sz="2800" dirty="0" smtClean="0">
                <a:latin typeface="Arial" charset="0"/>
                <a:ea typeface="Arial" charset="0"/>
                <a:cs typeface="Arial" charset="0"/>
              </a:rPr>
              <a:t>Growth of Hydraulic Fractures </a:t>
            </a:r>
          </a:p>
          <a:p>
            <a:pPr algn="ctr"/>
            <a:r>
              <a:rPr lang="en-US" sz="2800" dirty="0" smtClean="0">
                <a:latin typeface="Arial" charset="0"/>
                <a:ea typeface="Arial" charset="0"/>
                <a:cs typeface="Arial" charset="0"/>
              </a:rPr>
              <a:t>in the Barnett Shale into the </a:t>
            </a:r>
            <a:r>
              <a:rPr lang="en-US" sz="2800" dirty="0" err="1" smtClean="0">
                <a:latin typeface="Arial" charset="0"/>
                <a:ea typeface="Arial" charset="0"/>
                <a:cs typeface="Arial" charset="0"/>
              </a:rPr>
              <a:t>Ellenburger</a:t>
            </a:r>
            <a:r>
              <a:rPr lang="en-US" sz="2800" dirty="0" smtClean="0">
                <a:latin typeface="Arial" charset="0"/>
                <a:ea typeface="Arial" charset="0"/>
                <a:cs typeface="Arial" charset="0"/>
              </a:rPr>
              <a:t> Limestone</a:t>
            </a:r>
            <a:endParaRPr lang="en-US" sz="2800" dirty="0">
              <a:latin typeface="Arial" charset="0"/>
              <a:ea typeface="Arial" charset="0"/>
              <a:cs typeface="Arial" charset="0"/>
            </a:endParaRPr>
          </a:p>
        </p:txBody>
      </p:sp>
      <p:sp>
        <p:nvSpPr>
          <p:cNvPr id="128005" name="TextBox 5"/>
          <p:cNvSpPr txBox="1">
            <a:spLocks noChangeArrowheads="1"/>
          </p:cNvSpPr>
          <p:nvPr/>
        </p:nvSpPr>
        <p:spPr bwMode="auto">
          <a:xfrm>
            <a:off x="381000" y="6248400"/>
            <a:ext cx="1557338" cy="369888"/>
          </a:xfrm>
          <a:prstGeom prst="rect">
            <a:avLst/>
          </a:prstGeom>
          <a:noFill/>
          <a:ln w="9525">
            <a:noFill/>
            <a:miter lim="800000"/>
            <a:headEnd/>
            <a:tailEnd/>
          </a:ln>
        </p:spPr>
        <p:txBody>
          <a:bodyPr wrap="none">
            <a:prstTxWarp prst="textNoShape">
              <a:avLst/>
            </a:prstTxWarp>
            <a:spAutoFit/>
          </a:bodyPr>
          <a:lstStyle/>
          <a:p>
            <a:r>
              <a:rPr lang="en-US">
                <a:latin typeface="Arial" charset="0"/>
                <a:ea typeface="Arial" charset="0"/>
                <a:cs typeface="Arial" charset="0"/>
              </a:rPr>
              <a:t>Fisher (2010)</a:t>
            </a:r>
          </a:p>
        </p:txBody>
      </p:sp>
      <p:grpSp>
        <p:nvGrpSpPr>
          <p:cNvPr id="7" name="Group 10"/>
          <p:cNvGrpSpPr>
            <a:grpSpLocks/>
          </p:cNvGrpSpPr>
          <p:nvPr/>
        </p:nvGrpSpPr>
        <p:grpSpPr bwMode="auto">
          <a:xfrm>
            <a:off x="0" y="838200"/>
            <a:ext cx="9144000" cy="136525"/>
            <a:chOff x="0" y="1180"/>
            <a:chExt cx="5760" cy="86"/>
          </a:xfrm>
        </p:grpSpPr>
        <p:sp>
          <p:nvSpPr>
            <p:cNvPr id="8" name="Rectangle 7"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9" name="Rectangle 8"/>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10" name="Picture 9"/>
          <p:cNvPicPr>
            <a:picLocks noChangeAspect="1" noChangeArrowheads="1"/>
          </p:cNvPicPr>
          <p:nvPr/>
        </p:nvPicPr>
        <p:blipFill>
          <a:blip r:embed="rId4"/>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pic>
        <p:nvPicPr>
          <p:cNvPr id="38914" name="Picture 3"/>
          <p:cNvPicPr>
            <a:picLocks noChangeAspect="1" noChangeArrowheads="1"/>
          </p:cNvPicPr>
          <p:nvPr/>
        </p:nvPicPr>
        <p:blipFill>
          <a:blip r:embed="rId2"/>
          <a:srcRect b="8192"/>
          <a:stretch>
            <a:fillRect/>
          </a:stretch>
        </p:blipFill>
        <p:spPr bwMode="auto">
          <a:xfrm>
            <a:off x="101604" y="1278464"/>
            <a:ext cx="8839200" cy="4969931"/>
          </a:xfrm>
          <a:prstGeom prst="rect">
            <a:avLst/>
          </a:prstGeom>
          <a:noFill/>
          <a:ln w="9525">
            <a:noFill/>
            <a:miter lim="800000"/>
            <a:headEnd/>
            <a:tailEnd/>
          </a:ln>
        </p:spPr>
      </p:pic>
      <p:sp>
        <p:nvSpPr>
          <p:cNvPr id="38915" name="TextBox 4"/>
          <p:cNvSpPr txBox="1">
            <a:spLocks noChangeArrowheads="1"/>
          </p:cNvSpPr>
          <p:nvPr/>
        </p:nvSpPr>
        <p:spPr bwMode="auto">
          <a:xfrm>
            <a:off x="381000" y="6248400"/>
            <a:ext cx="1557338" cy="369888"/>
          </a:xfrm>
          <a:prstGeom prst="rect">
            <a:avLst/>
          </a:prstGeom>
          <a:noFill/>
          <a:ln w="9525">
            <a:noFill/>
            <a:miter lim="800000"/>
            <a:headEnd/>
            <a:tailEnd/>
          </a:ln>
        </p:spPr>
        <p:txBody>
          <a:bodyPr wrap="none">
            <a:prstTxWarp prst="textNoShape">
              <a:avLst/>
            </a:prstTxWarp>
            <a:spAutoFit/>
          </a:bodyPr>
          <a:lstStyle/>
          <a:p>
            <a:r>
              <a:rPr lang="en-US">
                <a:latin typeface="Arial" charset="0"/>
                <a:ea typeface="Arial" charset="0"/>
                <a:cs typeface="Arial" charset="0"/>
              </a:rPr>
              <a:t>Fisher (2010)</a:t>
            </a:r>
          </a:p>
        </p:txBody>
      </p:sp>
      <p:sp>
        <p:nvSpPr>
          <p:cNvPr id="38916" name="TextBox 3"/>
          <p:cNvSpPr txBox="1">
            <a:spLocks noChangeArrowheads="1"/>
          </p:cNvSpPr>
          <p:nvPr/>
        </p:nvSpPr>
        <p:spPr bwMode="auto">
          <a:xfrm>
            <a:off x="1117822" y="-38100"/>
            <a:ext cx="6989338" cy="954107"/>
          </a:xfrm>
          <a:prstGeom prst="rect">
            <a:avLst/>
          </a:prstGeom>
          <a:noFill/>
          <a:ln w="9525">
            <a:noFill/>
            <a:miter lim="800000"/>
            <a:headEnd/>
            <a:tailEnd/>
          </a:ln>
        </p:spPr>
        <p:txBody>
          <a:bodyPr wrap="none">
            <a:prstTxWarp prst="textNoShape">
              <a:avLst/>
            </a:prstTxWarp>
            <a:spAutoFit/>
          </a:bodyPr>
          <a:lstStyle/>
          <a:p>
            <a:pPr algn="ctr"/>
            <a:r>
              <a:rPr lang="en-US" sz="2800" dirty="0" smtClean="0">
                <a:latin typeface="Arial" charset="0"/>
                <a:ea typeface="Arial" charset="0"/>
                <a:cs typeface="Arial" charset="0"/>
              </a:rPr>
              <a:t>Upward </a:t>
            </a:r>
            <a:r>
              <a:rPr lang="en-US" sz="2800" dirty="0" smtClean="0">
                <a:latin typeface="Arial" charset="0"/>
                <a:ea typeface="Arial" charset="0"/>
                <a:cs typeface="Arial" charset="0"/>
              </a:rPr>
              <a:t>Vertical Hydraulic Fracture Growth </a:t>
            </a:r>
          </a:p>
          <a:p>
            <a:pPr algn="ctr"/>
            <a:r>
              <a:rPr lang="en-US" sz="2800" dirty="0" smtClean="0">
                <a:latin typeface="Arial" charset="0"/>
                <a:ea typeface="Arial" charset="0"/>
                <a:cs typeface="Arial" charset="0"/>
              </a:rPr>
              <a:t>in the Marcellus Shale</a:t>
            </a:r>
            <a:endParaRPr lang="en-US" sz="2800" dirty="0">
              <a:latin typeface="Arial" charset="0"/>
              <a:ea typeface="Arial" charset="0"/>
              <a:cs typeface="Arial" charset="0"/>
            </a:endParaRPr>
          </a:p>
        </p:txBody>
      </p:sp>
      <p:sp>
        <p:nvSpPr>
          <p:cNvPr id="5" name="Slide Number Placeholder 4"/>
          <p:cNvSpPr>
            <a:spLocks noGrp="1"/>
          </p:cNvSpPr>
          <p:nvPr>
            <p:ph type="sldNum" sz="quarter" idx="12"/>
          </p:nvPr>
        </p:nvSpPr>
        <p:spPr/>
        <p:txBody>
          <a:bodyPr/>
          <a:lstStyle/>
          <a:p>
            <a:fld id="{C93D9330-B10E-D946-9730-E2F4729FA99F}" type="slidenum">
              <a:rPr lang="en-US" smtClean="0"/>
              <a:pPr/>
              <a:t>23</a:t>
            </a:fld>
            <a:endParaRPr lang="en-US"/>
          </a:p>
        </p:txBody>
      </p:sp>
      <p:grpSp>
        <p:nvGrpSpPr>
          <p:cNvPr id="6" name="Group 10"/>
          <p:cNvGrpSpPr>
            <a:grpSpLocks/>
          </p:cNvGrpSpPr>
          <p:nvPr/>
        </p:nvGrpSpPr>
        <p:grpSpPr bwMode="auto">
          <a:xfrm>
            <a:off x="0" y="838200"/>
            <a:ext cx="9144000" cy="136525"/>
            <a:chOff x="0" y="1180"/>
            <a:chExt cx="5760" cy="86"/>
          </a:xfrm>
        </p:grpSpPr>
        <p:sp>
          <p:nvSpPr>
            <p:cNvPr id="7" name="Rectangle 6"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8" name="Rectangle 7"/>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9" name="Picture 8"/>
          <p:cNvPicPr>
            <a:picLocks noChangeAspect="1" noChangeArrowheads="1"/>
          </p:cNvPicPr>
          <p:nvPr/>
        </p:nvPicPr>
        <p:blipFill>
          <a:blip r:embed="rId3"/>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34818" name="Rectangle 1026"/>
          <p:cNvSpPr>
            <a:spLocks noGrp="1" noChangeArrowheads="1"/>
          </p:cNvSpPr>
          <p:nvPr>
            <p:ph type="title"/>
          </p:nvPr>
        </p:nvSpPr>
        <p:spPr bwMode="auto">
          <a:xfrm>
            <a:off x="800100" y="88900"/>
            <a:ext cx="7772400" cy="762000"/>
          </a:xfrm>
          <a:solidFill>
            <a:srgbClr val="FFFFFF"/>
          </a:solidFill>
          <a:ln>
            <a:miter lim="800000"/>
            <a:headEnd/>
            <a:tailEnd/>
          </a:ln>
        </p:spPr>
        <p:txBody>
          <a:bodyPr wrap="square" lIns="91440" tIns="45720" rIns="91440" bIns="45720" numCol="1" anchor="t" anchorCtr="0" compatLnSpc="1">
            <a:prstTxWarp prst="textNoShape">
              <a:avLst/>
            </a:prstTxWarp>
            <a:normAutofit/>
          </a:bodyPr>
          <a:lstStyle/>
          <a:p>
            <a:r>
              <a:rPr lang="en-US" sz="3200" dirty="0">
                <a:latin typeface="Arial"/>
                <a:cs typeface="Arial"/>
              </a:rPr>
              <a:t>Propagation of</a:t>
            </a:r>
            <a:r>
              <a:rPr lang="en-US" sz="3200" dirty="0" smtClean="0">
                <a:latin typeface="Arial"/>
                <a:cs typeface="Arial"/>
              </a:rPr>
              <a:t> Hydraulic Fractures </a:t>
            </a:r>
            <a:r>
              <a:rPr lang="en-US" sz="3200" dirty="0" smtClean="0">
                <a:latin typeface="Arial"/>
                <a:cs typeface="Arial"/>
              </a:rPr>
              <a:t>-</a:t>
            </a:r>
            <a:r>
              <a:rPr lang="en-US" sz="3200" dirty="0" smtClean="0">
                <a:latin typeface="Arial"/>
                <a:cs typeface="Arial"/>
              </a:rPr>
              <a:t> 3</a:t>
            </a:r>
            <a:endParaRPr lang="en-US" sz="3200" dirty="0">
              <a:latin typeface="Arial"/>
              <a:cs typeface="Arial"/>
            </a:endParaRPr>
          </a:p>
        </p:txBody>
      </p:sp>
      <p:grpSp>
        <p:nvGrpSpPr>
          <p:cNvPr id="2" name="Group 11"/>
          <p:cNvGrpSpPr/>
          <p:nvPr/>
        </p:nvGrpSpPr>
        <p:grpSpPr>
          <a:xfrm>
            <a:off x="653525" y="995538"/>
            <a:ext cx="7085012" cy="2392030"/>
            <a:chOff x="704324" y="978605"/>
            <a:chExt cx="7085012" cy="2392030"/>
          </a:xfrm>
        </p:grpSpPr>
        <p:grpSp>
          <p:nvGrpSpPr>
            <p:cNvPr id="3" name="Group 7"/>
            <p:cNvGrpSpPr/>
            <p:nvPr/>
          </p:nvGrpSpPr>
          <p:grpSpPr>
            <a:xfrm>
              <a:off x="704324" y="1027656"/>
              <a:ext cx="7085012" cy="2279650"/>
              <a:chOff x="839788" y="1143000"/>
              <a:chExt cx="7085012" cy="2279650"/>
            </a:xfrm>
          </p:grpSpPr>
          <p:pic>
            <p:nvPicPr>
              <p:cNvPr id="34819" name="Picture 1027" descr="Mode I fracture1"/>
              <p:cNvPicPr>
                <a:picLocks noChangeAspect="1" noChangeArrowheads="1"/>
              </p:cNvPicPr>
              <p:nvPr/>
            </p:nvPicPr>
            <p:blipFill>
              <a:blip r:embed="rId2"/>
              <a:srcRect/>
              <a:stretch>
                <a:fillRect/>
              </a:stretch>
            </p:blipFill>
            <p:spPr bwMode="auto">
              <a:xfrm>
                <a:off x="914400" y="1143000"/>
                <a:ext cx="7010400" cy="2279650"/>
              </a:xfrm>
              <a:prstGeom prst="rect">
                <a:avLst/>
              </a:prstGeom>
              <a:noFill/>
              <a:ln w="9525">
                <a:noFill/>
                <a:miter lim="800000"/>
                <a:headEnd/>
                <a:tailEnd/>
              </a:ln>
            </p:spPr>
          </p:pic>
          <p:sp>
            <p:nvSpPr>
              <p:cNvPr id="34821" name="Text Box 1031"/>
              <p:cNvSpPr txBox="1">
                <a:spLocks noChangeArrowheads="1"/>
              </p:cNvSpPr>
              <p:nvPr/>
            </p:nvSpPr>
            <p:spPr bwMode="auto">
              <a:xfrm>
                <a:off x="839788" y="1755775"/>
                <a:ext cx="444500" cy="457201"/>
              </a:xfrm>
              <a:prstGeom prst="rect">
                <a:avLst/>
              </a:prstGeom>
              <a:solidFill>
                <a:schemeClr val="bg1"/>
              </a:solidFill>
              <a:ln w="9525">
                <a:noFill/>
                <a:miter lim="800000"/>
                <a:headEnd/>
                <a:tailEnd/>
              </a:ln>
            </p:spPr>
            <p:txBody>
              <a:bodyPr wrap="none">
                <a:prstTxWarp prst="textNoShape">
                  <a:avLst/>
                </a:prstTxWarp>
                <a:spAutoFit/>
              </a:bodyPr>
              <a:lstStyle/>
              <a:p>
                <a:r>
                  <a:rPr lang="en-US" b="0">
                    <a:latin typeface="Arial" charset="0"/>
                  </a:rPr>
                  <a:t>P</a:t>
                </a:r>
                <a:r>
                  <a:rPr lang="en-US" b="0" baseline="-25000">
                    <a:latin typeface="Arial" charset="0"/>
                  </a:rPr>
                  <a:t>f</a:t>
                </a:r>
              </a:p>
            </p:txBody>
          </p:sp>
        </p:grpSp>
        <p:sp>
          <p:nvSpPr>
            <p:cNvPr id="10" name="TextBox 9"/>
            <p:cNvSpPr txBox="1"/>
            <p:nvPr/>
          </p:nvSpPr>
          <p:spPr>
            <a:xfrm>
              <a:off x="4211440" y="978605"/>
              <a:ext cx="834684" cy="461665"/>
            </a:xfrm>
            <a:prstGeom prst="rect">
              <a:avLst/>
            </a:prstGeom>
            <a:solidFill>
              <a:srgbClr val="FFFFFF"/>
            </a:solidFill>
          </p:spPr>
          <p:txBody>
            <a:bodyPr wrap="none" rtlCol="0">
              <a:spAutoFit/>
            </a:bodyPr>
            <a:lstStyle/>
            <a:p>
              <a:r>
                <a:rPr lang="en-US" sz="2400" dirty="0" err="1" smtClean="0">
                  <a:latin typeface="Arial"/>
                  <a:cs typeface="Arial"/>
                </a:rPr>
                <a:t>S</a:t>
              </a:r>
              <a:r>
                <a:rPr lang="en-US" sz="2400" baseline="-25000" dirty="0" err="1" smtClean="0">
                  <a:latin typeface="Arial"/>
                  <a:cs typeface="Arial"/>
                </a:rPr>
                <a:t>hmin</a:t>
              </a:r>
              <a:endParaRPr lang="en-US" sz="2400" baseline="-25000" dirty="0">
                <a:latin typeface="Arial"/>
                <a:cs typeface="Arial"/>
              </a:endParaRPr>
            </a:p>
          </p:txBody>
        </p:sp>
        <p:sp>
          <p:nvSpPr>
            <p:cNvPr id="11" name="TextBox 10"/>
            <p:cNvSpPr txBox="1"/>
            <p:nvPr/>
          </p:nvSpPr>
          <p:spPr>
            <a:xfrm>
              <a:off x="4296108" y="2908970"/>
              <a:ext cx="834684" cy="461665"/>
            </a:xfrm>
            <a:prstGeom prst="rect">
              <a:avLst/>
            </a:prstGeom>
            <a:solidFill>
              <a:srgbClr val="FFFFFF"/>
            </a:solidFill>
          </p:spPr>
          <p:txBody>
            <a:bodyPr wrap="none" rtlCol="0">
              <a:spAutoFit/>
            </a:bodyPr>
            <a:lstStyle/>
            <a:p>
              <a:r>
                <a:rPr lang="en-US" sz="2400" dirty="0" err="1" smtClean="0">
                  <a:latin typeface="Arial"/>
                  <a:cs typeface="Arial"/>
                </a:rPr>
                <a:t>S</a:t>
              </a:r>
              <a:r>
                <a:rPr lang="en-US" sz="2400" baseline="-25000" dirty="0" err="1" smtClean="0">
                  <a:latin typeface="Arial"/>
                  <a:cs typeface="Arial"/>
                </a:rPr>
                <a:t>hmin</a:t>
              </a:r>
              <a:endParaRPr lang="en-US" sz="2400" baseline="-25000" dirty="0">
                <a:latin typeface="Arial"/>
                <a:cs typeface="Arial"/>
              </a:endParaRPr>
            </a:p>
          </p:txBody>
        </p:sp>
      </p:grpSp>
      <p:sp>
        <p:nvSpPr>
          <p:cNvPr id="12" name="TextBox 11"/>
          <p:cNvSpPr txBox="1"/>
          <p:nvPr/>
        </p:nvSpPr>
        <p:spPr>
          <a:xfrm>
            <a:off x="1083734" y="4318000"/>
            <a:ext cx="6976532" cy="1569660"/>
          </a:xfrm>
          <a:prstGeom prst="rect">
            <a:avLst/>
          </a:prstGeom>
          <a:noFill/>
        </p:spPr>
        <p:txBody>
          <a:bodyPr wrap="square" rtlCol="0">
            <a:spAutoFit/>
          </a:bodyPr>
          <a:lstStyle/>
          <a:p>
            <a:r>
              <a:rPr lang="en-US" sz="2400" dirty="0" smtClean="0">
                <a:latin typeface="Arial"/>
                <a:cs typeface="Arial"/>
              </a:rPr>
              <a:t>Propagation of hydraulic fractures to determine </a:t>
            </a:r>
            <a:r>
              <a:rPr lang="en-US" sz="2400" dirty="0" smtClean="0">
                <a:latin typeface="Arial"/>
                <a:cs typeface="Arial"/>
              </a:rPr>
              <a:t>the </a:t>
            </a:r>
            <a:r>
              <a:rPr lang="en-US" sz="2400" dirty="0" smtClean="0">
                <a:latin typeface="Arial"/>
                <a:cs typeface="Arial"/>
              </a:rPr>
              <a:t>magnitude of </a:t>
            </a:r>
            <a:r>
              <a:rPr lang="en-US" sz="2400" dirty="0" err="1" smtClean="0">
                <a:latin typeface="Arial"/>
                <a:cs typeface="Arial"/>
              </a:rPr>
              <a:t>S</a:t>
            </a:r>
            <a:r>
              <a:rPr lang="en-US" sz="2400" baseline="-25000" dirty="0" err="1" smtClean="0">
                <a:latin typeface="Arial"/>
                <a:cs typeface="Arial"/>
              </a:rPr>
              <a:t>hmin</a:t>
            </a:r>
            <a:endParaRPr lang="en-US" sz="2400" dirty="0" smtClean="0">
              <a:latin typeface="Arial"/>
              <a:cs typeface="Arial"/>
            </a:endParaRPr>
          </a:p>
          <a:p>
            <a:endParaRPr lang="en-US" sz="2400" baseline="-25000" dirty="0" smtClean="0">
              <a:latin typeface="Arial"/>
              <a:cs typeface="Arial"/>
            </a:endParaRPr>
          </a:p>
          <a:p>
            <a:endParaRPr lang="en-US" sz="2400" baseline="-25000" dirty="0" smtClean="0">
              <a:latin typeface="Arial"/>
              <a:cs typeface="Arial"/>
            </a:endParaRPr>
          </a:p>
          <a:p>
            <a:endParaRPr lang="en-US" sz="2400" baseline="-25000" dirty="0">
              <a:latin typeface="Arial"/>
              <a:cs typeface="Arial"/>
            </a:endParaRPr>
          </a:p>
        </p:txBody>
      </p:sp>
      <p:sp>
        <p:nvSpPr>
          <p:cNvPr id="13" name="Slide Number Placeholder 12"/>
          <p:cNvSpPr>
            <a:spLocks noGrp="1"/>
          </p:cNvSpPr>
          <p:nvPr>
            <p:ph type="sldNum" sz="quarter" idx="12"/>
          </p:nvPr>
        </p:nvSpPr>
        <p:spPr/>
        <p:txBody>
          <a:bodyPr/>
          <a:lstStyle/>
          <a:p>
            <a:fld id="{C93D9330-B10E-D946-9730-E2F4729FA99F}" type="slidenum">
              <a:rPr lang="en-US" smtClean="0"/>
              <a:pPr/>
              <a:t>24</a:t>
            </a:fld>
            <a:endParaRPr lang="en-US"/>
          </a:p>
        </p:txBody>
      </p:sp>
      <p:grpSp>
        <p:nvGrpSpPr>
          <p:cNvPr id="14" name="Group 10"/>
          <p:cNvGrpSpPr>
            <a:grpSpLocks/>
          </p:cNvGrpSpPr>
          <p:nvPr/>
        </p:nvGrpSpPr>
        <p:grpSpPr bwMode="auto">
          <a:xfrm>
            <a:off x="0" y="838200"/>
            <a:ext cx="9144000" cy="136525"/>
            <a:chOff x="0" y="1180"/>
            <a:chExt cx="5760" cy="86"/>
          </a:xfrm>
        </p:grpSpPr>
        <p:sp>
          <p:nvSpPr>
            <p:cNvPr id="15" name="Rectangle 14"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16" name="Rectangle 15"/>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17" name="Picture 16"/>
          <p:cNvPicPr>
            <a:picLocks noChangeAspect="1" noChangeArrowheads="1"/>
          </p:cNvPicPr>
          <p:nvPr/>
        </p:nvPicPr>
        <p:blipFill>
          <a:blip r:embed="rId3"/>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698500" y="177800"/>
            <a:ext cx="7772400" cy="457200"/>
          </a:xfrm>
        </p:spPr>
        <p:txBody>
          <a:bodyPr>
            <a:noAutofit/>
          </a:bodyPr>
          <a:lstStyle/>
          <a:p>
            <a:r>
              <a:rPr lang="en-US" sz="3200" dirty="0">
                <a:latin typeface="Arial"/>
                <a:cs typeface="Arial"/>
              </a:rPr>
              <a:t>Extended Leak Off </a:t>
            </a:r>
            <a:r>
              <a:rPr lang="en-US" sz="3200" dirty="0" smtClean="0">
                <a:latin typeface="Arial"/>
                <a:cs typeface="Arial"/>
              </a:rPr>
              <a:t>Test/</a:t>
            </a:r>
            <a:r>
              <a:rPr lang="en-US" sz="3200" dirty="0" err="1" smtClean="0">
                <a:latin typeface="Arial"/>
                <a:cs typeface="Arial"/>
              </a:rPr>
              <a:t>Minifrac</a:t>
            </a:r>
            <a:endParaRPr lang="en-US" sz="3200" dirty="0">
              <a:latin typeface="Arial"/>
              <a:cs typeface="Arial"/>
            </a:endParaRPr>
          </a:p>
        </p:txBody>
      </p:sp>
      <p:grpSp>
        <p:nvGrpSpPr>
          <p:cNvPr id="2" name="Group 3"/>
          <p:cNvGrpSpPr>
            <a:grpSpLocks/>
          </p:cNvGrpSpPr>
          <p:nvPr/>
        </p:nvGrpSpPr>
        <p:grpSpPr bwMode="auto">
          <a:xfrm>
            <a:off x="475366" y="1199717"/>
            <a:ext cx="8106266" cy="5257800"/>
            <a:chOff x="376" y="912"/>
            <a:chExt cx="4856" cy="3168"/>
          </a:xfrm>
        </p:grpSpPr>
        <p:sp>
          <p:nvSpPr>
            <p:cNvPr id="105476" name="Rectangle 4"/>
            <p:cNvSpPr>
              <a:spLocks noChangeArrowheads="1"/>
            </p:cNvSpPr>
            <p:nvPr/>
          </p:nvSpPr>
          <p:spPr bwMode="auto">
            <a:xfrm>
              <a:off x="576" y="912"/>
              <a:ext cx="4656" cy="3168"/>
            </a:xfrm>
            <a:prstGeom prst="rect">
              <a:avLst/>
            </a:prstGeom>
            <a:solidFill>
              <a:schemeClr val="bg1"/>
            </a:solidFill>
            <a:ln w="9525">
              <a:noFill/>
              <a:miter lim="800000"/>
              <a:headEnd/>
              <a:tailEnd/>
            </a:ln>
            <a:effectLst/>
          </p:spPr>
          <p:txBody>
            <a:bodyPr wrap="none" anchor="ctr">
              <a:prstTxWarp prst="textNoShape">
                <a:avLst/>
              </a:prstTxWarp>
            </a:bodyPr>
            <a:lstStyle/>
            <a:p>
              <a:endParaRPr lang="en-US"/>
            </a:p>
          </p:txBody>
        </p:sp>
        <p:pic>
          <p:nvPicPr>
            <p:cNvPr id="105477" name="Picture 5" descr="4LOT_Classic"/>
            <p:cNvPicPr>
              <a:picLocks noChangeAspect="1" noChangeArrowheads="1"/>
            </p:cNvPicPr>
            <p:nvPr/>
          </p:nvPicPr>
          <p:blipFill>
            <a:blip r:embed="rId3"/>
            <a:srcRect t="26398" r="15175"/>
            <a:stretch>
              <a:fillRect/>
            </a:stretch>
          </p:blipFill>
          <p:spPr bwMode="auto">
            <a:xfrm>
              <a:off x="578" y="1252"/>
              <a:ext cx="3069" cy="2782"/>
            </a:xfrm>
            <a:prstGeom prst="rect">
              <a:avLst/>
            </a:prstGeom>
            <a:noFill/>
            <a:ln>
              <a:noFill/>
            </a:ln>
            <a:effectLst/>
          </p:spPr>
        </p:pic>
        <p:pic>
          <p:nvPicPr>
            <p:cNvPr id="105479" name="Picture 7" descr="hydrofrac1"/>
            <p:cNvPicPr>
              <a:picLocks noChangeAspect="1" noChangeArrowheads="1"/>
            </p:cNvPicPr>
            <p:nvPr/>
          </p:nvPicPr>
          <p:blipFill>
            <a:blip r:embed="rId4"/>
            <a:srcRect/>
            <a:stretch>
              <a:fillRect/>
            </a:stretch>
          </p:blipFill>
          <p:spPr bwMode="auto">
            <a:xfrm>
              <a:off x="1100" y="3320"/>
              <a:ext cx="318" cy="307"/>
            </a:xfrm>
            <a:prstGeom prst="rect">
              <a:avLst/>
            </a:prstGeom>
            <a:noFill/>
          </p:spPr>
        </p:pic>
        <p:pic>
          <p:nvPicPr>
            <p:cNvPr id="105481" name="Picture 9" descr="hydrofrac5"/>
            <p:cNvPicPr>
              <a:picLocks noChangeAspect="1" noChangeArrowheads="1"/>
            </p:cNvPicPr>
            <p:nvPr/>
          </p:nvPicPr>
          <p:blipFill>
            <a:blip r:embed="rId5"/>
            <a:srcRect/>
            <a:stretch>
              <a:fillRect/>
            </a:stretch>
          </p:blipFill>
          <p:spPr bwMode="auto">
            <a:xfrm>
              <a:off x="2954" y="2873"/>
              <a:ext cx="2214" cy="513"/>
            </a:xfrm>
            <a:prstGeom prst="rect">
              <a:avLst/>
            </a:prstGeom>
            <a:noFill/>
          </p:spPr>
        </p:pic>
        <p:sp>
          <p:nvSpPr>
            <p:cNvPr id="105482" name="Line 10"/>
            <p:cNvSpPr>
              <a:spLocks noChangeAspect="1" noChangeShapeType="1"/>
            </p:cNvSpPr>
            <p:nvPr/>
          </p:nvSpPr>
          <p:spPr bwMode="auto">
            <a:xfrm>
              <a:off x="2945" y="3420"/>
              <a:ext cx="659" cy="0"/>
            </a:xfrm>
            <a:prstGeom prst="line">
              <a:avLst/>
            </a:prstGeom>
            <a:noFill/>
            <a:ln w="28575">
              <a:solidFill>
                <a:schemeClr val="tx1"/>
              </a:solidFill>
              <a:round/>
              <a:headEnd/>
              <a:tailEnd type="triangle" w="med" len="med"/>
            </a:ln>
            <a:effectLst/>
          </p:spPr>
          <p:txBody>
            <a:bodyPr wrap="none" anchor="ctr">
              <a:prstTxWarp prst="textNoShape">
                <a:avLst/>
              </a:prstTxWarp>
            </a:bodyPr>
            <a:lstStyle/>
            <a:p>
              <a:endParaRPr lang="en-US"/>
            </a:p>
          </p:txBody>
        </p:sp>
        <p:sp>
          <p:nvSpPr>
            <p:cNvPr id="105483" name="Rectangle 11"/>
            <p:cNvSpPr>
              <a:spLocks noChangeAspect="1" noChangeArrowheads="1"/>
            </p:cNvSpPr>
            <p:nvPr/>
          </p:nvSpPr>
          <p:spPr bwMode="auto">
            <a:xfrm>
              <a:off x="2788" y="3456"/>
              <a:ext cx="470" cy="143"/>
            </a:xfrm>
            <a:prstGeom prst="rect">
              <a:avLst/>
            </a:prstGeom>
            <a:noFill/>
            <a:ln w="9525">
              <a:noFill/>
              <a:miter lim="800000"/>
              <a:headEnd/>
              <a:tailEnd/>
            </a:ln>
            <a:effectLst/>
          </p:spPr>
          <p:txBody>
            <a:bodyPr wrap="none" anchor="ctr">
              <a:prstTxWarp prst="textNoShape">
                <a:avLst/>
              </a:prstTxWarp>
            </a:bodyPr>
            <a:lstStyle/>
            <a:p>
              <a:endParaRPr lang="en-US"/>
            </a:p>
          </p:txBody>
        </p:sp>
        <p:sp>
          <p:nvSpPr>
            <p:cNvPr id="105484" name="Text Box 12"/>
            <p:cNvSpPr txBox="1">
              <a:spLocks noChangeAspect="1" noChangeArrowheads="1"/>
            </p:cNvSpPr>
            <p:nvPr/>
          </p:nvSpPr>
          <p:spPr bwMode="auto">
            <a:xfrm>
              <a:off x="2741" y="3606"/>
              <a:ext cx="800" cy="158"/>
            </a:xfrm>
            <a:prstGeom prst="rect">
              <a:avLst/>
            </a:prstGeom>
            <a:solidFill>
              <a:schemeClr val="bg1"/>
            </a:solidFill>
            <a:ln w="9525">
              <a:noFill/>
              <a:miter lim="800000"/>
              <a:headEnd/>
              <a:tailEnd/>
            </a:ln>
            <a:effectLst/>
          </p:spPr>
          <p:txBody>
            <a:bodyPr wrap="none" tIns="0">
              <a:prstTxWarp prst="textNoShape">
                <a:avLst/>
              </a:prstTxWarp>
              <a:spAutoFit/>
            </a:bodyPr>
            <a:lstStyle/>
            <a:p>
              <a:pPr eaLnBrk="0" hangingPunct="0"/>
              <a:r>
                <a:rPr lang="en-US" sz="1400" dirty="0" smtClean="0">
                  <a:latin typeface="Times New Roman" charset="0"/>
                </a:rPr>
                <a:t>Time or volume</a:t>
              </a:r>
              <a:endParaRPr lang="en-US" sz="1400" dirty="0">
                <a:latin typeface="Times New Roman" charset="0"/>
              </a:endParaRPr>
            </a:p>
          </p:txBody>
        </p:sp>
        <p:pic>
          <p:nvPicPr>
            <p:cNvPr id="105485" name="Picture 13" descr="hydrofrac3"/>
            <p:cNvPicPr>
              <a:picLocks noChangeAspect="1" noChangeArrowheads="1"/>
            </p:cNvPicPr>
            <p:nvPr/>
          </p:nvPicPr>
          <p:blipFill>
            <a:blip r:embed="rId6"/>
            <a:srcRect/>
            <a:stretch>
              <a:fillRect/>
            </a:stretch>
          </p:blipFill>
          <p:spPr bwMode="auto">
            <a:xfrm>
              <a:off x="376" y="1046"/>
              <a:ext cx="1801" cy="273"/>
            </a:xfrm>
            <a:prstGeom prst="rect">
              <a:avLst/>
            </a:prstGeom>
            <a:noFill/>
          </p:spPr>
        </p:pic>
        <p:pic>
          <p:nvPicPr>
            <p:cNvPr id="105486" name="Picture 14" descr="hydrofrac4"/>
            <p:cNvPicPr>
              <a:picLocks noChangeAspect="1" noChangeArrowheads="1"/>
            </p:cNvPicPr>
            <p:nvPr/>
          </p:nvPicPr>
          <p:blipFill>
            <a:blip r:embed="rId7"/>
            <a:srcRect/>
            <a:stretch>
              <a:fillRect/>
            </a:stretch>
          </p:blipFill>
          <p:spPr bwMode="auto">
            <a:xfrm>
              <a:off x="2607" y="1465"/>
              <a:ext cx="2278" cy="497"/>
            </a:xfrm>
            <a:prstGeom prst="rect">
              <a:avLst/>
            </a:prstGeom>
            <a:noFill/>
          </p:spPr>
        </p:pic>
        <p:sp>
          <p:nvSpPr>
            <p:cNvPr id="105487" name="Line 15"/>
            <p:cNvSpPr>
              <a:spLocks noChangeShapeType="1"/>
            </p:cNvSpPr>
            <p:nvPr/>
          </p:nvSpPr>
          <p:spPr bwMode="auto">
            <a:xfrm flipH="1" flipV="1">
              <a:off x="2954" y="2722"/>
              <a:ext cx="643" cy="302"/>
            </a:xfrm>
            <a:prstGeom prst="line">
              <a:avLst/>
            </a:prstGeom>
            <a:noFill/>
            <a:ln w="28575">
              <a:solidFill>
                <a:schemeClr val="accent2"/>
              </a:solidFill>
              <a:round/>
              <a:headEnd/>
              <a:tailEnd type="triangle" w="med" len="med"/>
            </a:ln>
            <a:effectLst/>
          </p:spPr>
          <p:txBody>
            <a:bodyPr>
              <a:prstTxWarp prst="textNoShape">
                <a:avLst/>
              </a:prstTxWarp>
            </a:bodyPr>
            <a:lstStyle/>
            <a:p>
              <a:endParaRPr lang="en-US"/>
            </a:p>
          </p:txBody>
        </p:sp>
        <p:sp>
          <p:nvSpPr>
            <p:cNvPr id="105488" name="Line 16"/>
            <p:cNvSpPr>
              <a:spLocks noChangeShapeType="1"/>
            </p:cNvSpPr>
            <p:nvPr/>
          </p:nvSpPr>
          <p:spPr bwMode="auto">
            <a:xfrm flipH="1">
              <a:off x="2854" y="1867"/>
              <a:ext cx="595" cy="453"/>
            </a:xfrm>
            <a:prstGeom prst="line">
              <a:avLst/>
            </a:prstGeom>
            <a:noFill/>
            <a:ln w="28575">
              <a:solidFill>
                <a:schemeClr val="accent2"/>
              </a:solidFill>
              <a:round/>
              <a:headEnd/>
              <a:tailEnd type="triangle" w="med" len="med"/>
            </a:ln>
            <a:effectLst/>
          </p:spPr>
          <p:txBody>
            <a:bodyPr>
              <a:prstTxWarp prst="textNoShape">
                <a:avLst/>
              </a:prstTxWarp>
            </a:bodyPr>
            <a:lstStyle/>
            <a:p>
              <a:endParaRPr lang="en-US"/>
            </a:p>
          </p:txBody>
        </p:sp>
        <p:sp>
          <p:nvSpPr>
            <p:cNvPr id="105489" name="Line 17"/>
            <p:cNvSpPr>
              <a:spLocks noChangeShapeType="1"/>
            </p:cNvSpPr>
            <p:nvPr/>
          </p:nvSpPr>
          <p:spPr bwMode="auto">
            <a:xfrm>
              <a:off x="1319" y="1365"/>
              <a:ext cx="99" cy="754"/>
            </a:xfrm>
            <a:prstGeom prst="line">
              <a:avLst/>
            </a:prstGeom>
            <a:noFill/>
            <a:ln w="28575">
              <a:solidFill>
                <a:schemeClr val="accent2"/>
              </a:solidFill>
              <a:round/>
              <a:headEnd/>
              <a:tailEnd type="triangle" w="med" len="med"/>
            </a:ln>
            <a:effectLst/>
          </p:spPr>
          <p:txBody>
            <a:bodyPr>
              <a:prstTxWarp prst="textNoShape">
                <a:avLst/>
              </a:prstTxWarp>
            </a:bodyPr>
            <a:lstStyle/>
            <a:p>
              <a:endParaRPr lang="en-US"/>
            </a:p>
          </p:txBody>
        </p:sp>
        <p:sp>
          <p:nvSpPr>
            <p:cNvPr id="105490" name="Line 18"/>
            <p:cNvSpPr>
              <a:spLocks noChangeShapeType="1"/>
            </p:cNvSpPr>
            <p:nvPr/>
          </p:nvSpPr>
          <p:spPr bwMode="auto">
            <a:xfrm>
              <a:off x="1917" y="1252"/>
              <a:ext cx="690" cy="863"/>
            </a:xfrm>
            <a:prstGeom prst="line">
              <a:avLst/>
            </a:prstGeom>
            <a:noFill/>
            <a:ln w="28575">
              <a:solidFill>
                <a:schemeClr val="accent2"/>
              </a:solidFill>
              <a:round/>
              <a:headEnd/>
              <a:tailEnd type="triangle" w="med" len="med"/>
            </a:ln>
            <a:effectLst/>
          </p:spPr>
          <p:txBody>
            <a:bodyPr>
              <a:prstTxWarp prst="textNoShape">
                <a:avLst/>
              </a:prstTxWarp>
            </a:bodyPr>
            <a:lstStyle/>
            <a:p>
              <a:endParaRPr lang="en-US"/>
            </a:p>
          </p:txBody>
        </p:sp>
        <p:sp>
          <p:nvSpPr>
            <p:cNvPr id="105491" name="Line 19"/>
            <p:cNvSpPr>
              <a:spLocks noChangeShapeType="1"/>
            </p:cNvSpPr>
            <p:nvPr/>
          </p:nvSpPr>
          <p:spPr bwMode="auto">
            <a:xfrm flipV="1">
              <a:off x="1269" y="2622"/>
              <a:ext cx="100" cy="653"/>
            </a:xfrm>
            <a:prstGeom prst="line">
              <a:avLst/>
            </a:prstGeom>
            <a:noFill/>
            <a:ln w="28575">
              <a:solidFill>
                <a:schemeClr val="accent2"/>
              </a:solidFill>
              <a:round/>
              <a:headEnd/>
              <a:tailEnd type="triangle" w="med" len="med"/>
            </a:ln>
            <a:effectLst/>
          </p:spPr>
          <p:txBody>
            <a:bodyPr>
              <a:prstTxWarp prst="textNoShape">
                <a:avLst/>
              </a:prstTxWarp>
            </a:bodyPr>
            <a:lstStyle/>
            <a:p>
              <a:endParaRPr lang="en-US"/>
            </a:p>
          </p:txBody>
        </p:sp>
      </p:grpSp>
      <p:grpSp>
        <p:nvGrpSpPr>
          <p:cNvPr id="24" name="Group 10"/>
          <p:cNvGrpSpPr>
            <a:grpSpLocks/>
          </p:cNvGrpSpPr>
          <p:nvPr/>
        </p:nvGrpSpPr>
        <p:grpSpPr bwMode="auto">
          <a:xfrm>
            <a:off x="0" y="838200"/>
            <a:ext cx="9144000" cy="136525"/>
            <a:chOff x="0" y="1180"/>
            <a:chExt cx="5760" cy="86"/>
          </a:xfrm>
        </p:grpSpPr>
        <p:sp>
          <p:nvSpPr>
            <p:cNvPr id="25" name="Rectangle 24"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26" name="Rectangle 25"/>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27" name="Picture 7"/>
          <p:cNvPicPr>
            <a:picLocks noChangeAspect="1" noChangeArrowheads="1"/>
          </p:cNvPicPr>
          <p:nvPr/>
        </p:nvPicPr>
        <p:blipFill>
          <a:blip r:embed="rId8"/>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15364" name="Text Box 6"/>
          <p:cNvSpPr txBox="1">
            <a:spLocks noChangeArrowheads="1"/>
          </p:cNvSpPr>
          <p:nvPr/>
        </p:nvSpPr>
        <p:spPr bwMode="auto">
          <a:xfrm>
            <a:off x="552450" y="1435100"/>
            <a:ext cx="8039100" cy="4832093"/>
          </a:xfrm>
          <a:prstGeom prst="rect">
            <a:avLst/>
          </a:prstGeom>
          <a:noFill/>
          <a:ln w="9525">
            <a:noFill/>
            <a:miter lim="800000"/>
            <a:headEnd/>
            <a:tailEnd/>
          </a:ln>
        </p:spPr>
        <p:txBody>
          <a:bodyPr wrap="square">
            <a:prstTxWarp prst="textNoShape">
              <a:avLst/>
            </a:prstTxWarp>
            <a:spAutoFit/>
          </a:bodyPr>
          <a:lstStyle/>
          <a:p>
            <a:pPr algn="ctr"/>
            <a:r>
              <a:rPr lang="en-US" sz="2800" dirty="0">
                <a:latin typeface="Arial"/>
                <a:cs typeface="Arial"/>
              </a:rPr>
              <a:t>A Few Comments on the Utilization of </a:t>
            </a:r>
          </a:p>
          <a:p>
            <a:pPr algn="ctr"/>
            <a:r>
              <a:rPr lang="en-US" sz="2800" dirty="0">
                <a:latin typeface="Arial"/>
                <a:cs typeface="Arial"/>
              </a:rPr>
              <a:t>Poisson’s Ratio For Determination of </a:t>
            </a:r>
          </a:p>
          <a:p>
            <a:pPr algn="ctr"/>
            <a:r>
              <a:rPr lang="en-US" sz="2800" dirty="0">
                <a:latin typeface="Arial"/>
                <a:cs typeface="Arial"/>
              </a:rPr>
              <a:t>Horizontal Principal Stress </a:t>
            </a:r>
            <a:r>
              <a:rPr lang="en-US" sz="2800" dirty="0" smtClean="0">
                <a:latin typeface="Arial"/>
                <a:cs typeface="Arial"/>
              </a:rPr>
              <a:t>Magnitudes</a:t>
            </a:r>
          </a:p>
          <a:p>
            <a:pPr algn="ctr"/>
            <a:endParaRPr lang="en-US" sz="2800" dirty="0" smtClean="0">
              <a:latin typeface="Arial"/>
              <a:cs typeface="Arial"/>
            </a:endParaRPr>
          </a:p>
          <a:p>
            <a:pPr algn="ctr"/>
            <a:endParaRPr lang="en-US" sz="2800" dirty="0" smtClean="0">
              <a:latin typeface="Arial"/>
              <a:cs typeface="Arial"/>
            </a:endParaRPr>
          </a:p>
          <a:p>
            <a:pPr algn="ctr"/>
            <a:r>
              <a:rPr lang="en-US" sz="2800" dirty="0" smtClean="0">
                <a:latin typeface="Arial"/>
                <a:cs typeface="Arial"/>
              </a:rPr>
              <a:t>or</a:t>
            </a:r>
          </a:p>
          <a:p>
            <a:pPr algn="ctr"/>
            <a:endParaRPr lang="en-US" sz="2800" dirty="0" smtClean="0">
              <a:latin typeface="Arial"/>
              <a:cs typeface="Arial"/>
            </a:endParaRPr>
          </a:p>
          <a:p>
            <a:pPr algn="ctr"/>
            <a:r>
              <a:rPr lang="en-US" sz="2800" i="1" dirty="0" smtClean="0">
                <a:solidFill>
                  <a:srgbClr val="000000"/>
                </a:solidFill>
                <a:latin typeface="Arial"/>
                <a:cs typeface="Arial"/>
              </a:rPr>
              <a:t>Why </a:t>
            </a:r>
            <a:r>
              <a:rPr lang="en-US" sz="2800" i="1" dirty="0" smtClean="0">
                <a:solidFill>
                  <a:srgbClr val="000000"/>
                </a:solidFill>
                <a:latin typeface="Arial"/>
                <a:cs typeface="Arial"/>
              </a:rPr>
              <a:t>the</a:t>
            </a:r>
            <a:r>
              <a:rPr lang="en-US" sz="2800" i="1" dirty="0" smtClean="0">
                <a:solidFill>
                  <a:srgbClr val="000000"/>
                </a:solidFill>
                <a:latin typeface="Arial"/>
                <a:cs typeface="Arial"/>
              </a:rPr>
              <a:t> </a:t>
            </a:r>
            <a:r>
              <a:rPr lang="en-US" sz="2800" i="1" u="sng" dirty="0" smtClean="0">
                <a:solidFill>
                  <a:srgbClr val="000000"/>
                </a:solidFill>
                <a:latin typeface="Arial"/>
                <a:cs typeface="Arial"/>
              </a:rPr>
              <a:t>Magnitudes</a:t>
            </a:r>
            <a:r>
              <a:rPr lang="en-US" sz="2800" i="1" dirty="0" smtClean="0">
                <a:solidFill>
                  <a:srgbClr val="000000"/>
                </a:solidFill>
                <a:latin typeface="Arial"/>
                <a:cs typeface="Arial"/>
              </a:rPr>
              <a:t> </a:t>
            </a:r>
            <a:r>
              <a:rPr lang="en-US" sz="2800" i="1" dirty="0" smtClean="0">
                <a:solidFill>
                  <a:srgbClr val="000000"/>
                </a:solidFill>
                <a:latin typeface="Arial"/>
                <a:cs typeface="Arial"/>
              </a:rPr>
              <a:t>of the</a:t>
            </a:r>
            <a:r>
              <a:rPr lang="en-US" sz="2800" i="1" dirty="0" smtClean="0">
                <a:solidFill>
                  <a:srgbClr val="000000"/>
                </a:solidFill>
                <a:latin typeface="Arial"/>
                <a:cs typeface="Arial"/>
              </a:rPr>
              <a:t> Horizontal Principal Stresses Should Not </a:t>
            </a:r>
            <a:r>
              <a:rPr lang="en-US" sz="2800" i="1" dirty="0" smtClean="0">
                <a:solidFill>
                  <a:srgbClr val="000000"/>
                </a:solidFill>
                <a:latin typeface="Arial"/>
                <a:cs typeface="Arial"/>
              </a:rPr>
              <a:t>be</a:t>
            </a:r>
            <a:r>
              <a:rPr lang="en-US" sz="2800" i="1" dirty="0" smtClean="0">
                <a:solidFill>
                  <a:srgbClr val="000000"/>
                </a:solidFill>
                <a:latin typeface="Arial"/>
                <a:cs typeface="Arial"/>
              </a:rPr>
              <a:t> Determined </a:t>
            </a:r>
            <a:r>
              <a:rPr lang="en-US" sz="2800" i="1" dirty="0" smtClean="0">
                <a:solidFill>
                  <a:srgbClr val="000000"/>
                </a:solidFill>
                <a:latin typeface="Arial"/>
                <a:cs typeface="Arial"/>
              </a:rPr>
              <a:t>from</a:t>
            </a:r>
            <a:r>
              <a:rPr lang="en-US" sz="2800" i="1" dirty="0" smtClean="0">
                <a:solidFill>
                  <a:srgbClr val="000000"/>
                </a:solidFill>
                <a:latin typeface="Arial"/>
                <a:cs typeface="Arial"/>
              </a:rPr>
              <a:t> Geophysical Logs</a:t>
            </a:r>
          </a:p>
          <a:p>
            <a:pPr algn="ctr"/>
            <a:endParaRPr lang="en-US" sz="2800" dirty="0">
              <a:latin typeface="Arial"/>
              <a:cs typeface="Arial"/>
            </a:endParaRPr>
          </a:p>
        </p:txBody>
      </p:sp>
      <p:grpSp>
        <p:nvGrpSpPr>
          <p:cNvPr id="19" name="Group 10"/>
          <p:cNvGrpSpPr>
            <a:grpSpLocks/>
          </p:cNvGrpSpPr>
          <p:nvPr/>
        </p:nvGrpSpPr>
        <p:grpSpPr bwMode="auto">
          <a:xfrm>
            <a:off x="0" y="838200"/>
            <a:ext cx="9144000" cy="136525"/>
            <a:chOff x="0" y="1180"/>
            <a:chExt cx="5760" cy="86"/>
          </a:xfrm>
        </p:grpSpPr>
        <p:sp>
          <p:nvSpPr>
            <p:cNvPr id="20" name="Rectangle 19"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21" name="Rectangle 20"/>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22" name="Picture 7"/>
          <p:cNvPicPr>
            <a:picLocks noChangeAspect="1" noChangeArrowheads="1"/>
          </p:cNvPicPr>
          <p:nvPr/>
        </p:nvPicPr>
        <p:blipFill>
          <a:blip r:embed="rId2"/>
          <a:srcRect/>
          <a:stretch>
            <a:fillRect/>
          </a:stretch>
        </p:blipFill>
        <p:spPr bwMode="auto">
          <a:xfrm>
            <a:off x="152400" y="76200"/>
            <a:ext cx="681038" cy="685800"/>
          </a:xfrm>
          <a:prstGeom prst="rect">
            <a:avLst/>
          </a:prstGeom>
          <a:noFill/>
          <a:ln w="9525">
            <a:noFill/>
            <a:miter lim="800000"/>
            <a:headEnd/>
            <a:tailEnd/>
          </a:ln>
        </p:spPr>
      </p:pic>
      <p:sp>
        <p:nvSpPr>
          <p:cNvPr id="23" name="TextBox 22"/>
          <p:cNvSpPr txBox="1"/>
          <p:nvPr/>
        </p:nvSpPr>
        <p:spPr>
          <a:xfrm>
            <a:off x="1465765" y="158234"/>
            <a:ext cx="6289703" cy="584776"/>
          </a:xfrm>
          <a:prstGeom prst="rect">
            <a:avLst/>
          </a:prstGeom>
          <a:noFill/>
        </p:spPr>
        <p:txBody>
          <a:bodyPr wrap="none" rtlCol="0">
            <a:spAutoFit/>
          </a:bodyPr>
          <a:lstStyle/>
          <a:p>
            <a:r>
              <a:rPr lang="en-US" sz="3200" dirty="0" smtClean="0">
                <a:latin typeface="Arial"/>
                <a:cs typeface="Arial"/>
              </a:rPr>
              <a:t>Avoiding Vertical Fracture Growth</a:t>
            </a:r>
            <a:endParaRPr lang="en-US" sz="3200" dirty="0">
              <a:latin typeface="Arial"/>
              <a:cs typeface="Aria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0482" name="Rectangle 2"/>
          <p:cNvSpPr>
            <a:spLocks noGrp="1" noChangeArrowheads="1"/>
          </p:cNvSpPr>
          <p:nvPr>
            <p:ph type="ctrTitle"/>
          </p:nvPr>
        </p:nvSpPr>
        <p:spPr/>
        <p:txBody>
          <a:bodyPr/>
          <a:lstStyle/>
          <a:p>
            <a:pPr eaLnBrk="1" hangingPunct="1"/>
            <a:endParaRPr lang="en-US"/>
          </a:p>
        </p:txBody>
      </p:sp>
      <p:sp>
        <p:nvSpPr>
          <p:cNvPr id="20483" name="Rectangle 3"/>
          <p:cNvSpPr>
            <a:spLocks noGrp="1" noChangeArrowheads="1"/>
          </p:cNvSpPr>
          <p:nvPr>
            <p:ph type="subTitle" idx="1"/>
          </p:nvPr>
        </p:nvSpPr>
        <p:spPr/>
        <p:txBody>
          <a:bodyPr/>
          <a:lstStyle/>
          <a:p>
            <a:pPr eaLnBrk="1" hangingPunct="1"/>
            <a:endParaRPr lang="en-US"/>
          </a:p>
        </p:txBody>
      </p:sp>
      <p:sp>
        <p:nvSpPr>
          <p:cNvPr id="20485" name="Text Box 5"/>
          <p:cNvSpPr txBox="1">
            <a:spLocks noChangeArrowheads="1"/>
          </p:cNvSpPr>
          <p:nvPr/>
        </p:nvSpPr>
        <p:spPr bwMode="auto">
          <a:xfrm>
            <a:off x="584200" y="-25400"/>
            <a:ext cx="8750300" cy="830997"/>
          </a:xfrm>
          <a:prstGeom prst="rect">
            <a:avLst/>
          </a:prstGeom>
          <a:noFill/>
          <a:ln w="9525">
            <a:noFill/>
            <a:miter lim="800000"/>
            <a:headEnd/>
            <a:tailEnd/>
          </a:ln>
        </p:spPr>
        <p:txBody>
          <a:bodyPr wrap="square">
            <a:prstTxWarp prst="textNoShape">
              <a:avLst/>
            </a:prstTxWarp>
            <a:spAutoFit/>
          </a:bodyPr>
          <a:lstStyle/>
          <a:p>
            <a:pPr algn="ctr"/>
            <a:r>
              <a:rPr lang="en-US" sz="2400" dirty="0" smtClean="0">
                <a:latin typeface="Arial"/>
                <a:cs typeface="Arial"/>
              </a:rPr>
              <a:t>It Would </a:t>
            </a:r>
            <a:r>
              <a:rPr lang="en-US" sz="2400" dirty="0">
                <a:latin typeface="Arial"/>
                <a:cs typeface="Arial"/>
              </a:rPr>
              <a:t>be</a:t>
            </a:r>
            <a:r>
              <a:rPr lang="en-US" sz="2400" dirty="0" smtClean="0">
                <a:latin typeface="Arial"/>
                <a:cs typeface="Arial"/>
              </a:rPr>
              <a:t> Extremely Useful </a:t>
            </a:r>
            <a:r>
              <a:rPr lang="en-US" sz="2400" dirty="0">
                <a:latin typeface="Arial"/>
                <a:cs typeface="Arial"/>
              </a:rPr>
              <a:t>to</a:t>
            </a:r>
            <a:r>
              <a:rPr lang="en-US" sz="2400" dirty="0" smtClean="0">
                <a:latin typeface="Arial"/>
                <a:cs typeface="Arial"/>
              </a:rPr>
              <a:t> Calculate Stress Magnitudes </a:t>
            </a:r>
            <a:r>
              <a:rPr lang="en-US" sz="2400" dirty="0">
                <a:latin typeface="Arial"/>
                <a:cs typeface="Arial"/>
              </a:rPr>
              <a:t>from</a:t>
            </a:r>
            <a:r>
              <a:rPr lang="en-US" sz="2400" dirty="0" smtClean="0">
                <a:latin typeface="Arial"/>
                <a:cs typeface="Arial"/>
              </a:rPr>
              <a:t> Log</a:t>
            </a:r>
            <a:r>
              <a:rPr lang="en-US" sz="2400" dirty="0">
                <a:latin typeface="Arial"/>
                <a:cs typeface="Arial"/>
              </a:rPr>
              <a:t>-derived</a:t>
            </a:r>
            <a:r>
              <a:rPr lang="en-US" sz="2400" dirty="0" smtClean="0">
                <a:latin typeface="Arial"/>
                <a:cs typeface="Arial"/>
              </a:rPr>
              <a:t> Elastic Constants</a:t>
            </a:r>
            <a:endParaRPr lang="en-US" sz="2400" dirty="0">
              <a:latin typeface="Arial"/>
              <a:cs typeface="Arial"/>
            </a:endParaRPr>
          </a:p>
        </p:txBody>
      </p:sp>
      <p:grpSp>
        <p:nvGrpSpPr>
          <p:cNvPr id="2" name="Group 6"/>
          <p:cNvGrpSpPr>
            <a:grpSpLocks/>
          </p:cNvGrpSpPr>
          <p:nvPr/>
        </p:nvGrpSpPr>
        <p:grpSpPr bwMode="auto">
          <a:xfrm>
            <a:off x="914400" y="1200150"/>
            <a:ext cx="7010400" cy="5124450"/>
            <a:chOff x="576" y="756"/>
            <a:chExt cx="4416" cy="3228"/>
          </a:xfrm>
        </p:grpSpPr>
        <p:pic>
          <p:nvPicPr>
            <p:cNvPr id="20487" name="Picture 7"/>
            <p:cNvPicPr>
              <a:picLocks noChangeAspect="1" noChangeArrowheads="1"/>
            </p:cNvPicPr>
            <p:nvPr/>
          </p:nvPicPr>
          <p:blipFill>
            <a:blip r:embed="rId2"/>
            <a:srcRect/>
            <a:stretch>
              <a:fillRect/>
            </a:stretch>
          </p:blipFill>
          <p:spPr bwMode="auto">
            <a:xfrm>
              <a:off x="576" y="756"/>
              <a:ext cx="4416" cy="3228"/>
            </a:xfrm>
            <a:prstGeom prst="rect">
              <a:avLst/>
            </a:prstGeom>
            <a:noFill/>
            <a:ln w="9525">
              <a:noFill/>
              <a:miter lim="800000"/>
              <a:headEnd/>
              <a:tailEnd/>
            </a:ln>
          </p:spPr>
        </p:pic>
        <p:sp>
          <p:nvSpPr>
            <p:cNvPr id="20488" name="Line 8"/>
            <p:cNvSpPr>
              <a:spLocks noChangeShapeType="1"/>
            </p:cNvSpPr>
            <p:nvPr/>
          </p:nvSpPr>
          <p:spPr bwMode="auto">
            <a:xfrm>
              <a:off x="2016" y="2052"/>
              <a:ext cx="432" cy="384"/>
            </a:xfrm>
            <a:prstGeom prst="line">
              <a:avLst/>
            </a:prstGeom>
            <a:noFill/>
            <a:ln w="38100">
              <a:solidFill>
                <a:srgbClr val="FF0000"/>
              </a:solidFill>
              <a:round/>
              <a:headEnd/>
              <a:tailEnd type="triangle" w="med" len="med"/>
            </a:ln>
          </p:spPr>
          <p:txBody>
            <a:bodyPr>
              <a:prstTxWarp prst="textNoShape">
                <a:avLst/>
              </a:prstTxWarp>
            </a:bodyPr>
            <a:lstStyle/>
            <a:p>
              <a:endParaRPr lang="en-US"/>
            </a:p>
          </p:txBody>
        </p:sp>
      </p:grpSp>
      <p:grpSp>
        <p:nvGrpSpPr>
          <p:cNvPr id="9" name="Group 10"/>
          <p:cNvGrpSpPr>
            <a:grpSpLocks/>
          </p:cNvGrpSpPr>
          <p:nvPr/>
        </p:nvGrpSpPr>
        <p:grpSpPr bwMode="auto">
          <a:xfrm>
            <a:off x="0" y="838200"/>
            <a:ext cx="9144000" cy="136525"/>
            <a:chOff x="0" y="1180"/>
            <a:chExt cx="5760" cy="86"/>
          </a:xfrm>
        </p:grpSpPr>
        <p:sp>
          <p:nvSpPr>
            <p:cNvPr id="10" name="Rectangle 9"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11" name="Rectangle 10"/>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12" name="Picture 7"/>
          <p:cNvPicPr>
            <a:picLocks noChangeAspect="1" noChangeArrowheads="1"/>
          </p:cNvPicPr>
          <p:nvPr/>
        </p:nvPicPr>
        <p:blipFill>
          <a:blip r:embed="rId3"/>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1507" name="Text Box 6"/>
          <p:cNvSpPr txBox="1">
            <a:spLocks noChangeArrowheads="1"/>
          </p:cNvSpPr>
          <p:nvPr/>
        </p:nvSpPr>
        <p:spPr bwMode="auto">
          <a:xfrm>
            <a:off x="2000299" y="127000"/>
            <a:ext cx="5053013" cy="519113"/>
          </a:xfrm>
          <a:prstGeom prst="rect">
            <a:avLst/>
          </a:prstGeom>
          <a:noFill/>
          <a:ln w="9525">
            <a:noFill/>
            <a:miter lim="800000"/>
            <a:headEnd/>
            <a:tailEnd/>
          </a:ln>
        </p:spPr>
        <p:txBody>
          <a:bodyPr wrap="none">
            <a:prstTxWarp prst="textNoShape">
              <a:avLst/>
            </a:prstTxWarp>
            <a:spAutoFit/>
          </a:bodyPr>
          <a:lstStyle/>
          <a:p>
            <a:r>
              <a:rPr lang="en-US" sz="2800" dirty="0">
                <a:latin typeface="Arial"/>
                <a:cs typeface="Arial"/>
              </a:rPr>
              <a:t>It all started with Eaton (1969)*</a:t>
            </a:r>
          </a:p>
        </p:txBody>
      </p:sp>
      <p:graphicFrame>
        <p:nvGraphicFramePr>
          <p:cNvPr id="21506" name="Object 2"/>
          <p:cNvGraphicFramePr>
            <a:graphicFrameLocks noChangeAspect="1"/>
          </p:cNvGraphicFramePr>
          <p:nvPr>
            <p:ph idx="1"/>
          </p:nvPr>
        </p:nvGraphicFramePr>
        <p:xfrm>
          <a:off x="1436873" y="1181893"/>
          <a:ext cx="6270253" cy="1015207"/>
        </p:xfrm>
        <a:graphic>
          <a:graphicData uri="http://schemas.openxmlformats.org/presentationml/2006/ole">
            <p:oleObj spid="_x0000_s1420290" name="Equation" r:id="rId3" imgW="2666880" imgH="431640" progId="Equation.3">
              <p:embed/>
            </p:oleObj>
          </a:graphicData>
        </a:graphic>
      </p:graphicFrame>
      <p:grpSp>
        <p:nvGrpSpPr>
          <p:cNvPr id="2" name="Group 9"/>
          <p:cNvGrpSpPr>
            <a:grpSpLocks/>
          </p:cNvGrpSpPr>
          <p:nvPr/>
        </p:nvGrpSpPr>
        <p:grpSpPr bwMode="auto">
          <a:xfrm>
            <a:off x="1219200" y="2667000"/>
            <a:ext cx="1989138" cy="1865313"/>
            <a:chOff x="432" y="2496"/>
            <a:chExt cx="1253" cy="1175"/>
          </a:xfrm>
        </p:grpSpPr>
        <p:grpSp>
          <p:nvGrpSpPr>
            <p:cNvPr id="3" name="Group 10"/>
            <p:cNvGrpSpPr>
              <a:grpSpLocks/>
            </p:cNvGrpSpPr>
            <p:nvPr/>
          </p:nvGrpSpPr>
          <p:grpSpPr bwMode="auto">
            <a:xfrm>
              <a:off x="469" y="2496"/>
              <a:ext cx="1216" cy="983"/>
              <a:chOff x="3456" y="2736"/>
              <a:chExt cx="1584" cy="1117"/>
            </a:xfrm>
          </p:grpSpPr>
          <p:pic>
            <p:nvPicPr>
              <p:cNvPr id="21516" name="Picture 11" descr="Bilateral Constraint"/>
              <p:cNvPicPr>
                <a:picLocks noChangeAspect="1" noChangeArrowheads="1"/>
              </p:cNvPicPr>
              <p:nvPr/>
            </p:nvPicPr>
            <p:blipFill>
              <a:blip r:embed="rId4"/>
              <a:srcRect l="54546" t="11656" r="19678" b="55951"/>
              <a:stretch>
                <a:fillRect/>
              </a:stretch>
            </p:blipFill>
            <p:spPr bwMode="auto">
              <a:xfrm>
                <a:off x="3504" y="2736"/>
                <a:ext cx="1440" cy="1117"/>
              </a:xfrm>
              <a:prstGeom prst="rect">
                <a:avLst/>
              </a:prstGeom>
              <a:noFill/>
              <a:ln w="9525">
                <a:noFill/>
                <a:miter lim="800000"/>
                <a:headEnd/>
                <a:tailEnd/>
              </a:ln>
            </p:spPr>
          </p:pic>
          <p:sp>
            <p:nvSpPr>
              <p:cNvPr id="21517" name="Rectangle 12"/>
              <p:cNvSpPr>
                <a:spLocks noChangeArrowheads="1"/>
              </p:cNvSpPr>
              <p:nvPr/>
            </p:nvSpPr>
            <p:spPr bwMode="auto">
              <a:xfrm>
                <a:off x="3456" y="3600"/>
                <a:ext cx="624" cy="192"/>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sp>
            <p:nvSpPr>
              <p:cNvPr id="21518" name="Rectangle 13"/>
              <p:cNvSpPr>
                <a:spLocks noChangeArrowheads="1"/>
              </p:cNvSpPr>
              <p:nvPr/>
            </p:nvSpPr>
            <p:spPr bwMode="auto">
              <a:xfrm>
                <a:off x="4416" y="3456"/>
                <a:ext cx="624" cy="288"/>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grpSp>
        <p:sp>
          <p:nvSpPr>
            <p:cNvPr id="21514" name="Text Box 14"/>
            <p:cNvSpPr txBox="1">
              <a:spLocks noChangeArrowheads="1"/>
            </p:cNvSpPr>
            <p:nvPr/>
          </p:nvSpPr>
          <p:spPr bwMode="auto">
            <a:xfrm>
              <a:off x="432" y="3383"/>
              <a:ext cx="1248" cy="288"/>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en-US" sz="1200"/>
                <a:t>Lateral Constraint (horizontal strain = zero)</a:t>
              </a:r>
              <a:endParaRPr lang="en-US" sz="1400"/>
            </a:p>
          </p:txBody>
        </p:sp>
        <p:sp>
          <p:nvSpPr>
            <p:cNvPr id="21515" name="Rectangle 15"/>
            <p:cNvSpPr>
              <a:spLocks noChangeArrowheads="1"/>
            </p:cNvSpPr>
            <p:nvPr/>
          </p:nvSpPr>
          <p:spPr bwMode="auto">
            <a:xfrm>
              <a:off x="506" y="2496"/>
              <a:ext cx="1179" cy="887"/>
            </a:xfrm>
            <a:prstGeom prst="rect">
              <a:avLst/>
            </a:prstGeom>
            <a:noFill/>
            <a:ln w="38100">
              <a:solidFill>
                <a:srgbClr val="FFFF00"/>
              </a:solidFill>
              <a:miter lim="800000"/>
              <a:headEnd/>
              <a:tailEnd/>
            </a:ln>
          </p:spPr>
          <p:txBody>
            <a:bodyPr wrap="none" anchor="ctr">
              <a:prstTxWarp prst="textNoShape">
                <a:avLst/>
              </a:prstTxWarp>
            </a:bodyPr>
            <a:lstStyle/>
            <a:p>
              <a:endParaRPr lang="en-US"/>
            </a:p>
          </p:txBody>
        </p:sp>
      </p:grpSp>
      <p:sp>
        <p:nvSpPr>
          <p:cNvPr id="21509" name="Text Box 20"/>
          <p:cNvSpPr txBox="1">
            <a:spLocks noChangeArrowheads="1"/>
          </p:cNvSpPr>
          <p:nvPr/>
        </p:nvSpPr>
        <p:spPr bwMode="auto">
          <a:xfrm>
            <a:off x="4572000" y="2743200"/>
            <a:ext cx="4191000" cy="2014538"/>
          </a:xfrm>
          <a:prstGeom prst="rect">
            <a:avLst/>
          </a:prstGeom>
          <a:noFill/>
          <a:ln w="9525">
            <a:noFill/>
            <a:miter lim="800000"/>
            <a:headEnd/>
            <a:tailEnd/>
          </a:ln>
        </p:spPr>
        <p:txBody>
          <a:bodyPr>
            <a:prstTxWarp prst="textNoShape">
              <a:avLst/>
            </a:prstTxWarp>
            <a:spAutoFit/>
          </a:bodyPr>
          <a:lstStyle/>
          <a:p>
            <a:r>
              <a:rPr lang="en-US" b="1" dirty="0"/>
              <a:t>Assumptions:</a:t>
            </a:r>
          </a:p>
          <a:p>
            <a:pPr>
              <a:buFontTx/>
              <a:buChar char="•"/>
            </a:pPr>
            <a:r>
              <a:rPr lang="en-US" dirty="0">
                <a:latin typeface="Arial"/>
                <a:cs typeface="Arial"/>
              </a:rPr>
              <a:t> Earth is elastic, homogeneous and isotropic in the absence of gravity</a:t>
            </a:r>
          </a:p>
          <a:p>
            <a:pPr>
              <a:buFontTx/>
              <a:buChar char="•"/>
            </a:pPr>
            <a:r>
              <a:rPr lang="en-US" dirty="0">
                <a:latin typeface="Arial"/>
                <a:cs typeface="Arial"/>
              </a:rPr>
              <a:t> </a:t>
            </a:r>
            <a:r>
              <a:rPr lang="en-US" dirty="0" err="1">
                <a:latin typeface="Arial"/>
                <a:cs typeface="Arial"/>
              </a:rPr>
              <a:t>S</a:t>
            </a:r>
            <a:r>
              <a:rPr lang="en-US" baseline="-25000" dirty="0" err="1">
                <a:latin typeface="Arial"/>
                <a:cs typeface="Arial"/>
              </a:rPr>
              <a:t>v</a:t>
            </a:r>
            <a:r>
              <a:rPr lang="en-US" dirty="0">
                <a:latin typeface="Arial"/>
                <a:cs typeface="Arial"/>
              </a:rPr>
              <a:t> is applied instantaneously in the absence of horizontal strain</a:t>
            </a:r>
          </a:p>
          <a:p>
            <a:pPr>
              <a:buFontTx/>
              <a:buChar char="•"/>
            </a:pPr>
            <a:r>
              <a:rPr lang="en-US" dirty="0">
                <a:latin typeface="Arial"/>
                <a:cs typeface="Arial"/>
              </a:rPr>
              <a:t> No other sources of stresses so </a:t>
            </a:r>
          </a:p>
          <a:p>
            <a:r>
              <a:rPr lang="en-US" dirty="0" err="1">
                <a:latin typeface="Arial"/>
                <a:cs typeface="Arial"/>
              </a:rPr>
              <a:t>S</a:t>
            </a:r>
            <a:r>
              <a:rPr lang="en-US" baseline="-25000" dirty="0" err="1">
                <a:latin typeface="Arial"/>
                <a:cs typeface="Arial"/>
              </a:rPr>
              <a:t>Hmax</a:t>
            </a:r>
            <a:r>
              <a:rPr lang="en-US" dirty="0">
                <a:latin typeface="Arial"/>
                <a:cs typeface="Arial"/>
              </a:rPr>
              <a:t> = </a:t>
            </a:r>
            <a:r>
              <a:rPr lang="en-US" dirty="0" err="1">
                <a:latin typeface="Arial"/>
                <a:cs typeface="Arial"/>
              </a:rPr>
              <a:t>S</a:t>
            </a:r>
            <a:r>
              <a:rPr lang="en-US" baseline="-25000" dirty="0" err="1">
                <a:latin typeface="Arial"/>
                <a:cs typeface="Arial"/>
              </a:rPr>
              <a:t>hmin</a:t>
            </a:r>
            <a:endParaRPr lang="en-US" baseline="-25000" dirty="0">
              <a:latin typeface="Arial"/>
              <a:cs typeface="Arial"/>
            </a:endParaRPr>
          </a:p>
        </p:txBody>
      </p:sp>
      <p:sp>
        <p:nvSpPr>
          <p:cNvPr id="21510" name="Text Box 21"/>
          <p:cNvSpPr txBox="1">
            <a:spLocks noChangeArrowheads="1"/>
          </p:cNvSpPr>
          <p:nvPr/>
        </p:nvSpPr>
        <p:spPr bwMode="auto">
          <a:xfrm>
            <a:off x="373063" y="5105400"/>
            <a:ext cx="8397875" cy="1281113"/>
          </a:xfrm>
          <a:prstGeom prst="rect">
            <a:avLst/>
          </a:prstGeom>
          <a:noFill/>
          <a:ln w="9525">
            <a:noFill/>
            <a:miter lim="800000"/>
            <a:headEnd/>
            <a:tailEnd/>
          </a:ln>
        </p:spPr>
        <p:txBody>
          <a:bodyPr>
            <a:prstTxWarp prst="textNoShape">
              <a:avLst/>
            </a:prstTxWarp>
            <a:spAutoFit/>
          </a:bodyPr>
          <a:lstStyle/>
          <a:p>
            <a:r>
              <a:rPr lang="en-US" dirty="0"/>
              <a:t>*from the outset, Eaton recognized that this equation did not work, even in the GOM for which it was intended. He used an empirical, depth dependent </a:t>
            </a:r>
            <a:r>
              <a:rPr lang="en-US" sz="2000" dirty="0" err="1">
                <a:latin typeface="Symbol" charset="2"/>
              </a:rPr>
              <a:t>n</a:t>
            </a:r>
            <a:r>
              <a:rPr lang="en-US" dirty="0"/>
              <a:t>, varying from </a:t>
            </a:r>
            <a:r>
              <a:rPr lang="en-US" sz="2000" dirty="0" err="1">
                <a:latin typeface="Symbol" charset="2"/>
              </a:rPr>
              <a:t>n</a:t>
            </a:r>
            <a:r>
              <a:rPr lang="en-US" dirty="0"/>
              <a:t> </a:t>
            </a:r>
            <a:r>
              <a:rPr lang="en-US" dirty="0">
                <a:ea typeface="Arial" charset="0"/>
                <a:cs typeface="Arial" charset="0"/>
              </a:rPr>
              <a:t>≈ </a:t>
            </a:r>
            <a:r>
              <a:rPr lang="en-US" dirty="0"/>
              <a:t>0.25 at 1000 ft (</a:t>
            </a:r>
            <a:r>
              <a:rPr lang="en-US" sz="2000" dirty="0">
                <a:latin typeface="Symbol" charset="2"/>
              </a:rPr>
              <a:t>s</a:t>
            </a:r>
            <a:r>
              <a:rPr lang="en-US" baseline="-25000" dirty="0"/>
              <a:t>h</a:t>
            </a:r>
            <a:r>
              <a:rPr lang="en-US" dirty="0"/>
              <a:t>/</a:t>
            </a:r>
            <a:r>
              <a:rPr lang="en-US" sz="2000" dirty="0">
                <a:latin typeface="Symbol" charset="2"/>
              </a:rPr>
              <a:t>s</a:t>
            </a:r>
            <a:r>
              <a:rPr lang="en-US" baseline="-25000" dirty="0"/>
              <a:t>v</a:t>
            </a:r>
            <a:r>
              <a:rPr lang="en-US" dirty="0"/>
              <a:t>~0.33) to </a:t>
            </a:r>
            <a:r>
              <a:rPr lang="en-US" sz="2000" dirty="0" err="1">
                <a:latin typeface="Symbol" charset="2"/>
              </a:rPr>
              <a:t>n</a:t>
            </a:r>
            <a:r>
              <a:rPr lang="en-US" sz="2000" dirty="0">
                <a:latin typeface="Symbol" charset="2"/>
              </a:rPr>
              <a:t> </a:t>
            </a:r>
            <a:r>
              <a:rPr lang="en-US" dirty="0"/>
              <a:t>≈ 0.45 (!) at 10,000 ft (</a:t>
            </a:r>
            <a:r>
              <a:rPr lang="en-US" sz="2000" dirty="0">
                <a:latin typeface="Symbol" charset="2"/>
              </a:rPr>
              <a:t>s</a:t>
            </a:r>
            <a:r>
              <a:rPr lang="en-US" baseline="-25000" dirty="0"/>
              <a:t>h</a:t>
            </a:r>
            <a:r>
              <a:rPr lang="en-US" dirty="0"/>
              <a:t>/</a:t>
            </a:r>
            <a:r>
              <a:rPr lang="en-US" sz="2000" dirty="0">
                <a:latin typeface="Symbol" charset="2"/>
              </a:rPr>
              <a:t>s</a:t>
            </a:r>
            <a:r>
              <a:rPr lang="en-US" baseline="-25000" dirty="0"/>
              <a:t>v</a:t>
            </a:r>
            <a:r>
              <a:rPr lang="en-US" dirty="0"/>
              <a:t>~0.82)</a:t>
            </a:r>
          </a:p>
        </p:txBody>
      </p:sp>
      <p:sp>
        <p:nvSpPr>
          <p:cNvPr id="21511" name="Rectangle 22"/>
          <p:cNvSpPr>
            <a:spLocks noChangeArrowheads="1"/>
          </p:cNvSpPr>
          <p:nvPr/>
        </p:nvSpPr>
        <p:spPr bwMode="auto">
          <a:xfrm>
            <a:off x="381000" y="5029200"/>
            <a:ext cx="8382000" cy="1560513"/>
          </a:xfrm>
          <a:prstGeom prst="rect">
            <a:avLst/>
          </a:prstGeom>
          <a:noFill/>
          <a:ln w="9525">
            <a:solidFill>
              <a:schemeClr val="tx1"/>
            </a:solidFill>
            <a:miter lim="800000"/>
            <a:headEnd/>
            <a:tailEnd/>
          </a:ln>
        </p:spPr>
        <p:txBody>
          <a:bodyPr wrap="none" anchor="ctr">
            <a:prstTxWarp prst="textNoShape">
              <a:avLst/>
            </a:prstTxWarp>
          </a:bodyPr>
          <a:lstStyle/>
          <a:p>
            <a:endParaRPr lang="en-US"/>
          </a:p>
        </p:txBody>
      </p:sp>
      <p:grpSp>
        <p:nvGrpSpPr>
          <p:cNvPr id="15" name="Group 10"/>
          <p:cNvGrpSpPr>
            <a:grpSpLocks/>
          </p:cNvGrpSpPr>
          <p:nvPr/>
        </p:nvGrpSpPr>
        <p:grpSpPr bwMode="auto">
          <a:xfrm>
            <a:off x="0" y="838200"/>
            <a:ext cx="9144000" cy="136525"/>
            <a:chOff x="0" y="1180"/>
            <a:chExt cx="5760" cy="86"/>
          </a:xfrm>
        </p:grpSpPr>
        <p:sp>
          <p:nvSpPr>
            <p:cNvPr id="16" name="Rectangle 15"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17" name="Rectangle 16"/>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18" name="Picture 7"/>
          <p:cNvPicPr>
            <a:picLocks noChangeAspect="1" noChangeArrowheads="1"/>
          </p:cNvPicPr>
          <p:nvPr/>
        </p:nvPicPr>
        <p:blipFill>
          <a:blip r:embed="rId5"/>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2534" name="Rectangle 2"/>
          <p:cNvSpPr>
            <a:spLocks noGrp="1" noChangeArrowheads="1"/>
          </p:cNvSpPr>
          <p:nvPr>
            <p:ph type="title" sz="quarter"/>
          </p:nvPr>
        </p:nvSpPr>
        <p:spPr>
          <a:xfrm>
            <a:off x="457200" y="-76200"/>
            <a:ext cx="8229600" cy="1143000"/>
          </a:xfrm>
        </p:spPr>
        <p:txBody>
          <a:bodyPr/>
          <a:lstStyle/>
          <a:p>
            <a:pPr eaLnBrk="1" hangingPunct="1"/>
            <a:r>
              <a:rPr lang="en-US" sz="2800"/>
              <a:t>Evolution of the Eaton Equation – 1* </a:t>
            </a:r>
          </a:p>
        </p:txBody>
      </p:sp>
      <p:graphicFrame>
        <p:nvGraphicFramePr>
          <p:cNvPr id="22530" name="Object 2"/>
          <p:cNvGraphicFramePr>
            <a:graphicFrameLocks noChangeAspect="1"/>
          </p:cNvGraphicFramePr>
          <p:nvPr>
            <p:ph sz="quarter" idx="1"/>
          </p:nvPr>
        </p:nvGraphicFramePr>
        <p:xfrm>
          <a:off x="2127250" y="990600"/>
          <a:ext cx="4889500" cy="1493838"/>
        </p:xfrm>
        <a:graphic>
          <a:graphicData uri="http://schemas.openxmlformats.org/presentationml/2006/ole">
            <p:oleObj spid="_x0000_s1421314" name="Equation" r:id="rId3" imgW="2908080" imgH="888840" progId="Equation.3">
              <p:embed/>
            </p:oleObj>
          </a:graphicData>
        </a:graphic>
      </p:graphicFrame>
      <p:sp>
        <p:nvSpPr>
          <p:cNvPr id="22536" name="Text Box 17"/>
          <p:cNvSpPr txBox="1">
            <a:spLocks noChangeArrowheads="1"/>
          </p:cNvSpPr>
          <p:nvPr/>
        </p:nvSpPr>
        <p:spPr bwMode="auto">
          <a:xfrm>
            <a:off x="6096000" y="1752600"/>
            <a:ext cx="2444750" cy="641350"/>
          </a:xfrm>
          <a:prstGeom prst="rect">
            <a:avLst/>
          </a:prstGeom>
          <a:noFill/>
          <a:ln w="9525">
            <a:noFill/>
            <a:miter lim="800000"/>
            <a:headEnd/>
            <a:tailEnd/>
          </a:ln>
        </p:spPr>
        <p:txBody>
          <a:bodyPr wrap="none">
            <a:prstTxWarp prst="textNoShape">
              <a:avLst/>
            </a:prstTxWarp>
            <a:spAutoFit/>
          </a:bodyPr>
          <a:lstStyle/>
          <a:p>
            <a:pPr algn="ctr"/>
            <a:r>
              <a:rPr lang="en-US"/>
              <a:t>Attempt to Incorporate</a:t>
            </a:r>
          </a:p>
          <a:p>
            <a:pPr algn="ctr"/>
            <a:r>
              <a:rPr lang="en-US"/>
              <a:t>Poroelasticity</a:t>
            </a:r>
          </a:p>
        </p:txBody>
      </p:sp>
      <p:sp>
        <p:nvSpPr>
          <p:cNvPr id="22537" name="Text Box 29"/>
          <p:cNvSpPr txBox="1">
            <a:spLocks noChangeArrowheads="1"/>
          </p:cNvSpPr>
          <p:nvPr/>
        </p:nvSpPr>
        <p:spPr bwMode="auto">
          <a:xfrm>
            <a:off x="1050925" y="5370513"/>
            <a:ext cx="184150" cy="366712"/>
          </a:xfrm>
          <a:prstGeom prst="rect">
            <a:avLst/>
          </a:prstGeom>
          <a:noFill/>
          <a:ln w="9525">
            <a:noFill/>
            <a:miter lim="800000"/>
            <a:headEnd/>
            <a:tailEnd/>
          </a:ln>
        </p:spPr>
        <p:txBody>
          <a:bodyPr wrap="none">
            <a:prstTxWarp prst="textNoShape">
              <a:avLst/>
            </a:prstTxWarp>
            <a:spAutoFit/>
          </a:bodyPr>
          <a:lstStyle/>
          <a:p>
            <a:endParaRPr lang="en-US"/>
          </a:p>
        </p:txBody>
      </p:sp>
      <p:sp>
        <p:nvSpPr>
          <p:cNvPr id="22538" name="Text Box 40"/>
          <p:cNvSpPr txBox="1">
            <a:spLocks noChangeArrowheads="1"/>
          </p:cNvSpPr>
          <p:nvPr/>
        </p:nvSpPr>
        <p:spPr bwMode="auto">
          <a:xfrm>
            <a:off x="1281113" y="6299200"/>
            <a:ext cx="6518275" cy="406400"/>
          </a:xfrm>
          <a:prstGeom prst="rect">
            <a:avLst/>
          </a:prstGeom>
          <a:noFill/>
          <a:ln w="9525">
            <a:solidFill>
              <a:schemeClr val="tx1"/>
            </a:solidFill>
            <a:miter lim="800000"/>
            <a:headEnd/>
            <a:tailEnd/>
          </a:ln>
        </p:spPr>
        <p:txBody>
          <a:bodyPr wrap="none">
            <a:prstTxWarp prst="textNoShape">
              <a:avLst/>
            </a:prstTxWarp>
            <a:spAutoFit/>
          </a:bodyPr>
          <a:lstStyle/>
          <a:p>
            <a:r>
              <a:rPr lang="en-US"/>
              <a:t>* Uses empirical, depth dependent </a:t>
            </a:r>
            <a:r>
              <a:rPr lang="en-US" sz="2000">
                <a:latin typeface="Symbol" charset="2"/>
              </a:rPr>
              <a:t>a</a:t>
            </a:r>
            <a:r>
              <a:rPr lang="en-US"/>
              <a:t> (as well as </a:t>
            </a:r>
            <a:r>
              <a:rPr lang="en-US" sz="2000">
                <a:latin typeface="Symbol" charset="2"/>
              </a:rPr>
              <a:t>n</a:t>
            </a:r>
            <a:r>
              <a:rPr lang="en-US"/>
              <a:t>) as needed </a:t>
            </a:r>
          </a:p>
        </p:txBody>
      </p:sp>
      <p:sp>
        <p:nvSpPr>
          <p:cNvPr id="22539" name="Text Box 44"/>
          <p:cNvSpPr txBox="1">
            <a:spLocks noChangeArrowheads="1"/>
          </p:cNvSpPr>
          <p:nvPr/>
        </p:nvSpPr>
        <p:spPr bwMode="auto">
          <a:xfrm>
            <a:off x="793750" y="2743200"/>
            <a:ext cx="7512050" cy="366713"/>
          </a:xfrm>
          <a:prstGeom prst="rect">
            <a:avLst/>
          </a:prstGeom>
          <a:noFill/>
          <a:ln w="9525">
            <a:noFill/>
            <a:miter lim="800000"/>
            <a:headEnd/>
            <a:tailEnd/>
          </a:ln>
        </p:spPr>
        <p:txBody>
          <a:bodyPr wrap="none">
            <a:prstTxWarp prst="textNoShape">
              <a:avLst/>
            </a:prstTxWarp>
            <a:spAutoFit/>
          </a:bodyPr>
          <a:lstStyle/>
          <a:p>
            <a:r>
              <a:rPr lang="en-US"/>
              <a:t>But the applicable form of the effective stress law varies with application:</a:t>
            </a:r>
          </a:p>
        </p:txBody>
      </p:sp>
      <p:sp>
        <p:nvSpPr>
          <p:cNvPr id="22540" name="Text Box 46"/>
          <p:cNvSpPr txBox="1">
            <a:spLocks noChangeArrowheads="1"/>
          </p:cNvSpPr>
          <p:nvPr/>
        </p:nvSpPr>
        <p:spPr bwMode="auto">
          <a:xfrm>
            <a:off x="1073150" y="3302000"/>
            <a:ext cx="2508250" cy="366713"/>
          </a:xfrm>
          <a:prstGeom prst="rect">
            <a:avLst/>
          </a:prstGeom>
          <a:noFill/>
          <a:ln w="9525">
            <a:noFill/>
            <a:miter lim="800000"/>
            <a:headEnd/>
            <a:tailEnd/>
          </a:ln>
        </p:spPr>
        <p:txBody>
          <a:bodyPr wrap="none">
            <a:prstTxWarp prst="textNoShape">
              <a:avLst/>
            </a:prstTxWarp>
            <a:spAutoFit/>
          </a:bodyPr>
          <a:lstStyle/>
          <a:p>
            <a:pPr eaLnBrk="0" hangingPunct="0"/>
            <a:r>
              <a:rPr lang="en-US"/>
              <a:t>Simple</a:t>
            </a:r>
            <a:r>
              <a:rPr lang="en-US" b="1">
                <a:solidFill>
                  <a:srgbClr val="FF3300"/>
                </a:solidFill>
              </a:rPr>
              <a:t> </a:t>
            </a:r>
            <a:r>
              <a:rPr lang="en-US"/>
              <a:t>(Terzaghi) form</a:t>
            </a:r>
          </a:p>
        </p:txBody>
      </p:sp>
      <p:grpSp>
        <p:nvGrpSpPr>
          <p:cNvPr id="2" name="Group 47"/>
          <p:cNvGrpSpPr>
            <a:grpSpLocks/>
          </p:cNvGrpSpPr>
          <p:nvPr/>
        </p:nvGrpSpPr>
        <p:grpSpPr bwMode="auto">
          <a:xfrm>
            <a:off x="1219200" y="3657600"/>
            <a:ext cx="2286000" cy="671513"/>
            <a:chOff x="240" y="960"/>
            <a:chExt cx="1344" cy="384"/>
          </a:xfrm>
        </p:grpSpPr>
        <p:graphicFrame>
          <p:nvGraphicFramePr>
            <p:cNvPr id="22533" name="Object 5"/>
            <p:cNvGraphicFramePr>
              <a:graphicFrameLocks noChangeAspect="1"/>
            </p:cNvGraphicFramePr>
            <p:nvPr/>
          </p:nvGraphicFramePr>
          <p:xfrm>
            <a:off x="336" y="1008"/>
            <a:ext cx="1200" cy="308"/>
          </p:xfrm>
          <a:graphic>
            <a:graphicData uri="http://schemas.openxmlformats.org/presentationml/2006/ole">
              <p:oleObj spid="_x0000_s1421317" name="Equation" r:id="rId4" imgW="939600" imgH="241200" progId="Equation.3">
                <p:embed/>
              </p:oleObj>
            </a:graphicData>
          </a:graphic>
        </p:graphicFrame>
        <p:sp>
          <p:nvSpPr>
            <p:cNvPr id="22552" name="Rectangle 49"/>
            <p:cNvSpPr>
              <a:spLocks noChangeArrowheads="1"/>
            </p:cNvSpPr>
            <p:nvPr/>
          </p:nvSpPr>
          <p:spPr bwMode="auto">
            <a:xfrm>
              <a:off x="240" y="960"/>
              <a:ext cx="1344" cy="384"/>
            </a:xfrm>
            <a:prstGeom prst="rect">
              <a:avLst/>
            </a:prstGeom>
            <a:noFill/>
            <a:ln w="9525">
              <a:solidFill>
                <a:schemeClr val="tx1"/>
              </a:solidFill>
              <a:miter lim="800000"/>
              <a:headEnd/>
              <a:tailEnd/>
            </a:ln>
          </p:spPr>
          <p:txBody>
            <a:bodyPr wrap="none" anchor="ctr">
              <a:prstTxWarp prst="textNoShape">
                <a:avLst/>
              </a:prstTxWarp>
            </a:bodyPr>
            <a:lstStyle/>
            <a:p>
              <a:endParaRPr lang="en-US"/>
            </a:p>
          </p:txBody>
        </p:sp>
      </p:grpSp>
      <p:sp>
        <p:nvSpPr>
          <p:cNvPr id="22542" name="Text Box 51"/>
          <p:cNvSpPr txBox="1">
            <a:spLocks noChangeArrowheads="1"/>
          </p:cNvSpPr>
          <p:nvPr/>
        </p:nvSpPr>
        <p:spPr bwMode="auto">
          <a:xfrm>
            <a:off x="5657850" y="3302000"/>
            <a:ext cx="1428750" cy="366713"/>
          </a:xfrm>
          <a:prstGeom prst="rect">
            <a:avLst/>
          </a:prstGeom>
          <a:noFill/>
          <a:ln w="9525">
            <a:noFill/>
            <a:miter lim="800000"/>
            <a:headEnd/>
            <a:tailEnd/>
          </a:ln>
        </p:spPr>
        <p:txBody>
          <a:bodyPr wrap="none">
            <a:prstTxWarp prst="textNoShape">
              <a:avLst/>
            </a:prstTxWarp>
            <a:spAutoFit/>
          </a:bodyPr>
          <a:lstStyle/>
          <a:p>
            <a:pPr eaLnBrk="0" hangingPunct="0"/>
            <a:r>
              <a:rPr lang="en-US"/>
              <a:t>“Exact form”</a:t>
            </a:r>
          </a:p>
        </p:txBody>
      </p:sp>
      <p:grpSp>
        <p:nvGrpSpPr>
          <p:cNvPr id="3" name="Group 52"/>
          <p:cNvGrpSpPr>
            <a:grpSpLocks/>
          </p:cNvGrpSpPr>
          <p:nvPr/>
        </p:nvGrpSpPr>
        <p:grpSpPr bwMode="auto">
          <a:xfrm>
            <a:off x="5181600" y="3657600"/>
            <a:ext cx="2286000" cy="739775"/>
            <a:chOff x="288" y="2222"/>
            <a:chExt cx="1344" cy="388"/>
          </a:xfrm>
        </p:grpSpPr>
        <p:graphicFrame>
          <p:nvGraphicFramePr>
            <p:cNvPr id="22532" name="Object 4"/>
            <p:cNvGraphicFramePr>
              <a:graphicFrameLocks noChangeAspect="1"/>
            </p:cNvGraphicFramePr>
            <p:nvPr/>
          </p:nvGraphicFramePr>
          <p:xfrm>
            <a:off x="336" y="2256"/>
            <a:ext cx="1248" cy="293"/>
          </p:xfrm>
          <a:graphic>
            <a:graphicData uri="http://schemas.openxmlformats.org/presentationml/2006/ole">
              <p:oleObj spid="_x0000_s1421316" name="Equation" r:id="rId5" imgW="1028520" imgH="241200" progId="Equation.3">
                <p:embed/>
              </p:oleObj>
            </a:graphicData>
          </a:graphic>
        </p:graphicFrame>
        <p:sp>
          <p:nvSpPr>
            <p:cNvPr id="22551" name="Rectangle 54"/>
            <p:cNvSpPr>
              <a:spLocks noChangeArrowheads="1"/>
            </p:cNvSpPr>
            <p:nvPr/>
          </p:nvSpPr>
          <p:spPr bwMode="auto">
            <a:xfrm>
              <a:off x="288" y="2222"/>
              <a:ext cx="1344" cy="388"/>
            </a:xfrm>
            <a:prstGeom prst="rect">
              <a:avLst/>
            </a:prstGeom>
            <a:noFill/>
            <a:ln w="9525">
              <a:solidFill>
                <a:schemeClr val="tx1"/>
              </a:solidFill>
              <a:miter lim="800000"/>
              <a:headEnd/>
              <a:tailEnd/>
            </a:ln>
          </p:spPr>
          <p:txBody>
            <a:bodyPr wrap="none" anchor="ctr">
              <a:prstTxWarp prst="textNoShape">
                <a:avLst/>
              </a:prstTxWarp>
            </a:bodyPr>
            <a:lstStyle/>
            <a:p>
              <a:endParaRPr lang="en-US"/>
            </a:p>
          </p:txBody>
        </p:sp>
      </p:grpSp>
      <p:sp>
        <p:nvSpPr>
          <p:cNvPr id="22544" name="Text Box 55"/>
          <p:cNvSpPr txBox="1">
            <a:spLocks noChangeArrowheads="1"/>
          </p:cNvSpPr>
          <p:nvPr/>
        </p:nvSpPr>
        <p:spPr bwMode="auto">
          <a:xfrm>
            <a:off x="762000" y="4572000"/>
            <a:ext cx="2940050" cy="641350"/>
          </a:xfrm>
          <a:prstGeom prst="rect">
            <a:avLst/>
          </a:prstGeom>
          <a:noFill/>
          <a:ln w="9525">
            <a:noFill/>
            <a:miter lim="800000"/>
            <a:headEnd/>
            <a:tailEnd/>
          </a:ln>
        </p:spPr>
        <p:txBody>
          <a:bodyPr wrap="none">
            <a:prstTxWarp prst="textNoShape">
              <a:avLst/>
            </a:prstTxWarp>
            <a:spAutoFit/>
          </a:bodyPr>
          <a:lstStyle/>
          <a:p>
            <a:r>
              <a:rPr lang="en-US"/>
              <a:t>Applicable to rock strength,</a:t>
            </a:r>
          </a:p>
          <a:p>
            <a:r>
              <a:rPr lang="en-US"/>
              <a:t>friction, etc.</a:t>
            </a:r>
          </a:p>
        </p:txBody>
      </p:sp>
      <p:sp>
        <p:nvSpPr>
          <p:cNvPr id="22545" name="Text Box 56"/>
          <p:cNvSpPr txBox="1">
            <a:spLocks noChangeArrowheads="1"/>
          </p:cNvSpPr>
          <p:nvPr/>
        </p:nvSpPr>
        <p:spPr bwMode="auto">
          <a:xfrm>
            <a:off x="4832350" y="4572000"/>
            <a:ext cx="3244850" cy="641350"/>
          </a:xfrm>
          <a:prstGeom prst="rect">
            <a:avLst/>
          </a:prstGeom>
          <a:noFill/>
          <a:ln w="9525">
            <a:noFill/>
            <a:miter lim="800000"/>
            <a:headEnd/>
            <a:tailEnd/>
          </a:ln>
        </p:spPr>
        <p:txBody>
          <a:bodyPr wrap="none">
            <a:prstTxWarp prst="textNoShape">
              <a:avLst/>
            </a:prstTxWarp>
            <a:spAutoFit/>
          </a:bodyPr>
          <a:lstStyle/>
          <a:p>
            <a:r>
              <a:rPr lang="en-US"/>
              <a:t>Applicable to volumetric</a:t>
            </a:r>
          </a:p>
          <a:p>
            <a:r>
              <a:rPr lang="en-US"/>
              <a:t>strain (Nur and Byerlee, 1971)</a:t>
            </a:r>
          </a:p>
        </p:txBody>
      </p:sp>
      <p:sp>
        <p:nvSpPr>
          <p:cNvPr id="22546" name="Text Box 63"/>
          <p:cNvSpPr txBox="1">
            <a:spLocks noChangeArrowheads="1"/>
          </p:cNvSpPr>
          <p:nvPr/>
        </p:nvSpPr>
        <p:spPr bwMode="auto">
          <a:xfrm>
            <a:off x="1447800" y="5486400"/>
            <a:ext cx="1441450" cy="366713"/>
          </a:xfrm>
          <a:prstGeom prst="rect">
            <a:avLst/>
          </a:prstGeom>
          <a:noFill/>
          <a:ln w="9525">
            <a:noFill/>
            <a:miter lim="800000"/>
            <a:headEnd/>
            <a:tailEnd/>
          </a:ln>
        </p:spPr>
        <p:txBody>
          <a:bodyPr wrap="none">
            <a:prstTxWarp prst="textNoShape">
              <a:avLst/>
            </a:prstTxWarp>
            <a:spAutoFit/>
          </a:bodyPr>
          <a:lstStyle/>
          <a:p>
            <a:r>
              <a:rPr lang="en-US"/>
              <a:t>Permeability</a:t>
            </a:r>
          </a:p>
        </p:txBody>
      </p:sp>
      <p:sp>
        <p:nvSpPr>
          <p:cNvPr id="22547" name="Text Box 64"/>
          <p:cNvSpPr txBox="1">
            <a:spLocks noChangeArrowheads="1"/>
          </p:cNvSpPr>
          <p:nvPr/>
        </p:nvSpPr>
        <p:spPr bwMode="auto">
          <a:xfrm>
            <a:off x="4876800" y="5486400"/>
            <a:ext cx="2746375" cy="366713"/>
          </a:xfrm>
          <a:prstGeom prst="rect">
            <a:avLst/>
          </a:prstGeom>
          <a:noFill/>
          <a:ln w="9525">
            <a:noFill/>
            <a:miter lim="800000"/>
            <a:headEnd/>
            <a:tailEnd/>
          </a:ln>
        </p:spPr>
        <p:txBody>
          <a:bodyPr wrap="none">
            <a:prstTxWarp prst="textNoShape">
              <a:avLst/>
            </a:prstTxWarp>
            <a:spAutoFit/>
          </a:bodyPr>
          <a:lstStyle/>
          <a:p>
            <a:r>
              <a:rPr lang="en-US">
                <a:latin typeface="Symbol" charset="2"/>
              </a:rPr>
              <a:t>b</a:t>
            </a:r>
            <a:r>
              <a:rPr lang="en-US"/>
              <a:t> ≥ 1</a:t>
            </a:r>
            <a:r>
              <a:rPr lang="en-US">
                <a:ea typeface="Arial" charset="0"/>
                <a:cs typeface="Arial" charset="0"/>
              </a:rPr>
              <a:t> sandstone with clay</a:t>
            </a:r>
          </a:p>
        </p:txBody>
      </p:sp>
      <p:sp>
        <p:nvSpPr>
          <p:cNvPr id="22548" name="Rectangle 65"/>
          <p:cNvSpPr>
            <a:spLocks noChangeArrowheads="1"/>
          </p:cNvSpPr>
          <p:nvPr/>
        </p:nvSpPr>
        <p:spPr bwMode="auto">
          <a:xfrm>
            <a:off x="1295400" y="5410200"/>
            <a:ext cx="6477000" cy="533400"/>
          </a:xfrm>
          <a:prstGeom prst="rect">
            <a:avLst/>
          </a:prstGeom>
          <a:noFill/>
          <a:ln w="9525">
            <a:solidFill>
              <a:schemeClr val="tx1"/>
            </a:solidFill>
            <a:miter lim="800000"/>
            <a:headEnd/>
            <a:tailEnd/>
          </a:ln>
        </p:spPr>
        <p:txBody>
          <a:bodyPr wrap="none" anchor="ctr">
            <a:prstTxWarp prst="textNoShape">
              <a:avLst/>
            </a:prstTxWarp>
          </a:bodyPr>
          <a:lstStyle/>
          <a:p>
            <a:endParaRPr lang="en-US"/>
          </a:p>
        </p:txBody>
      </p:sp>
      <p:grpSp>
        <p:nvGrpSpPr>
          <p:cNvPr id="4" name="Group 68"/>
          <p:cNvGrpSpPr>
            <a:grpSpLocks/>
          </p:cNvGrpSpPr>
          <p:nvPr/>
        </p:nvGrpSpPr>
        <p:grpSpPr bwMode="auto">
          <a:xfrm>
            <a:off x="3276600" y="5332413"/>
            <a:ext cx="1295400" cy="606425"/>
            <a:chOff x="2400" y="3359"/>
            <a:chExt cx="816" cy="382"/>
          </a:xfrm>
        </p:grpSpPr>
        <p:graphicFrame>
          <p:nvGraphicFramePr>
            <p:cNvPr id="22531" name="Object 3"/>
            <p:cNvGraphicFramePr>
              <a:graphicFrameLocks noChangeAspect="1"/>
            </p:cNvGraphicFramePr>
            <p:nvPr/>
          </p:nvGraphicFramePr>
          <p:xfrm>
            <a:off x="2400" y="3456"/>
            <a:ext cx="816" cy="285"/>
          </p:xfrm>
          <a:graphic>
            <a:graphicData uri="http://schemas.openxmlformats.org/presentationml/2006/ole">
              <p:oleObj spid="_x0000_s1421315" name="Equation" r:id="rId6" imgW="774360" imgH="241200" progId="Equation.3">
                <p:embed/>
              </p:oleObj>
            </a:graphicData>
          </a:graphic>
        </p:graphicFrame>
        <p:sp>
          <p:nvSpPr>
            <p:cNvPr id="22550" name="Text Box 67"/>
            <p:cNvSpPr txBox="1">
              <a:spLocks noChangeArrowheads="1"/>
            </p:cNvSpPr>
            <p:nvPr/>
          </p:nvSpPr>
          <p:spPr bwMode="auto">
            <a:xfrm>
              <a:off x="2648" y="3359"/>
              <a:ext cx="164" cy="231"/>
            </a:xfrm>
            <a:prstGeom prst="rect">
              <a:avLst/>
            </a:prstGeom>
            <a:noFill/>
            <a:ln w="9525">
              <a:noFill/>
              <a:miter lim="800000"/>
              <a:headEnd/>
              <a:tailEnd/>
            </a:ln>
          </p:spPr>
          <p:txBody>
            <a:bodyPr wrap="none">
              <a:prstTxWarp prst="textNoShape">
                <a:avLst/>
              </a:prstTxWarp>
              <a:spAutoFit/>
            </a:bodyPr>
            <a:lstStyle/>
            <a:p>
              <a:r>
                <a:rPr lang="en-US"/>
                <a:t>-</a:t>
              </a:r>
            </a:p>
          </p:txBody>
        </p:sp>
      </p:grpSp>
      <p:grpSp>
        <p:nvGrpSpPr>
          <p:cNvPr id="26" name="Group 10"/>
          <p:cNvGrpSpPr>
            <a:grpSpLocks/>
          </p:cNvGrpSpPr>
          <p:nvPr/>
        </p:nvGrpSpPr>
        <p:grpSpPr bwMode="auto">
          <a:xfrm>
            <a:off x="0" y="838200"/>
            <a:ext cx="9144000" cy="136525"/>
            <a:chOff x="0" y="1180"/>
            <a:chExt cx="5760" cy="86"/>
          </a:xfrm>
        </p:grpSpPr>
        <p:sp>
          <p:nvSpPr>
            <p:cNvPr id="27" name="Rectangle 26"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28" name="Rectangle 27"/>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29" name="Picture 7"/>
          <p:cNvPicPr>
            <a:picLocks noChangeAspect="1" noChangeArrowheads="1"/>
          </p:cNvPicPr>
          <p:nvPr/>
        </p:nvPicPr>
        <p:blipFill>
          <a:blip r:embed="rId7"/>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2562"/>
            <a:ext cx="8229600" cy="1143000"/>
          </a:xfrm>
        </p:spPr>
        <p:txBody>
          <a:bodyPr>
            <a:normAutofit/>
          </a:bodyPr>
          <a:lstStyle/>
          <a:p>
            <a:r>
              <a:rPr lang="en-US" sz="3200" dirty="0" smtClean="0">
                <a:latin typeface="Arial"/>
                <a:cs typeface="Arial"/>
              </a:rPr>
              <a:t>Course Overview</a:t>
            </a:r>
            <a:endParaRPr lang="en-US" sz="3200" dirty="0">
              <a:latin typeface="Arial"/>
              <a:cs typeface="Arial"/>
            </a:endParaRPr>
          </a:p>
        </p:txBody>
      </p:sp>
      <p:sp>
        <p:nvSpPr>
          <p:cNvPr id="3" name="Content Placeholder 2"/>
          <p:cNvSpPr>
            <a:spLocks noGrp="1"/>
          </p:cNvSpPr>
          <p:nvPr>
            <p:ph idx="1"/>
          </p:nvPr>
        </p:nvSpPr>
        <p:spPr>
          <a:xfrm>
            <a:off x="177800" y="1193800"/>
            <a:ext cx="8763000" cy="5461000"/>
          </a:xfrm>
        </p:spPr>
        <p:txBody>
          <a:bodyPr>
            <a:normAutofit fontScale="85000" lnSpcReduction="20000"/>
          </a:bodyPr>
          <a:lstStyle/>
          <a:p>
            <a:pPr>
              <a:buNone/>
            </a:pPr>
            <a:r>
              <a:rPr lang="en-US" sz="2824" b="1" dirty="0" smtClean="0">
                <a:latin typeface="Arial"/>
                <a:cs typeface="Arial"/>
              </a:rPr>
              <a:t>Day 1	</a:t>
            </a:r>
            <a:r>
              <a:rPr lang="en-US" sz="2824" dirty="0" smtClean="0">
                <a:latin typeface="Arial"/>
                <a:cs typeface="Arial"/>
              </a:rPr>
              <a:t>Opportunities and Challenges of Shale Gas 						Development </a:t>
            </a:r>
          </a:p>
          <a:p>
            <a:pPr>
              <a:buNone/>
            </a:pPr>
            <a:r>
              <a:rPr lang="en-US" sz="2824" dirty="0" smtClean="0">
                <a:latin typeface="Arial"/>
                <a:cs typeface="Arial"/>
              </a:rPr>
              <a:t>			Characterization and Physical Properties of Organic 				Rich </a:t>
            </a:r>
            <a:r>
              <a:rPr lang="en-US" sz="2824" dirty="0" err="1" smtClean="0">
                <a:latin typeface="Arial"/>
                <a:cs typeface="Arial"/>
              </a:rPr>
              <a:t>Shales</a:t>
            </a:r>
            <a:endParaRPr lang="en-US" sz="2824" dirty="0" smtClean="0">
              <a:latin typeface="Arial"/>
              <a:cs typeface="Arial"/>
            </a:endParaRPr>
          </a:p>
          <a:p>
            <a:pPr>
              <a:buNone/>
            </a:pPr>
            <a:r>
              <a:rPr lang="en-US" sz="2824" b="1" dirty="0" smtClean="0">
                <a:latin typeface="Arial"/>
                <a:cs typeface="Arial"/>
              </a:rPr>
              <a:t> </a:t>
            </a:r>
            <a:endParaRPr lang="en-US" sz="2824" dirty="0" smtClean="0">
              <a:latin typeface="Arial"/>
              <a:cs typeface="Arial"/>
            </a:endParaRPr>
          </a:p>
          <a:p>
            <a:pPr>
              <a:buNone/>
            </a:pPr>
            <a:r>
              <a:rPr lang="en-US" sz="2824" b="1" dirty="0" smtClean="0">
                <a:latin typeface="Arial"/>
                <a:cs typeface="Arial"/>
              </a:rPr>
              <a:t>Day 2	</a:t>
            </a:r>
            <a:r>
              <a:rPr lang="en-US" sz="2824" dirty="0" err="1" smtClean="0">
                <a:latin typeface="Arial"/>
                <a:cs typeface="Arial"/>
              </a:rPr>
              <a:t>Geomechanics</a:t>
            </a:r>
            <a:r>
              <a:rPr lang="en-US" sz="2824" dirty="0" smtClean="0">
                <a:latin typeface="Arial"/>
                <a:cs typeface="Arial"/>
              </a:rPr>
              <a:t> </a:t>
            </a:r>
          </a:p>
          <a:p>
            <a:pPr>
              <a:buNone/>
            </a:pPr>
            <a:r>
              <a:rPr lang="en-US" sz="2824" dirty="0" smtClean="0">
                <a:latin typeface="Arial"/>
                <a:cs typeface="Arial"/>
              </a:rPr>
              <a:t>			Wellbore Stability </a:t>
            </a:r>
          </a:p>
          <a:p>
            <a:pPr>
              <a:buNone/>
            </a:pPr>
            <a:r>
              <a:rPr lang="en-US" sz="2824" dirty="0" smtClean="0">
                <a:latin typeface="Arial"/>
                <a:cs typeface="Arial"/>
              </a:rPr>
              <a:t>			Drilling Operations </a:t>
            </a:r>
          </a:p>
          <a:p>
            <a:pPr>
              <a:buNone/>
            </a:pPr>
            <a:r>
              <a:rPr lang="en-US" sz="2824" dirty="0" smtClean="0">
                <a:latin typeface="Arial"/>
                <a:cs typeface="Arial"/>
              </a:rPr>
              <a:t> </a:t>
            </a:r>
          </a:p>
          <a:p>
            <a:pPr>
              <a:buNone/>
            </a:pPr>
            <a:r>
              <a:rPr lang="en-US" sz="2824" b="1" dirty="0" smtClean="0">
                <a:latin typeface="Arial"/>
                <a:cs typeface="Arial"/>
              </a:rPr>
              <a:t>Day 3	</a:t>
            </a:r>
            <a:r>
              <a:rPr lang="en-US" sz="2824" dirty="0" smtClean="0">
                <a:latin typeface="Arial"/>
                <a:cs typeface="Arial"/>
              </a:rPr>
              <a:t>Hydraulic Fracturing and Reservoir Stimulation </a:t>
            </a:r>
          </a:p>
          <a:p>
            <a:pPr>
              <a:buNone/>
            </a:pPr>
            <a:r>
              <a:rPr lang="en-US" sz="2824" dirty="0" smtClean="0">
                <a:latin typeface="Arial"/>
                <a:cs typeface="Arial"/>
              </a:rPr>
              <a:t> </a:t>
            </a:r>
          </a:p>
          <a:p>
            <a:pPr>
              <a:buNone/>
            </a:pPr>
            <a:r>
              <a:rPr lang="en-US" sz="2824" b="1" dirty="0" smtClean="0">
                <a:latin typeface="Arial"/>
                <a:cs typeface="Arial"/>
              </a:rPr>
              <a:t>Day 4	</a:t>
            </a:r>
            <a:r>
              <a:rPr lang="en-US" sz="2824" dirty="0" smtClean="0">
                <a:latin typeface="Arial"/>
                <a:cs typeface="Arial"/>
              </a:rPr>
              <a:t>Shale Permeability, Gas Production and Reservoir 					Simulation </a:t>
            </a:r>
          </a:p>
          <a:p>
            <a:pPr>
              <a:buNone/>
            </a:pPr>
            <a:r>
              <a:rPr lang="en-US" sz="2824" dirty="0" smtClean="0">
                <a:latin typeface="Arial"/>
                <a:cs typeface="Arial"/>
              </a:rPr>
              <a:t>			Water Management and Minimizing Environmental 				Impacts</a:t>
            </a:r>
          </a:p>
          <a:p>
            <a:endParaRPr lang="en-US" dirty="0"/>
          </a:p>
        </p:txBody>
      </p:sp>
      <p:grpSp>
        <p:nvGrpSpPr>
          <p:cNvPr id="4" name="Group 10"/>
          <p:cNvGrpSpPr>
            <a:grpSpLocks/>
          </p:cNvGrpSpPr>
          <p:nvPr/>
        </p:nvGrpSpPr>
        <p:grpSpPr bwMode="auto">
          <a:xfrm>
            <a:off x="0" y="838200"/>
            <a:ext cx="9144000" cy="136525"/>
            <a:chOff x="0" y="1180"/>
            <a:chExt cx="5760" cy="86"/>
          </a:xfrm>
        </p:grpSpPr>
        <p:sp>
          <p:nvSpPr>
            <p:cNvPr id="5" name="Rectangle 4"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6" name="Rectangle 5"/>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7" name="Picture 7"/>
          <p:cNvPicPr>
            <a:picLocks noChangeAspect="1" noChangeArrowheads="1"/>
          </p:cNvPicPr>
          <p:nvPr/>
        </p:nvPicPr>
        <p:blipFill>
          <a:blip r:embed="rId2"/>
          <a:srcRect/>
          <a:stretch>
            <a:fillRect/>
          </a:stretch>
        </p:blipFill>
        <p:spPr bwMode="auto">
          <a:xfrm>
            <a:off x="152400" y="76200"/>
            <a:ext cx="681038" cy="685800"/>
          </a:xfrm>
          <a:prstGeom prst="rect">
            <a:avLst/>
          </a:prstGeom>
          <a:noFill/>
          <a:ln w="9525">
            <a:noFill/>
            <a:miter lim="800000"/>
            <a:headEnd/>
            <a:tailEnd/>
          </a:ln>
        </p:spPr>
      </p:pic>
      <p:sp>
        <p:nvSpPr>
          <p:cNvPr id="8" name="Rectangle 7"/>
          <p:cNvSpPr/>
          <p:nvPr/>
        </p:nvSpPr>
        <p:spPr>
          <a:xfrm>
            <a:off x="152400" y="4203700"/>
            <a:ext cx="7531100" cy="64770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533400" y="-152400"/>
            <a:ext cx="8229600" cy="1143000"/>
          </a:xfrm>
        </p:spPr>
        <p:txBody>
          <a:bodyPr/>
          <a:lstStyle/>
          <a:p>
            <a:pPr eaLnBrk="1" hangingPunct="1"/>
            <a:r>
              <a:rPr lang="en-US" sz="2800"/>
              <a:t>Eaton (with </a:t>
            </a:r>
            <a:r>
              <a:rPr lang="en-US" sz="2800">
                <a:latin typeface="Symbol" charset="2"/>
              </a:rPr>
              <a:t>n</a:t>
            </a:r>
            <a:r>
              <a:rPr lang="en-US" sz="2800" baseline="30000"/>
              <a:t>eff</a:t>
            </a:r>
            <a:r>
              <a:rPr lang="en-US" sz="2800"/>
              <a:t>) fits some observations </a:t>
            </a:r>
          </a:p>
        </p:txBody>
      </p:sp>
      <p:pic>
        <p:nvPicPr>
          <p:cNvPr id="23555" name="Picture 4"/>
          <p:cNvPicPr>
            <a:picLocks noChangeAspect="1" noChangeArrowheads="1"/>
          </p:cNvPicPr>
          <p:nvPr/>
        </p:nvPicPr>
        <p:blipFill>
          <a:blip r:embed="rId2"/>
          <a:srcRect/>
          <a:stretch>
            <a:fillRect/>
          </a:stretch>
        </p:blipFill>
        <p:spPr bwMode="auto">
          <a:xfrm>
            <a:off x="238125" y="1143000"/>
            <a:ext cx="4333875" cy="5334000"/>
          </a:xfrm>
          <a:prstGeom prst="rect">
            <a:avLst/>
          </a:prstGeom>
          <a:noFill/>
          <a:ln w="9525">
            <a:noFill/>
            <a:miter lim="800000"/>
            <a:headEnd/>
            <a:tailEnd/>
          </a:ln>
        </p:spPr>
      </p:pic>
      <p:pic>
        <p:nvPicPr>
          <p:cNvPr id="23556" name="Picture 5" descr="ORVmap_stress"/>
          <p:cNvPicPr>
            <a:picLocks noChangeAspect="1" noChangeArrowheads="1"/>
          </p:cNvPicPr>
          <p:nvPr/>
        </p:nvPicPr>
        <p:blipFill>
          <a:blip r:embed="rId3"/>
          <a:srcRect/>
          <a:stretch>
            <a:fillRect/>
          </a:stretch>
        </p:blipFill>
        <p:spPr bwMode="auto">
          <a:xfrm>
            <a:off x="4724400" y="1295400"/>
            <a:ext cx="4027488" cy="4038600"/>
          </a:xfrm>
          <a:prstGeom prst="rect">
            <a:avLst/>
          </a:prstGeom>
          <a:noFill/>
          <a:ln w="9525">
            <a:noFill/>
            <a:miter lim="800000"/>
            <a:headEnd/>
            <a:tailEnd/>
          </a:ln>
        </p:spPr>
      </p:pic>
      <p:sp>
        <p:nvSpPr>
          <p:cNvPr id="23557" name="Text Box 6"/>
          <p:cNvSpPr txBox="1">
            <a:spLocks noChangeArrowheads="1"/>
          </p:cNvSpPr>
          <p:nvPr/>
        </p:nvSpPr>
        <p:spPr bwMode="auto">
          <a:xfrm>
            <a:off x="5410200" y="5410200"/>
            <a:ext cx="3305175" cy="1200150"/>
          </a:xfrm>
          <a:prstGeom prst="rect">
            <a:avLst/>
          </a:prstGeom>
          <a:noFill/>
          <a:ln w="9525">
            <a:solidFill>
              <a:schemeClr val="tx1"/>
            </a:solidFill>
            <a:miter lim="800000"/>
            <a:headEnd/>
            <a:tailEnd/>
          </a:ln>
        </p:spPr>
        <p:txBody>
          <a:bodyPr wrap="none">
            <a:prstTxWarp prst="textNoShape">
              <a:avLst/>
            </a:prstTxWarp>
            <a:spAutoFit/>
          </a:bodyPr>
          <a:lstStyle/>
          <a:p>
            <a:r>
              <a:rPr lang="en-US"/>
              <a:t>But S</a:t>
            </a:r>
            <a:r>
              <a:rPr lang="en-US" baseline="-25000"/>
              <a:t>Hmax</a:t>
            </a:r>
            <a:r>
              <a:rPr lang="en-US"/>
              <a:t> </a:t>
            </a:r>
            <a:r>
              <a:rPr lang="en-US">
                <a:ea typeface="Arial" charset="0"/>
                <a:cs typeface="Arial" charset="0"/>
              </a:rPr>
              <a:t>≠ </a:t>
            </a:r>
            <a:r>
              <a:rPr lang="en-US"/>
              <a:t>S</a:t>
            </a:r>
            <a:r>
              <a:rPr lang="en-US" baseline="-25000"/>
              <a:t>hmin</a:t>
            </a:r>
          </a:p>
          <a:p>
            <a:endParaRPr lang="en-US"/>
          </a:p>
          <a:p>
            <a:r>
              <a:rPr lang="en-US"/>
              <a:t>Earthquakes (mostly strike-slip</a:t>
            </a:r>
          </a:p>
          <a:p>
            <a:r>
              <a:rPr lang="en-US"/>
              <a:t>S</a:t>
            </a:r>
            <a:r>
              <a:rPr lang="en-US" baseline="-25000"/>
              <a:t>Hmax</a:t>
            </a:r>
            <a:r>
              <a:rPr lang="en-US"/>
              <a:t>&gt;S</a:t>
            </a:r>
            <a:r>
              <a:rPr lang="en-US" baseline="-25000"/>
              <a:t>v</a:t>
            </a:r>
            <a:r>
              <a:rPr lang="en-US"/>
              <a:t>&gt;S</a:t>
            </a:r>
            <a:r>
              <a:rPr lang="en-US" baseline="-25000"/>
              <a:t>hmin</a:t>
            </a:r>
            <a:r>
              <a:rPr lang="en-US"/>
              <a:t>)</a:t>
            </a:r>
          </a:p>
        </p:txBody>
      </p:sp>
      <p:grpSp>
        <p:nvGrpSpPr>
          <p:cNvPr id="7" name="Group 10"/>
          <p:cNvGrpSpPr>
            <a:grpSpLocks/>
          </p:cNvGrpSpPr>
          <p:nvPr/>
        </p:nvGrpSpPr>
        <p:grpSpPr bwMode="auto">
          <a:xfrm>
            <a:off x="0" y="838200"/>
            <a:ext cx="9144000" cy="136525"/>
            <a:chOff x="0" y="1180"/>
            <a:chExt cx="5760" cy="86"/>
          </a:xfrm>
        </p:grpSpPr>
        <p:sp>
          <p:nvSpPr>
            <p:cNvPr id="8" name="Rectangle 7"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9" name="Rectangle 8"/>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10" name="Picture 7"/>
          <p:cNvPicPr>
            <a:picLocks noChangeAspect="1" noChangeArrowheads="1"/>
          </p:cNvPicPr>
          <p:nvPr/>
        </p:nvPicPr>
        <p:blipFill>
          <a:blip r:embed="rId4"/>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4580" name="Rectangle 2"/>
          <p:cNvSpPr>
            <a:spLocks noGrp="1" noChangeArrowheads="1"/>
          </p:cNvSpPr>
          <p:nvPr>
            <p:ph type="title" sz="quarter"/>
          </p:nvPr>
        </p:nvSpPr>
        <p:spPr>
          <a:xfrm>
            <a:off x="457200" y="-76200"/>
            <a:ext cx="8229600" cy="1143000"/>
          </a:xfrm>
        </p:spPr>
        <p:txBody>
          <a:bodyPr/>
          <a:lstStyle/>
          <a:p>
            <a:pPr eaLnBrk="1" hangingPunct="1"/>
            <a:r>
              <a:rPr lang="en-US" sz="2800" dirty="0">
                <a:latin typeface="Arial"/>
                <a:cs typeface="Arial"/>
              </a:rPr>
              <a:t>Problems with the Eaton Equation - 1 </a:t>
            </a:r>
          </a:p>
        </p:txBody>
      </p:sp>
      <p:graphicFrame>
        <p:nvGraphicFramePr>
          <p:cNvPr id="24578" name="Object 2"/>
          <p:cNvGraphicFramePr>
            <a:graphicFrameLocks noChangeAspect="1"/>
          </p:cNvGraphicFramePr>
          <p:nvPr>
            <p:ph sz="quarter" idx="1"/>
          </p:nvPr>
        </p:nvGraphicFramePr>
        <p:xfrm>
          <a:off x="2133600" y="1066800"/>
          <a:ext cx="4889500" cy="725488"/>
        </p:xfrm>
        <a:graphic>
          <a:graphicData uri="http://schemas.openxmlformats.org/presentationml/2006/ole">
            <p:oleObj spid="_x0000_s1423362" name="Equation" r:id="rId3" imgW="2908080" imgH="431640" progId="Equation.3">
              <p:embed/>
            </p:oleObj>
          </a:graphicData>
        </a:graphic>
      </p:graphicFrame>
      <p:graphicFrame>
        <p:nvGraphicFramePr>
          <p:cNvPr id="24579" name="Object 3"/>
          <p:cNvGraphicFramePr>
            <a:graphicFrameLocks noChangeAspect="1"/>
          </p:cNvGraphicFramePr>
          <p:nvPr>
            <p:ph sz="quarter" idx="3"/>
          </p:nvPr>
        </p:nvGraphicFramePr>
        <p:xfrm>
          <a:off x="1895475" y="3938588"/>
          <a:ext cx="1158875" cy="2187575"/>
        </p:xfrm>
        <a:graphic>
          <a:graphicData uri="http://schemas.openxmlformats.org/presentationml/2006/ole">
            <p:oleObj spid="_x0000_s1423363" name="Equation" r:id="rId4" imgW="114120" imgH="215640" progId="Equation.3">
              <p:embed/>
            </p:oleObj>
          </a:graphicData>
        </a:graphic>
      </p:graphicFrame>
      <p:sp>
        <p:nvSpPr>
          <p:cNvPr id="24582" name="Text Box 7"/>
          <p:cNvSpPr txBox="1">
            <a:spLocks noChangeArrowheads="1"/>
          </p:cNvSpPr>
          <p:nvPr/>
        </p:nvSpPr>
        <p:spPr bwMode="auto">
          <a:xfrm>
            <a:off x="1050925" y="5370513"/>
            <a:ext cx="184150" cy="366712"/>
          </a:xfrm>
          <a:prstGeom prst="rect">
            <a:avLst/>
          </a:prstGeom>
          <a:noFill/>
          <a:ln w="9525">
            <a:noFill/>
            <a:miter lim="800000"/>
            <a:headEnd/>
            <a:tailEnd/>
          </a:ln>
        </p:spPr>
        <p:txBody>
          <a:bodyPr wrap="none">
            <a:prstTxWarp prst="textNoShape">
              <a:avLst/>
            </a:prstTxWarp>
            <a:spAutoFit/>
          </a:bodyPr>
          <a:lstStyle/>
          <a:p>
            <a:endParaRPr lang="en-US"/>
          </a:p>
        </p:txBody>
      </p:sp>
      <p:sp>
        <p:nvSpPr>
          <p:cNvPr id="24583" name="Text Box 9"/>
          <p:cNvSpPr txBox="1">
            <a:spLocks noChangeArrowheads="1"/>
          </p:cNvSpPr>
          <p:nvPr/>
        </p:nvSpPr>
        <p:spPr bwMode="auto">
          <a:xfrm>
            <a:off x="2452688" y="1981200"/>
            <a:ext cx="4191000" cy="1474788"/>
          </a:xfrm>
          <a:prstGeom prst="rect">
            <a:avLst/>
          </a:prstGeom>
          <a:noFill/>
          <a:ln w="9525">
            <a:solidFill>
              <a:schemeClr val="tx1"/>
            </a:solidFill>
            <a:miter lim="800000"/>
            <a:headEnd/>
            <a:tailEnd/>
          </a:ln>
        </p:spPr>
        <p:txBody>
          <a:bodyPr>
            <a:prstTxWarp prst="textNoShape">
              <a:avLst/>
            </a:prstTxWarp>
            <a:spAutoFit/>
          </a:bodyPr>
          <a:lstStyle/>
          <a:p>
            <a:r>
              <a:rPr lang="en-US" b="1"/>
              <a:t>Problems:</a:t>
            </a:r>
          </a:p>
          <a:p>
            <a:pPr>
              <a:buFontTx/>
              <a:buChar char="•"/>
            </a:pPr>
            <a:r>
              <a:rPr lang="en-US"/>
              <a:t> Horizontal principal stresses are almost never equal</a:t>
            </a:r>
          </a:p>
          <a:p>
            <a:pPr>
              <a:buFontTx/>
              <a:buChar char="•"/>
            </a:pPr>
            <a:r>
              <a:rPr lang="en-US"/>
              <a:t> There is active tectonics almost everywhere</a:t>
            </a:r>
          </a:p>
        </p:txBody>
      </p:sp>
      <p:pic>
        <p:nvPicPr>
          <p:cNvPr id="24584" name="Picture 4" descr="CEUS_WSM AB"/>
          <p:cNvPicPr>
            <a:picLocks noChangeAspect="1" noChangeArrowheads="1"/>
          </p:cNvPicPr>
          <p:nvPr/>
        </p:nvPicPr>
        <p:blipFill>
          <a:blip r:embed="rId5"/>
          <a:srcRect t="8406" b="13835"/>
          <a:stretch>
            <a:fillRect/>
          </a:stretch>
        </p:blipFill>
        <p:spPr bwMode="auto">
          <a:xfrm>
            <a:off x="1828800" y="3581400"/>
            <a:ext cx="5486400" cy="3500438"/>
          </a:xfrm>
          <a:prstGeom prst="rect">
            <a:avLst/>
          </a:prstGeom>
          <a:noFill/>
          <a:ln w="9525">
            <a:noFill/>
            <a:miter lim="800000"/>
            <a:headEnd/>
            <a:tailEnd/>
          </a:ln>
        </p:spPr>
      </p:pic>
      <p:grpSp>
        <p:nvGrpSpPr>
          <p:cNvPr id="9" name="Group 10"/>
          <p:cNvGrpSpPr>
            <a:grpSpLocks/>
          </p:cNvGrpSpPr>
          <p:nvPr/>
        </p:nvGrpSpPr>
        <p:grpSpPr bwMode="auto">
          <a:xfrm>
            <a:off x="0" y="838200"/>
            <a:ext cx="9144000" cy="136525"/>
            <a:chOff x="0" y="1180"/>
            <a:chExt cx="5760" cy="86"/>
          </a:xfrm>
        </p:grpSpPr>
        <p:sp>
          <p:nvSpPr>
            <p:cNvPr id="10" name="Rectangle 9"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11" name="Rectangle 10"/>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12" name="Picture 7"/>
          <p:cNvPicPr>
            <a:picLocks noChangeAspect="1" noChangeArrowheads="1"/>
          </p:cNvPicPr>
          <p:nvPr/>
        </p:nvPicPr>
        <p:blipFill>
          <a:blip r:embed="rId6"/>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5604" name="Rectangle 2"/>
          <p:cNvSpPr>
            <a:spLocks noGrp="1" noChangeArrowheads="1"/>
          </p:cNvSpPr>
          <p:nvPr>
            <p:ph type="title" sz="quarter"/>
          </p:nvPr>
        </p:nvSpPr>
        <p:spPr>
          <a:xfrm>
            <a:off x="457200" y="-76200"/>
            <a:ext cx="8229600" cy="1143000"/>
          </a:xfrm>
        </p:spPr>
        <p:txBody>
          <a:bodyPr/>
          <a:lstStyle/>
          <a:p>
            <a:pPr eaLnBrk="1" hangingPunct="1"/>
            <a:r>
              <a:rPr lang="en-US" sz="2800" dirty="0">
                <a:latin typeface="Arial"/>
                <a:cs typeface="Arial"/>
              </a:rPr>
              <a:t>Evolution of the Eaton Equation - 2 </a:t>
            </a:r>
          </a:p>
        </p:txBody>
      </p:sp>
      <p:graphicFrame>
        <p:nvGraphicFramePr>
          <p:cNvPr id="25602" name="Object 2"/>
          <p:cNvGraphicFramePr>
            <a:graphicFrameLocks noChangeAspect="1"/>
          </p:cNvGraphicFramePr>
          <p:nvPr>
            <p:ph sz="quarter" idx="3"/>
          </p:nvPr>
        </p:nvGraphicFramePr>
        <p:xfrm>
          <a:off x="1895475" y="3938588"/>
          <a:ext cx="1158875" cy="2187575"/>
        </p:xfrm>
        <a:graphic>
          <a:graphicData uri="http://schemas.openxmlformats.org/presentationml/2006/ole">
            <p:oleObj spid="_x0000_s1424386" name="Equation" r:id="rId3" imgW="114120" imgH="215640" progId="Equation.3">
              <p:embed/>
            </p:oleObj>
          </a:graphicData>
        </a:graphic>
      </p:graphicFrame>
      <p:sp>
        <p:nvSpPr>
          <p:cNvPr id="25606" name="Text Box 8"/>
          <p:cNvSpPr txBox="1">
            <a:spLocks noChangeArrowheads="1"/>
          </p:cNvSpPr>
          <p:nvPr/>
        </p:nvSpPr>
        <p:spPr bwMode="auto">
          <a:xfrm>
            <a:off x="2438400" y="3543300"/>
            <a:ext cx="4191000" cy="641350"/>
          </a:xfrm>
          <a:prstGeom prst="rect">
            <a:avLst/>
          </a:prstGeom>
          <a:noFill/>
          <a:ln w="9525">
            <a:noFill/>
            <a:miter lim="800000"/>
            <a:headEnd/>
            <a:tailEnd/>
          </a:ln>
        </p:spPr>
        <p:txBody>
          <a:bodyPr>
            <a:prstTxWarp prst="textNoShape">
              <a:avLst/>
            </a:prstTxWarp>
            <a:spAutoFit/>
          </a:bodyPr>
          <a:lstStyle/>
          <a:p>
            <a:r>
              <a:rPr lang="en-US" b="1"/>
              <a:t>Solution:</a:t>
            </a:r>
          </a:p>
          <a:p>
            <a:pPr>
              <a:buFontTx/>
              <a:buChar char="•"/>
            </a:pPr>
            <a:r>
              <a:rPr lang="en-US"/>
              <a:t> Add depth dependent tectonic stress</a:t>
            </a:r>
          </a:p>
        </p:txBody>
      </p:sp>
      <p:sp>
        <p:nvSpPr>
          <p:cNvPr id="25607" name="Rectangle 9"/>
          <p:cNvSpPr>
            <a:spLocks noChangeArrowheads="1"/>
          </p:cNvSpPr>
          <p:nvPr/>
        </p:nvSpPr>
        <p:spPr bwMode="auto">
          <a:xfrm>
            <a:off x="2390775" y="3581400"/>
            <a:ext cx="4343400" cy="685800"/>
          </a:xfrm>
          <a:prstGeom prst="rect">
            <a:avLst/>
          </a:prstGeom>
          <a:noFill/>
          <a:ln w="9525">
            <a:solidFill>
              <a:schemeClr val="tx1"/>
            </a:solidFill>
            <a:miter lim="800000"/>
            <a:headEnd/>
            <a:tailEnd/>
          </a:ln>
        </p:spPr>
        <p:txBody>
          <a:bodyPr wrap="none" anchor="ctr">
            <a:prstTxWarp prst="textNoShape">
              <a:avLst/>
            </a:prstTxWarp>
          </a:bodyPr>
          <a:lstStyle/>
          <a:p>
            <a:endParaRPr lang="en-US"/>
          </a:p>
        </p:txBody>
      </p:sp>
      <p:sp>
        <p:nvSpPr>
          <p:cNvPr id="25608" name="Text Box 11"/>
          <p:cNvSpPr txBox="1">
            <a:spLocks noChangeArrowheads="1"/>
          </p:cNvSpPr>
          <p:nvPr/>
        </p:nvSpPr>
        <p:spPr bwMode="auto">
          <a:xfrm>
            <a:off x="1050925" y="5370513"/>
            <a:ext cx="184150" cy="366712"/>
          </a:xfrm>
          <a:prstGeom prst="rect">
            <a:avLst/>
          </a:prstGeom>
          <a:noFill/>
          <a:ln w="9525">
            <a:noFill/>
            <a:miter lim="800000"/>
            <a:headEnd/>
            <a:tailEnd/>
          </a:ln>
        </p:spPr>
        <p:txBody>
          <a:bodyPr wrap="none">
            <a:prstTxWarp prst="textNoShape">
              <a:avLst/>
            </a:prstTxWarp>
            <a:spAutoFit/>
          </a:bodyPr>
          <a:lstStyle/>
          <a:p>
            <a:endParaRPr lang="en-US"/>
          </a:p>
        </p:txBody>
      </p:sp>
      <p:graphicFrame>
        <p:nvGraphicFramePr>
          <p:cNvPr id="25603" name="Object 3"/>
          <p:cNvGraphicFramePr>
            <a:graphicFrameLocks noChangeAspect="1"/>
          </p:cNvGraphicFramePr>
          <p:nvPr>
            <p:ph sz="quarter" idx="4"/>
          </p:nvPr>
        </p:nvGraphicFramePr>
        <p:xfrm>
          <a:off x="2057400" y="4648200"/>
          <a:ext cx="5029200" cy="1676400"/>
        </p:xfrm>
        <a:graphic>
          <a:graphicData uri="http://schemas.openxmlformats.org/presentationml/2006/ole">
            <p:oleObj spid="_x0000_s1424387" name="Equation" r:id="rId4" imgW="2666880" imgH="888840" progId="Equation.3">
              <p:embed/>
            </p:oleObj>
          </a:graphicData>
        </a:graphic>
      </p:graphicFrame>
      <p:sp>
        <p:nvSpPr>
          <p:cNvPr id="25609" name="Text Box 13"/>
          <p:cNvSpPr txBox="1">
            <a:spLocks noChangeArrowheads="1"/>
          </p:cNvSpPr>
          <p:nvPr/>
        </p:nvSpPr>
        <p:spPr bwMode="auto">
          <a:xfrm>
            <a:off x="6153150" y="4724400"/>
            <a:ext cx="552450" cy="366713"/>
          </a:xfrm>
          <a:prstGeom prst="rect">
            <a:avLst/>
          </a:prstGeom>
          <a:noFill/>
          <a:ln w="9525">
            <a:noFill/>
            <a:miter lim="800000"/>
            <a:headEnd/>
            <a:tailEnd/>
          </a:ln>
        </p:spPr>
        <p:txBody>
          <a:bodyPr wrap="none">
            <a:prstTxWarp prst="textNoShape">
              <a:avLst/>
            </a:prstTxWarp>
            <a:spAutoFit/>
          </a:bodyPr>
          <a:lstStyle/>
          <a:p>
            <a:r>
              <a:rPr lang="en-US" i="1"/>
              <a:t>tect</a:t>
            </a:r>
          </a:p>
        </p:txBody>
      </p:sp>
      <p:sp>
        <p:nvSpPr>
          <p:cNvPr id="25610" name="Text Box 14"/>
          <p:cNvSpPr txBox="1">
            <a:spLocks noChangeArrowheads="1"/>
          </p:cNvSpPr>
          <p:nvPr/>
        </p:nvSpPr>
        <p:spPr bwMode="auto">
          <a:xfrm>
            <a:off x="6057900" y="5576888"/>
            <a:ext cx="552450" cy="366712"/>
          </a:xfrm>
          <a:prstGeom prst="rect">
            <a:avLst/>
          </a:prstGeom>
          <a:noFill/>
          <a:ln w="9525">
            <a:noFill/>
            <a:miter lim="800000"/>
            <a:headEnd/>
            <a:tailEnd/>
          </a:ln>
        </p:spPr>
        <p:txBody>
          <a:bodyPr wrap="none">
            <a:prstTxWarp prst="textNoShape">
              <a:avLst/>
            </a:prstTxWarp>
            <a:spAutoFit/>
          </a:bodyPr>
          <a:lstStyle/>
          <a:p>
            <a:r>
              <a:rPr lang="en-US" i="1"/>
              <a:t>tect</a:t>
            </a:r>
          </a:p>
        </p:txBody>
      </p:sp>
      <p:sp>
        <p:nvSpPr>
          <p:cNvPr id="25611" name="Text Box 17"/>
          <p:cNvSpPr txBox="1">
            <a:spLocks noChangeArrowheads="1"/>
          </p:cNvSpPr>
          <p:nvPr/>
        </p:nvSpPr>
        <p:spPr bwMode="auto">
          <a:xfrm>
            <a:off x="2400300" y="2057400"/>
            <a:ext cx="4305300" cy="1474788"/>
          </a:xfrm>
          <a:prstGeom prst="rect">
            <a:avLst/>
          </a:prstGeom>
          <a:noFill/>
          <a:ln w="9525">
            <a:solidFill>
              <a:schemeClr val="tx1"/>
            </a:solidFill>
            <a:miter lim="800000"/>
            <a:headEnd/>
            <a:tailEnd/>
          </a:ln>
        </p:spPr>
        <p:txBody>
          <a:bodyPr>
            <a:prstTxWarp prst="textNoShape">
              <a:avLst/>
            </a:prstTxWarp>
            <a:spAutoFit/>
          </a:bodyPr>
          <a:lstStyle/>
          <a:p>
            <a:r>
              <a:rPr lang="en-US" b="1"/>
              <a:t>Problems:</a:t>
            </a:r>
          </a:p>
          <a:p>
            <a:pPr>
              <a:buFontTx/>
              <a:buChar char="•"/>
            </a:pPr>
            <a:r>
              <a:rPr lang="en-US"/>
              <a:t> Horizontal principal stresses are almost never equal</a:t>
            </a:r>
          </a:p>
          <a:p>
            <a:pPr>
              <a:buFontTx/>
              <a:buChar char="•"/>
            </a:pPr>
            <a:r>
              <a:rPr lang="en-US"/>
              <a:t> There is active tectonics almost everywhere</a:t>
            </a:r>
          </a:p>
        </p:txBody>
      </p:sp>
      <p:grpSp>
        <p:nvGrpSpPr>
          <p:cNvPr id="12" name="Group 10"/>
          <p:cNvGrpSpPr>
            <a:grpSpLocks/>
          </p:cNvGrpSpPr>
          <p:nvPr/>
        </p:nvGrpSpPr>
        <p:grpSpPr bwMode="auto">
          <a:xfrm>
            <a:off x="0" y="838200"/>
            <a:ext cx="9144000" cy="136525"/>
            <a:chOff x="0" y="1180"/>
            <a:chExt cx="5760" cy="86"/>
          </a:xfrm>
        </p:grpSpPr>
        <p:sp>
          <p:nvSpPr>
            <p:cNvPr id="13" name="Rectangle 12"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14" name="Rectangle 13"/>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15" name="Picture 7"/>
          <p:cNvPicPr>
            <a:picLocks noChangeAspect="1" noChangeArrowheads="1"/>
          </p:cNvPicPr>
          <p:nvPr/>
        </p:nvPicPr>
        <p:blipFill>
          <a:blip r:embed="rId5"/>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pic>
        <p:nvPicPr>
          <p:cNvPr id="26626" name="Picture 4" descr="5-25_11"/>
          <p:cNvPicPr>
            <a:picLocks noChangeAspect="1" noChangeArrowheads="1"/>
          </p:cNvPicPr>
          <p:nvPr/>
        </p:nvPicPr>
        <p:blipFill>
          <a:blip r:embed="rId2"/>
          <a:srcRect/>
          <a:stretch>
            <a:fillRect/>
          </a:stretch>
        </p:blipFill>
        <p:spPr bwMode="auto">
          <a:xfrm>
            <a:off x="457200" y="1014413"/>
            <a:ext cx="3028950" cy="5248275"/>
          </a:xfrm>
          <a:prstGeom prst="rect">
            <a:avLst/>
          </a:prstGeom>
          <a:noFill/>
          <a:ln w="9525">
            <a:noFill/>
            <a:miter lim="800000"/>
            <a:headEnd/>
            <a:tailEnd/>
          </a:ln>
        </p:spPr>
      </p:pic>
      <p:pic>
        <p:nvPicPr>
          <p:cNvPr id="26627" name="Picture 5" descr="2Travis_Wrong"/>
          <p:cNvPicPr>
            <a:picLocks noChangeAspect="1" noChangeArrowheads="1"/>
          </p:cNvPicPr>
          <p:nvPr/>
        </p:nvPicPr>
        <p:blipFill>
          <a:blip r:embed="rId3"/>
          <a:srcRect/>
          <a:stretch>
            <a:fillRect/>
          </a:stretch>
        </p:blipFill>
        <p:spPr bwMode="auto">
          <a:xfrm>
            <a:off x="3733800" y="1038225"/>
            <a:ext cx="5000625" cy="5438775"/>
          </a:xfrm>
          <a:prstGeom prst="rect">
            <a:avLst/>
          </a:prstGeom>
          <a:noFill/>
          <a:ln w="9525">
            <a:noFill/>
            <a:miter lim="800000"/>
            <a:headEnd/>
            <a:tailEnd/>
          </a:ln>
        </p:spPr>
      </p:pic>
      <p:sp>
        <p:nvSpPr>
          <p:cNvPr id="26628" name="Rectangle 6"/>
          <p:cNvSpPr>
            <a:spLocks noGrp="1" noChangeArrowheads="1"/>
          </p:cNvSpPr>
          <p:nvPr>
            <p:ph type="title"/>
          </p:nvPr>
        </p:nvSpPr>
        <p:spPr>
          <a:xfrm>
            <a:off x="457200" y="-152400"/>
            <a:ext cx="8229600" cy="1143000"/>
          </a:xfrm>
          <a:noFill/>
        </p:spPr>
        <p:txBody>
          <a:bodyPr/>
          <a:lstStyle/>
          <a:p>
            <a:pPr eaLnBrk="1" hangingPunct="1"/>
            <a:r>
              <a:rPr lang="en-US" sz="2800" dirty="0">
                <a:latin typeface="Arial"/>
                <a:cs typeface="Arial"/>
              </a:rPr>
              <a:t>Predicting Travis Peak Stresses Using </a:t>
            </a:r>
            <a:br>
              <a:rPr lang="en-US" sz="2800" dirty="0">
                <a:latin typeface="Arial"/>
                <a:cs typeface="Arial"/>
              </a:rPr>
            </a:br>
            <a:r>
              <a:rPr lang="en-US" sz="2800" dirty="0">
                <a:latin typeface="Arial"/>
                <a:cs typeface="Arial"/>
              </a:rPr>
              <a:t>Eaton’s Eqn. and Tectonic Stress </a:t>
            </a:r>
          </a:p>
        </p:txBody>
      </p:sp>
      <p:grpSp>
        <p:nvGrpSpPr>
          <p:cNvPr id="6" name="Group 10"/>
          <p:cNvGrpSpPr>
            <a:grpSpLocks/>
          </p:cNvGrpSpPr>
          <p:nvPr/>
        </p:nvGrpSpPr>
        <p:grpSpPr bwMode="auto">
          <a:xfrm>
            <a:off x="0" y="838200"/>
            <a:ext cx="9144000" cy="136525"/>
            <a:chOff x="0" y="1180"/>
            <a:chExt cx="5760" cy="86"/>
          </a:xfrm>
        </p:grpSpPr>
        <p:sp>
          <p:nvSpPr>
            <p:cNvPr id="7" name="Rectangle 6"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8" name="Rectangle 7"/>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9" name="Picture 7"/>
          <p:cNvPicPr>
            <a:picLocks noChangeAspect="1" noChangeArrowheads="1"/>
          </p:cNvPicPr>
          <p:nvPr/>
        </p:nvPicPr>
        <p:blipFill>
          <a:blip r:embed="rId4"/>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pic>
        <p:nvPicPr>
          <p:cNvPr id="27650" name="Picture 3" descr="2Travis_Wrong"/>
          <p:cNvPicPr>
            <a:picLocks noChangeAspect="1" noChangeArrowheads="1"/>
          </p:cNvPicPr>
          <p:nvPr/>
        </p:nvPicPr>
        <p:blipFill>
          <a:blip r:embed="rId2"/>
          <a:srcRect/>
          <a:stretch>
            <a:fillRect/>
          </a:stretch>
        </p:blipFill>
        <p:spPr bwMode="auto">
          <a:xfrm>
            <a:off x="3733800" y="1038225"/>
            <a:ext cx="5000625" cy="5438775"/>
          </a:xfrm>
          <a:prstGeom prst="rect">
            <a:avLst/>
          </a:prstGeom>
          <a:noFill/>
          <a:ln w="9525">
            <a:noFill/>
            <a:miter lim="800000"/>
            <a:headEnd/>
            <a:tailEnd/>
          </a:ln>
        </p:spPr>
      </p:pic>
      <p:sp>
        <p:nvSpPr>
          <p:cNvPr id="27651" name="Text Box 5"/>
          <p:cNvSpPr txBox="1">
            <a:spLocks noChangeArrowheads="1"/>
          </p:cNvSpPr>
          <p:nvPr/>
        </p:nvSpPr>
        <p:spPr bwMode="auto">
          <a:xfrm>
            <a:off x="304800" y="1905000"/>
            <a:ext cx="2971800" cy="2044700"/>
          </a:xfrm>
          <a:prstGeom prst="rect">
            <a:avLst/>
          </a:prstGeom>
          <a:noFill/>
          <a:ln w="9525">
            <a:noFill/>
            <a:miter lim="800000"/>
            <a:headEnd/>
            <a:tailEnd/>
          </a:ln>
        </p:spPr>
        <p:txBody>
          <a:bodyPr>
            <a:prstTxWarp prst="textNoShape">
              <a:avLst/>
            </a:prstTxWarp>
            <a:spAutoFit/>
          </a:bodyPr>
          <a:lstStyle/>
          <a:p>
            <a:r>
              <a:rPr lang="en-US" dirty="0">
                <a:latin typeface="Arial"/>
                <a:cs typeface="Arial"/>
              </a:rPr>
              <a:t>To fit the measured data:</a:t>
            </a:r>
          </a:p>
          <a:p>
            <a:pPr>
              <a:buFontTx/>
              <a:buChar char="•"/>
            </a:pPr>
            <a:r>
              <a:rPr lang="en-US" dirty="0">
                <a:latin typeface="Arial"/>
                <a:cs typeface="Arial"/>
              </a:rPr>
              <a:t> Use effective </a:t>
            </a:r>
            <a:r>
              <a:rPr lang="en-US" dirty="0" err="1">
                <a:latin typeface="Arial"/>
                <a:cs typeface="Arial"/>
              </a:rPr>
              <a:t>modulii</a:t>
            </a:r>
            <a:endParaRPr lang="en-US" dirty="0">
              <a:latin typeface="Arial"/>
              <a:cs typeface="Arial"/>
            </a:endParaRPr>
          </a:p>
          <a:p>
            <a:pPr>
              <a:buFontTx/>
              <a:buChar char="•"/>
            </a:pPr>
            <a:r>
              <a:rPr lang="en-US" dirty="0">
                <a:latin typeface="Arial"/>
                <a:cs typeface="Arial"/>
              </a:rPr>
              <a:t> Add depth dependent </a:t>
            </a:r>
          </a:p>
          <a:p>
            <a:pPr lvl="1"/>
            <a:r>
              <a:rPr lang="en-US" dirty="0">
                <a:latin typeface="Arial"/>
                <a:cs typeface="Arial"/>
              </a:rPr>
              <a:t>tectonic stress (no longer need empirical </a:t>
            </a:r>
            <a:r>
              <a:rPr lang="en-US" sz="2000" dirty="0">
                <a:latin typeface="Symbol" charset="2"/>
                <a:cs typeface="Symbol" charset="2"/>
              </a:rPr>
              <a:t>a</a:t>
            </a:r>
            <a:r>
              <a:rPr lang="en-US" dirty="0">
                <a:latin typeface="Arial"/>
                <a:cs typeface="Arial"/>
              </a:rPr>
              <a:t> and </a:t>
            </a:r>
            <a:r>
              <a:rPr lang="en-US" sz="2000" dirty="0" err="1">
                <a:latin typeface="Symbol" charset="2"/>
                <a:cs typeface="Symbol" charset="2"/>
              </a:rPr>
              <a:t>n</a:t>
            </a:r>
            <a:r>
              <a:rPr lang="en-US" sz="2000" dirty="0">
                <a:latin typeface="Arial"/>
                <a:cs typeface="Arial"/>
              </a:rPr>
              <a:t> </a:t>
            </a:r>
            <a:r>
              <a:rPr lang="en-US" dirty="0">
                <a:latin typeface="Arial"/>
                <a:cs typeface="Arial"/>
              </a:rPr>
              <a:t>!)</a:t>
            </a:r>
          </a:p>
          <a:p>
            <a:pPr lvl="1"/>
            <a:endParaRPr lang="en-US" dirty="0">
              <a:latin typeface="Arial"/>
              <a:cs typeface="Arial"/>
            </a:endParaRPr>
          </a:p>
        </p:txBody>
      </p:sp>
      <p:sp>
        <p:nvSpPr>
          <p:cNvPr id="27653" name="Rectangle 12"/>
          <p:cNvSpPr>
            <a:spLocks noGrp="1" noChangeArrowheads="1"/>
          </p:cNvSpPr>
          <p:nvPr>
            <p:ph type="title"/>
          </p:nvPr>
        </p:nvSpPr>
        <p:spPr>
          <a:xfrm>
            <a:off x="457200" y="-152400"/>
            <a:ext cx="8229600" cy="1143000"/>
          </a:xfrm>
          <a:noFill/>
        </p:spPr>
        <p:txBody>
          <a:bodyPr/>
          <a:lstStyle/>
          <a:p>
            <a:pPr eaLnBrk="1" hangingPunct="1"/>
            <a:r>
              <a:rPr lang="en-US" sz="2800"/>
              <a:t>Predicting Travis Peak Stresses Using </a:t>
            </a:r>
            <a:br>
              <a:rPr lang="en-US" sz="2800"/>
            </a:br>
            <a:r>
              <a:rPr lang="en-US" sz="2800"/>
              <a:t>Eaton’s Eqn. and Tectonic Stress </a:t>
            </a:r>
          </a:p>
        </p:txBody>
      </p:sp>
      <p:grpSp>
        <p:nvGrpSpPr>
          <p:cNvPr id="6" name="Group 10"/>
          <p:cNvGrpSpPr>
            <a:grpSpLocks/>
          </p:cNvGrpSpPr>
          <p:nvPr/>
        </p:nvGrpSpPr>
        <p:grpSpPr bwMode="auto">
          <a:xfrm>
            <a:off x="0" y="838200"/>
            <a:ext cx="9144000" cy="136525"/>
            <a:chOff x="0" y="1180"/>
            <a:chExt cx="5760" cy="86"/>
          </a:xfrm>
        </p:grpSpPr>
        <p:sp>
          <p:nvSpPr>
            <p:cNvPr id="7" name="Rectangle 6"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8" name="Rectangle 7"/>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9" name="Picture 7"/>
          <p:cNvPicPr>
            <a:picLocks noChangeAspect="1" noChangeArrowheads="1"/>
          </p:cNvPicPr>
          <p:nvPr/>
        </p:nvPicPr>
        <p:blipFill>
          <a:blip r:embed="rId3"/>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8676" name="Rectangle 2"/>
          <p:cNvSpPr>
            <a:spLocks noGrp="1" noChangeArrowheads="1"/>
          </p:cNvSpPr>
          <p:nvPr>
            <p:ph type="title" sz="quarter"/>
          </p:nvPr>
        </p:nvSpPr>
        <p:spPr>
          <a:xfrm>
            <a:off x="457200" y="-76200"/>
            <a:ext cx="8229600" cy="1143000"/>
          </a:xfrm>
        </p:spPr>
        <p:txBody>
          <a:bodyPr/>
          <a:lstStyle/>
          <a:p>
            <a:pPr eaLnBrk="1" hangingPunct="1"/>
            <a:r>
              <a:rPr lang="en-US" sz="2800" dirty="0">
                <a:latin typeface="Arial"/>
                <a:cs typeface="Arial"/>
              </a:rPr>
              <a:t>Problems with the Eaton Equation - 2 </a:t>
            </a:r>
          </a:p>
        </p:txBody>
      </p:sp>
      <p:graphicFrame>
        <p:nvGraphicFramePr>
          <p:cNvPr id="28674" name="Object 2"/>
          <p:cNvGraphicFramePr>
            <a:graphicFrameLocks noChangeAspect="1"/>
          </p:cNvGraphicFramePr>
          <p:nvPr>
            <p:ph sz="quarter" idx="3"/>
          </p:nvPr>
        </p:nvGraphicFramePr>
        <p:xfrm>
          <a:off x="1933575" y="2147888"/>
          <a:ext cx="1158875" cy="2187575"/>
        </p:xfrm>
        <a:graphic>
          <a:graphicData uri="http://schemas.openxmlformats.org/presentationml/2006/ole">
            <p:oleObj spid="_x0000_s1427458" name="Equation" r:id="rId3" imgW="114120" imgH="215640" progId="Equation.3">
              <p:embed/>
            </p:oleObj>
          </a:graphicData>
        </a:graphic>
      </p:graphicFrame>
      <p:sp>
        <p:nvSpPr>
          <p:cNvPr id="28678" name="Text Box 8"/>
          <p:cNvSpPr txBox="1">
            <a:spLocks noChangeArrowheads="1"/>
          </p:cNvSpPr>
          <p:nvPr/>
        </p:nvSpPr>
        <p:spPr bwMode="auto">
          <a:xfrm>
            <a:off x="2476500" y="1371600"/>
            <a:ext cx="4191000" cy="1311275"/>
          </a:xfrm>
          <a:prstGeom prst="rect">
            <a:avLst/>
          </a:prstGeom>
          <a:noFill/>
          <a:ln w="9525">
            <a:noFill/>
            <a:miter lim="800000"/>
            <a:headEnd/>
            <a:tailEnd/>
          </a:ln>
        </p:spPr>
        <p:txBody>
          <a:bodyPr>
            <a:prstTxWarp prst="textNoShape">
              <a:avLst/>
            </a:prstTxWarp>
            <a:spAutoFit/>
          </a:bodyPr>
          <a:lstStyle/>
          <a:p>
            <a:r>
              <a:rPr lang="en-US" sz="2000"/>
              <a:t>Historical Note:</a:t>
            </a:r>
          </a:p>
          <a:p>
            <a:r>
              <a:rPr lang="en-US" sz="2000"/>
              <a:t>With each eqn. having 4 adjustable parameters, I used to refer to these as the equations from hell</a:t>
            </a:r>
          </a:p>
        </p:txBody>
      </p:sp>
      <p:sp>
        <p:nvSpPr>
          <p:cNvPr id="28679" name="Rectangle 9"/>
          <p:cNvSpPr>
            <a:spLocks noChangeArrowheads="1"/>
          </p:cNvSpPr>
          <p:nvPr/>
        </p:nvSpPr>
        <p:spPr bwMode="auto">
          <a:xfrm>
            <a:off x="2400300" y="1371600"/>
            <a:ext cx="4343400" cy="1295400"/>
          </a:xfrm>
          <a:prstGeom prst="rect">
            <a:avLst/>
          </a:prstGeom>
          <a:noFill/>
          <a:ln w="9525">
            <a:solidFill>
              <a:schemeClr val="tx1"/>
            </a:solidFill>
            <a:miter lim="800000"/>
            <a:headEnd/>
            <a:tailEnd/>
          </a:ln>
        </p:spPr>
        <p:txBody>
          <a:bodyPr wrap="none" anchor="ctr">
            <a:prstTxWarp prst="textNoShape">
              <a:avLst/>
            </a:prstTxWarp>
          </a:bodyPr>
          <a:lstStyle/>
          <a:p>
            <a:endParaRPr lang="en-US"/>
          </a:p>
        </p:txBody>
      </p:sp>
      <p:sp>
        <p:nvSpPr>
          <p:cNvPr id="28680" name="Text Box 11"/>
          <p:cNvSpPr txBox="1">
            <a:spLocks noChangeArrowheads="1"/>
          </p:cNvSpPr>
          <p:nvPr/>
        </p:nvSpPr>
        <p:spPr bwMode="auto">
          <a:xfrm>
            <a:off x="1089025" y="3579813"/>
            <a:ext cx="184150" cy="366712"/>
          </a:xfrm>
          <a:prstGeom prst="rect">
            <a:avLst/>
          </a:prstGeom>
          <a:noFill/>
          <a:ln w="9525">
            <a:noFill/>
            <a:miter lim="800000"/>
            <a:headEnd/>
            <a:tailEnd/>
          </a:ln>
        </p:spPr>
        <p:txBody>
          <a:bodyPr wrap="none">
            <a:prstTxWarp prst="textNoShape">
              <a:avLst/>
            </a:prstTxWarp>
            <a:spAutoFit/>
          </a:bodyPr>
          <a:lstStyle/>
          <a:p>
            <a:endParaRPr lang="en-US"/>
          </a:p>
        </p:txBody>
      </p:sp>
      <p:graphicFrame>
        <p:nvGraphicFramePr>
          <p:cNvPr id="28675" name="Object 3"/>
          <p:cNvGraphicFramePr>
            <a:graphicFrameLocks noChangeAspect="1"/>
          </p:cNvGraphicFramePr>
          <p:nvPr>
            <p:ph sz="quarter" idx="4"/>
          </p:nvPr>
        </p:nvGraphicFramePr>
        <p:xfrm>
          <a:off x="2095500" y="2857500"/>
          <a:ext cx="5029200" cy="1676400"/>
        </p:xfrm>
        <a:graphic>
          <a:graphicData uri="http://schemas.openxmlformats.org/presentationml/2006/ole">
            <p:oleObj spid="_x0000_s1427459" name="Equation" r:id="rId4" imgW="2666880" imgH="888840" progId="Equation.3">
              <p:embed/>
            </p:oleObj>
          </a:graphicData>
        </a:graphic>
      </p:graphicFrame>
      <p:sp>
        <p:nvSpPr>
          <p:cNvPr id="28681" name="Text Box 13"/>
          <p:cNvSpPr txBox="1">
            <a:spLocks noChangeArrowheads="1"/>
          </p:cNvSpPr>
          <p:nvPr/>
        </p:nvSpPr>
        <p:spPr bwMode="auto">
          <a:xfrm>
            <a:off x="6191250" y="2933700"/>
            <a:ext cx="552450" cy="366713"/>
          </a:xfrm>
          <a:prstGeom prst="rect">
            <a:avLst/>
          </a:prstGeom>
          <a:noFill/>
          <a:ln w="9525">
            <a:noFill/>
            <a:miter lim="800000"/>
            <a:headEnd/>
            <a:tailEnd/>
          </a:ln>
        </p:spPr>
        <p:txBody>
          <a:bodyPr wrap="none">
            <a:prstTxWarp prst="textNoShape">
              <a:avLst/>
            </a:prstTxWarp>
            <a:spAutoFit/>
          </a:bodyPr>
          <a:lstStyle/>
          <a:p>
            <a:r>
              <a:rPr lang="en-US" i="1"/>
              <a:t>tect</a:t>
            </a:r>
          </a:p>
        </p:txBody>
      </p:sp>
      <p:sp>
        <p:nvSpPr>
          <p:cNvPr id="28682" name="Text Box 14"/>
          <p:cNvSpPr txBox="1">
            <a:spLocks noChangeArrowheads="1"/>
          </p:cNvSpPr>
          <p:nvPr/>
        </p:nvSpPr>
        <p:spPr bwMode="auto">
          <a:xfrm>
            <a:off x="6096000" y="3786188"/>
            <a:ext cx="552450" cy="366712"/>
          </a:xfrm>
          <a:prstGeom prst="rect">
            <a:avLst/>
          </a:prstGeom>
          <a:noFill/>
          <a:ln w="9525">
            <a:noFill/>
            <a:miter lim="800000"/>
            <a:headEnd/>
            <a:tailEnd/>
          </a:ln>
        </p:spPr>
        <p:txBody>
          <a:bodyPr wrap="none">
            <a:prstTxWarp prst="textNoShape">
              <a:avLst/>
            </a:prstTxWarp>
            <a:spAutoFit/>
          </a:bodyPr>
          <a:lstStyle/>
          <a:p>
            <a:r>
              <a:rPr lang="en-US" i="1"/>
              <a:t>tect</a:t>
            </a:r>
          </a:p>
        </p:txBody>
      </p:sp>
      <p:sp>
        <p:nvSpPr>
          <p:cNvPr id="28683" name="Line 16"/>
          <p:cNvSpPr>
            <a:spLocks noChangeShapeType="1"/>
          </p:cNvSpPr>
          <p:nvPr/>
        </p:nvSpPr>
        <p:spPr bwMode="auto">
          <a:xfrm flipH="1">
            <a:off x="5105400" y="4495800"/>
            <a:ext cx="381000" cy="685800"/>
          </a:xfrm>
          <a:prstGeom prst="line">
            <a:avLst/>
          </a:prstGeom>
          <a:noFill/>
          <a:ln w="38100">
            <a:solidFill>
              <a:schemeClr val="tx1"/>
            </a:solidFill>
            <a:round/>
            <a:headEnd type="triangle" w="med" len="med"/>
            <a:tailEnd/>
          </a:ln>
        </p:spPr>
        <p:txBody>
          <a:bodyPr>
            <a:prstTxWarp prst="textNoShape">
              <a:avLst/>
            </a:prstTxWarp>
          </a:bodyPr>
          <a:lstStyle/>
          <a:p>
            <a:endParaRPr lang="en-US"/>
          </a:p>
        </p:txBody>
      </p:sp>
      <p:sp>
        <p:nvSpPr>
          <p:cNvPr id="28684" name="Line 17"/>
          <p:cNvSpPr>
            <a:spLocks noChangeShapeType="1"/>
          </p:cNvSpPr>
          <p:nvPr/>
        </p:nvSpPr>
        <p:spPr bwMode="auto">
          <a:xfrm flipH="1">
            <a:off x="6248400" y="4419600"/>
            <a:ext cx="152400" cy="609600"/>
          </a:xfrm>
          <a:prstGeom prst="line">
            <a:avLst/>
          </a:prstGeom>
          <a:noFill/>
          <a:ln w="38100">
            <a:solidFill>
              <a:schemeClr val="tx1"/>
            </a:solidFill>
            <a:round/>
            <a:headEnd type="triangle" w="med" len="med"/>
            <a:tailEnd/>
          </a:ln>
        </p:spPr>
        <p:txBody>
          <a:bodyPr>
            <a:prstTxWarp prst="textNoShape">
              <a:avLst/>
            </a:prstTxWarp>
          </a:bodyPr>
          <a:lstStyle/>
          <a:p>
            <a:endParaRPr lang="en-US"/>
          </a:p>
        </p:txBody>
      </p:sp>
      <p:sp>
        <p:nvSpPr>
          <p:cNvPr id="28685" name="Line 18"/>
          <p:cNvSpPr>
            <a:spLocks noChangeShapeType="1"/>
          </p:cNvSpPr>
          <p:nvPr/>
        </p:nvSpPr>
        <p:spPr bwMode="auto">
          <a:xfrm>
            <a:off x="3124200" y="4267200"/>
            <a:ext cx="533400" cy="914400"/>
          </a:xfrm>
          <a:prstGeom prst="line">
            <a:avLst/>
          </a:prstGeom>
          <a:noFill/>
          <a:ln w="38100">
            <a:solidFill>
              <a:schemeClr val="tx1"/>
            </a:solidFill>
            <a:round/>
            <a:headEnd type="triangle" w="med" len="med"/>
            <a:tailEnd/>
          </a:ln>
        </p:spPr>
        <p:txBody>
          <a:bodyPr>
            <a:prstTxWarp prst="textNoShape">
              <a:avLst/>
            </a:prstTxWarp>
          </a:bodyPr>
          <a:lstStyle/>
          <a:p>
            <a:endParaRPr lang="en-US"/>
          </a:p>
        </p:txBody>
      </p:sp>
      <p:sp>
        <p:nvSpPr>
          <p:cNvPr id="28686" name="Text Box 19"/>
          <p:cNvSpPr txBox="1">
            <a:spLocks noChangeArrowheads="1"/>
          </p:cNvSpPr>
          <p:nvPr/>
        </p:nvSpPr>
        <p:spPr bwMode="auto">
          <a:xfrm>
            <a:off x="5638800" y="5211763"/>
            <a:ext cx="1301750" cy="366712"/>
          </a:xfrm>
          <a:prstGeom prst="rect">
            <a:avLst/>
          </a:prstGeom>
          <a:noFill/>
          <a:ln w="9525">
            <a:noFill/>
            <a:miter lim="800000"/>
            <a:headEnd/>
            <a:tailEnd/>
          </a:ln>
        </p:spPr>
        <p:txBody>
          <a:bodyPr wrap="none">
            <a:prstTxWarp prst="textNoShape">
              <a:avLst/>
            </a:prstTxWarp>
            <a:spAutoFit/>
          </a:bodyPr>
          <a:lstStyle/>
          <a:p>
            <a:r>
              <a:rPr lang="en-US" b="1"/>
              <a:t>x and y (z)</a:t>
            </a:r>
          </a:p>
        </p:txBody>
      </p:sp>
      <p:sp>
        <p:nvSpPr>
          <p:cNvPr id="28687" name="Text Box 20"/>
          <p:cNvSpPr txBox="1">
            <a:spLocks noChangeArrowheads="1"/>
          </p:cNvSpPr>
          <p:nvPr/>
        </p:nvSpPr>
        <p:spPr bwMode="auto">
          <a:xfrm>
            <a:off x="3505200" y="5181600"/>
            <a:ext cx="598488" cy="396875"/>
          </a:xfrm>
          <a:prstGeom prst="rect">
            <a:avLst/>
          </a:prstGeom>
          <a:noFill/>
          <a:ln w="9525">
            <a:noFill/>
            <a:miter lim="800000"/>
            <a:headEnd/>
            <a:tailEnd/>
          </a:ln>
        </p:spPr>
        <p:txBody>
          <a:bodyPr wrap="none">
            <a:prstTxWarp prst="textNoShape">
              <a:avLst/>
            </a:prstTxWarp>
            <a:spAutoFit/>
          </a:bodyPr>
          <a:lstStyle/>
          <a:p>
            <a:r>
              <a:rPr lang="en-US" sz="2000" b="1"/>
              <a:t>“</a:t>
            </a:r>
            <a:r>
              <a:rPr lang="en-US" sz="2000" b="1">
                <a:latin typeface="Symbol" charset="2"/>
              </a:rPr>
              <a:t>a</a:t>
            </a:r>
            <a:r>
              <a:rPr lang="en-US" sz="2000" b="1"/>
              <a:t>”</a:t>
            </a:r>
            <a:endParaRPr lang="en-US" sz="2000" b="1">
              <a:latin typeface="Symbol" charset="2"/>
            </a:endParaRPr>
          </a:p>
        </p:txBody>
      </p:sp>
      <p:sp>
        <p:nvSpPr>
          <p:cNvPr id="28688" name="Text Box 21"/>
          <p:cNvSpPr txBox="1">
            <a:spLocks noChangeArrowheads="1"/>
          </p:cNvSpPr>
          <p:nvPr/>
        </p:nvSpPr>
        <p:spPr bwMode="auto">
          <a:xfrm>
            <a:off x="4800600" y="5181600"/>
            <a:ext cx="696913" cy="396875"/>
          </a:xfrm>
          <a:prstGeom prst="rect">
            <a:avLst/>
          </a:prstGeom>
          <a:noFill/>
          <a:ln w="9525">
            <a:noFill/>
            <a:miter lim="800000"/>
            <a:headEnd/>
            <a:tailEnd/>
          </a:ln>
        </p:spPr>
        <p:txBody>
          <a:bodyPr>
            <a:prstTxWarp prst="textNoShape">
              <a:avLst/>
            </a:prstTxWarp>
            <a:spAutoFit/>
          </a:bodyPr>
          <a:lstStyle/>
          <a:p>
            <a:r>
              <a:rPr lang="en-US" sz="2000" b="1"/>
              <a:t>“</a:t>
            </a:r>
            <a:r>
              <a:rPr lang="en-US" sz="2000" b="1">
                <a:latin typeface="Symbol" charset="2"/>
              </a:rPr>
              <a:t>n</a:t>
            </a:r>
            <a:r>
              <a:rPr lang="en-US" sz="2000" b="1"/>
              <a:t>”</a:t>
            </a:r>
            <a:endParaRPr lang="en-US" sz="2000" b="1">
              <a:latin typeface="Symbol" charset="2"/>
            </a:endParaRPr>
          </a:p>
        </p:txBody>
      </p:sp>
      <p:grpSp>
        <p:nvGrpSpPr>
          <p:cNvPr id="17" name="Group 10"/>
          <p:cNvGrpSpPr>
            <a:grpSpLocks/>
          </p:cNvGrpSpPr>
          <p:nvPr/>
        </p:nvGrpSpPr>
        <p:grpSpPr bwMode="auto">
          <a:xfrm>
            <a:off x="0" y="838200"/>
            <a:ext cx="9144000" cy="136525"/>
            <a:chOff x="0" y="1180"/>
            <a:chExt cx="5760" cy="86"/>
          </a:xfrm>
        </p:grpSpPr>
        <p:sp>
          <p:nvSpPr>
            <p:cNvPr id="18" name="Rectangle 17"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19" name="Rectangle 18"/>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20" name="Picture 7"/>
          <p:cNvPicPr>
            <a:picLocks noChangeAspect="1" noChangeArrowheads="1"/>
          </p:cNvPicPr>
          <p:nvPr/>
        </p:nvPicPr>
        <p:blipFill>
          <a:blip r:embed="rId5"/>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9699" name="Rectangle 2"/>
          <p:cNvSpPr>
            <a:spLocks noGrp="1" noChangeArrowheads="1"/>
          </p:cNvSpPr>
          <p:nvPr>
            <p:ph type="title" sz="quarter"/>
          </p:nvPr>
        </p:nvSpPr>
        <p:spPr>
          <a:xfrm>
            <a:off x="457200" y="-76200"/>
            <a:ext cx="8229600" cy="1143000"/>
          </a:xfrm>
        </p:spPr>
        <p:txBody>
          <a:bodyPr/>
          <a:lstStyle/>
          <a:p>
            <a:pPr eaLnBrk="1" hangingPunct="1"/>
            <a:r>
              <a:rPr lang="en-US" sz="2800" dirty="0">
                <a:latin typeface="Arial"/>
                <a:cs typeface="Arial"/>
              </a:rPr>
              <a:t>Evolution of the Eaton Equation - 3 </a:t>
            </a:r>
          </a:p>
        </p:txBody>
      </p:sp>
      <p:graphicFrame>
        <p:nvGraphicFramePr>
          <p:cNvPr id="29698" name="Object 2"/>
          <p:cNvGraphicFramePr>
            <a:graphicFrameLocks noChangeAspect="1"/>
          </p:cNvGraphicFramePr>
          <p:nvPr>
            <p:ph sz="quarter" idx="3"/>
          </p:nvPr>
        </p:nvGraphicFramePr>
        <p:xfrm>
          <a:off x="1933575" y="2147888"/>
          <a:ext cx="1158875" cy="2187575"/>
        </p:xfrm>
        <a:graphic>
          <a:graphicData uri="http://schemas.openxmlformats.org/presentationml/2006/ole">
            <p:oleObj spid="_x0000_s1428482" name="Equation" r:id="rId3" imgW="114120" imgH="215640" progId="Equation.3">
              <p:embed/>
            </p:oleObj>
          </a:graphicData>
        </a:graphic>
      </p:graphicFrame>
      <p:sp>
        <p:nvSpPr>
          <p:cNvPr id="29701" name="Text Box 5"/>
          <p:cNvSpPr txBox="1">
            <a:spLocks noChangeArrowheads="1"/>
          </p:cNvSpPr>
          <p:nvPr/>
        </p:nvSpPr>
        <p:spPr bwMode="auto">
          <a:xfrm>
            <a:off x="2476500" y="1143000"/>
            <a:ext cx="4191000" cy="701675"/>
          </a:xfrm>
          <a:prstGeom prst="rect">
            <a:avLst/>
          </a:prstGeom>
          <a:noFill/>
          <a:ln w="9525">
            <a:noFill/>
            <a:miter lim="800000"/>
            <a:headEnd/>
            <a:tailEnd/>
          </a:ln>
        </p:spPr>
        <p:txBody>
          <a:bodyPr>
            <a:prstTxWarp prst="textNoShape">
              <a:avLst/>
            </a:prstTxWarp>
            <a:spAutoFit/>
          </a:bodyPr>
          <a:lstStyle/>
          <a:p>
            <a:r>
              <a:rPr lang="en-US" sz="2000" dirty="0">
                <a:latin typeface="Arial"/>
                <a:cs typeface="Arial"/>
              </a:rPr>
              <a:t>But the real equations from hell appear to be</a:t>
            </a:r>
            <a:r>
              <a:rPr lang="en-US" dirty="0">
                <a:latin typeface="Arial"/>
                <a:cs typeface="Arial"/>
              </a:rPr>
              <a:t>:</a:t>
            </a:r>
          </a:p>
        </p:txBody>
      </p:sp>
      <p:sp>
        <p:nvSpPr>
          <p:cNvPr id="29702" name="Rectangle 6"/>
          <p:cNvSpPr>
            <a:spLocks noChangeArrowheads="1"/>
          </p:cNvSpPr>
          <p:nvPr/>
        </p:nvSpPr>
        <p:spPr bwMode="auto">
          <a:xfrm>
            <a:off x="2400300" y="1162050"/>
            <a:ext cx="4343400" cy="685800"/>
          </a:xfrm>
          <a:prstGeom prst="rect">
            <a:avLst/>
          </a:prstGeom>
          <a:noFill/>
          <a:ln w="9525">
            <a:solidFill>
              <a:schemeClr val="tx1"/>
            </a:solidFill>
            <a:miter lim="800000"/>
            <a:headEnd/>
            <a:tailEnd/>
          </a:ln>
        </p:spPr>
        <p:txBody>
          <a:bodyPr wrap="none" anchor="ctr">
            <a:prstTxWarp prst="textNoShape">
              <a:avLst/>
            </a:prstTxWarp>
          </a:bodyPr>
          <a:lstStyle/>
          <a:p>
            <a:endParaRPr lang="en-US"/>
          </a:p>
        </p:txBody>
      </p:sp>
      <p:sp>
        <p:nvSpPr>
          <p:cNvPr id="29703" name="Text Box 7"/>
          <p:cNvSpPr txBox="1">
            <a:spLocks noChangeArrowheads="1"/>
          </p:cNvSpPr>
          <p:nvPr/>
        </p:nvSpPr>
        <p:spPr bwMode="auto">
          <a:xfrm>
            <a:off x="1089025" y="3579813"/>
            <a:ext cx="184150" cy="366712"/>
          </a:xfrm>
          <a:prstGeom prst="rect">
            <a:avLst/>
          </a:prstGeom>
          <a:noFill/>
          <a:ln w="9525">
            <a:noFill/>
            <a:miter lim="800000"/>
            <a:headEnd/>
            <a:tailEnd/>
          </a:ln>
        </p:spPr>
        <p:txBody>
          <a:bodyPr wrap="none">
            <a:prstTxWarp prst="textNoShape">
              <a:avLst/>
            </a:prstTxWarp>
            <a:spAutoFit/>
          </a:bodyPr>
          <a:lstStyle/>
          <a:p>
            <a:endParaRPr lang="en-US"/>
          </a:p>
        </p:txBody>
      </p:sp>
      <p:pic>
        <p:nvPicPr>
          <p:cNvPr id="29704" name="Picture 18"/>
          <p:cNvPicPr>
            <a:picLocks noChangeAspect="1" noChangeArrowheads="1"/>
          </p:cNvPicPr>
          <p:nvPr/>
        </p:nvPicPr>
        <p:blipFill>
          <a:blip r:embed="rId4"/>
          <a:srcRect b="42387"/>
          <a:stretch>
            <a:fillRect/>
          </a:stretch>
        </p:blipFill>
        <p:spPr bwMode="auto">
          <a:xfrm>
            <a:off x="633413" y="1905000"/>
            <a:ext cx="7877175" cy="2667000"/>
          </a:xfrm>
          <a:prstGeom prst="rect">
            <a:avLst/>
          </a:prstGeom>
          <a:noFill/>
          <a:ln w="9525">
            <a:noFill/>
            <a:miter lim="800000"/>
            <a:headEnd/>
            <a:tailEnd/>
          </a:ln>
        </p:spPr>
      </p:pic>
      <p:sp>
        <p:nvSpPr>
          <p:cNvPr id="29705" name="Text Box 19"/>
          <p:cNvSpPr txBox="1">
            <a:spLocks noChangeArrowheads="1"/>
          </p:cNvSpPr>
          <p:nvPr/>
        </p:nvSpPr>
        <p:spPr bwMode="auto">
          <a:xfrm>
            <a:off x="852488" y="5124450"/>
            <a:ext cx="1863725" cy="650875"/>
          </a:xfrm>
          <a:prstGeom prst="rect">
            <a:avLst/>
          </a:prstGeom>
          <a:noFill/>
          <a:ln w="9525">
            <a:solidFill>
              <a:schemeClr val="tx1"/>
            </a:solidFill>
            <a:miter lim="800000"/>
            <a:headEnd/>
            <a:tailEnd/>
          </a:ln>
        </p:spPr>
        <p:txBody>
          <a:bodyPr wrap="none">
            <a:prstTxWarp prst="textNoShape">
              <a:avLst/>
            </a:prstTxWarp>
            <a:spAutoFit/>
          </a:bodyPr>
          <a:lstStyle/>
          <a:p>
            <a:pPr marL="342900" indent="-342900" algn="ctr"/>
            <a:r>
              <a:rPr lang="en-US">
                <a:latin typeface="Arial"/>
                <a:cs typeface="Arial"/>
              </a:rPr>
              <a:t>8 parameters</a:t>
            </a:r>
          </a:p>
          <a:p>
            <a:pPr marL="342900" indent="-342900" algn="ctr"/>
            <a:r>
              <a:rPr lang="en-US">
                <a:latin typeface="Arial"/>
                <a:cs typeface="Arial"/>
              </a:rPr>
              <a:t>+ pore pressure!</a:t>
            </a:r>
          </a:p>
        </p:txBody>
      </p:sp>
      <p:sp>
        <p:nvSpPr>
          <p:cNvPr id="29706" name="Text Box 20"/>
          <p:cNvSpPr txBox="1">
            <a:spLocks noChangeArrowheads="1"/>
          </p:cNvSpPr>
          <p:nvPr/>
        </p:nvSpPr>
        <p:spPr bwMode="auto">
          <a:xfrm>
            <a:off x="762000" y="4343400"/>
            <a:ext cx="1843088" cy="396875"/>
          </a:xfrm>
          <a:prstGeom prst="rect">
            <a:avLst/>
          </a:prstGeom>
          <a:noFill/>
          <a:ln w="9525">
            <a:noFill/>
            <a:miter lim="800000"/>
            <a:headEnd/>
            <a:tailEnd/>
          </a:ln>
        </p:spPr>
        <p:txBody>
          <a:bodyPr wrap="none">
            <a:prstTxWarp prst="textNoShape">
              <a:avLst/>
            </a:prstTxWarp>
            <a:spAutoFit/>
          </a:bodyPr>
          <a:lstStyle/>
          <a:p>
            <a:r>
              <a:rPr lang="en-US"/>
              <a:t>&lt;Repeat for </a:t>
            </a:r>
            <a:r>
              <a:rPr lang="en-US" sz="2000">
                <a:latin typeface="Symbol" charset="2"/>
              </a:rPr>
              <a:t>s</a:t>
            </a:r>
            <a:r>
              <a:rPr lang="en-US" i="1" baseline="-25000">
                <a:latin typeface="Times New Roman" charset="0"/>
              </a:rPr>
              <a:t>H</a:t>
            </a:r>
            <a:r>
              <a:rPr lang="en-US" i="1"/>
              <a:t>&gt;</a:t>
            </a:r>
            <a:endParaRPr lang="en-US" i="1" baseline="-25000">
              <a:latin typeface="Times New Roman" charset="0"/>
            </a:endParaRPr>
          </a:p>
        </p:txBody>
      </p:sp>
      <p:sp>
        <p:nvSpPr>
          <p:cNvPr id="29707" name="Text Box 22"/>
          <p:cNvSpPr txBox="1">
            <a:spLocks noChangeArrowheads="1"/>
          </p:cNvSpPr>
          <p:nvPr/>
        </p:nvSpPr>
        <p:spPr bwMode="auto">
          <a:xfrm>
            <a:off x="3200400" y="5124450"/>
            <a:ext cx="5694363" cy="1504950"/>
          </a:xfrm>
          <a:prstGeom prst="rect">
            <a:avLst/>
          </a:prstGeom>
          <a:noFill/>
          <a:ln w="9525">
            <a:solidFill>
              <a:schemeClr val="tx1"/>
            </a:solidFill>
            <a:miter lim="800000"/>
            <a:headEnd/>
            <a:tailEnd/>
          </a:ln>
        </p:spPr>
        <p:txBody>
          <a:bodyPr wrap="none">
            <a:prstTxWarp prst="textNoShape">
              <a:avLst/>
            </a:prstTxWarp>
            <a:spAutoFit/>
          </a:bodyPr>
          <a:lstStyle/>
          <a:p>
            <a:r>
              <a:rPr lang="en-US">
                <a:latin typeface="Arial"/>
                <a:cs typeface="Arial"/>
              </a:rPr>
              <a:t>             Transverse Isotropic Formation</a:t>
            </a:r>
          </a:p>
          <a:p>
            <a:r>
              <a:rPr lang="en-US">
                <a:latin typeface="Arial"/>
                <a:cs typeface="Arial"/>
              </a:rPr>
              <a:t>E</a:t>
            </a:r>
            <a:r>
              <a:rPr lang="en-US" sz="2000" i="1" baseline="-25000">
                <a:latin typeface="Arial"/>
                <a:cs typeface="Arial"/>
              </a:rPr>
              <a:t>h</a:t>
            </a:r>
            <a:r>
              <a:rPr lang="en-US">
                <a:latin typeface="Arial"/>
                <a:cs typeface="Arial"/>
              </a:rPr>
              <a:t>, E</a:t>
            </a:r>
            <a:r>
              <a:rPr lang="en-US" sz="2000" i="1" baseline="-25000">
                <a:latin typeface="Arial"/>
                <a:cs typeface="Arial"/>
              </a:rPr>
              <a:t>v</a:t>
            </a:r>
            <a:r>
              <a:rPr lang="en-US">
                <a:latin typeface="Arial"/>
                <a:cs typeface="Arial"/>
              </a:rPr>
              <a:t> Young’s modulus in horiz and vert. directions</a:t>
            </a:r>
          </a:p>
          <a:p>
            <a:r>
              <a:rPr lang="en-US">
                <a:latin typeface="Arial"/>
                <a:cs typeface="Arial"/>
              </a:rPr>
              <a:t>n</a:t>
            </a:r>
            <a:r>
              <a:rPr lang="en-US" i="1" baseline="-25000">
                <a:latin typeface="Arial"/>
                <a:cs typeface="Arial"/>
              </a:rPr>
              <a:t>h</a:t>
            </a:r>
            <a:r>
              <a:rPr lang="en-US">
                <a:latin typeface="Arial"/>
                <a:cs typeface="Arial"/>
              </a:rPr>
              <a:t>, n</a:t>
            </a:r>
            <a:r>
              <a:rPr lang="en-US" i="1" baseline="-25000">
                <a:latin typeface="Arial"/>
                <a:cs typeface="Arial"/>
              </a:rPr>
              <a:t>v</a:t>
            </a:r>
            <a:r>
              <a:rPr lang="en-US">
                <a:latin typeface="Arial"/>
                <a:cs typeface="Arial"/>
              </a:rPr>
              <a:t> Poisson’s ratio in horiz and vert. directions</a:t>
            </a:r>
          </a:p>
          <a:p>
            <a:r>
              <a:rPr lang="en-US" sz="2000">
                <a:latin typeface="Arial"/>
                <a:cs typeface="Arial"/>
              </a:rPr>
              <a:t>e</a:t>
            </a:r>
            <a:r>
              <a:rPr lang="en-US" sz="2000" i="1" baseline="-25000">
                <a:latin typeface="Arial"/>
                <a:cs typeface="Arial"/>
              </a:rPr>
              <a:t>H</a:t>
            </a:r>
            <a:r>
              <a:rPr lang="en-US" sz="2000">
                <a:latin typeface="Arial"/>
                <a:cs typeface="Arial"/>
              </a:rPr>
              <a:t>, e</a:t>
            </a:r>
            <a:r>
              <a:rPr lang="en-US" sz="2000" i="1" baseline="-25000">
                <a:latin typeface="Arial"/>
                <a:cs typeface="Arial"/>
              </a:rPr>
              <a:t>h</a:t>
            </a:r>
            <a:r>
              <a:rPr lang="en-US">
                <a:latin typeface="Arial"/>
                <a:cs typeface="Arial"/>
              </a:rPr>
              <a:t> Horizontal principal strains obtained by iterating </a:t>
            </a:r>
          </a:p>
          <a:p>
            <a:r>
              <a:rPr lang="en-US">
                <a:latin typeface="Arial"/>
                <a:cs typeface="Arial"/>
              </a:rPr>
              <a:t>strain in each stratigraphic unit to match LOT’s </a:t>
            </a:r>
          </a:p>
        </p:txBody>
      </p:sp>
      <p:sp>
        <p:nvSpPr>
          <p:cNvPr id="29708" name="Text Box 23"/>
          <p:cNvSpPr txBox="1">
            <a:spLocks noChangeArrowheads="1"/>
          </p:cNvSpPr>
          <p:nvPr/>
        </p:nvSpPr>
        <p:spPr bwMode="auto">
          <a:xfrm>
            <a:off x="593725" y="6361113"/>
            <a:ext cx="184150" cy="366712"/>
          </a:xfrm>
          <a:prstGeom prst="rect">
            <a:avLst/>
          </a:prstGeom>
          <a:noFill/>
          <a:ln w="9525">
            <a:noFill/>
            <a:miter lim="800000"/>
            <a:headEnd/>
            <a:tailEnd/>
          </a:ln>
        </p:spPr>
        <p:txBody>
          <a:bodyPr wrap="none">
            <a:prstTxWarp prst="textNoShape">
              <a:avLst/>
            </a:prstTxWarp>
            <a:spAutoFit/>
          </a:bodyPr>
          <a:lstStyle/>
          <a:p>
            <a:endParaRPr lang="en-US"/>
          </a:p>
        </p:txBody>
      </p:sp>
      <p:grpSp>
        <p:nvGrpSpPr>
          <p:cNvPr id="13" name="Group 10"/>
          <p:cNvGrpSpPr>
            <a:grpSpLocks/>
          </p:cNvGrpSpPr>
          <p:nvPr/>
        </p:nvGrpSpPr>
        <p:grpSpPr bwMode="auto">
          <a:xfrm>
            <a:off x="0" y="838200"/>
            <a:ext cx="9144000" cy="136525"/>
            <a:chOff x="0" y="1180"/>
            <a:chExt cx="5760" cy="86"/>
          </a:xfrm>
        </p:grpSpPr>
        <p:sp>
          <p:nvSpPr>
            <p:cNvPr id="14" name="Rectangle 13"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15" name="Rectangle 14"/>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16" name="Picture 7"/>
          <p:cNvPicPr>
            <a:picLocks noChangeAspect="1" noChangeArrowheads="1"/>
          </p:cNvPicPr>
          <p:nvPr/>
        </p:nvPicPr>
        <p:blipFill>
          <a:blip r:embed="rId5"/>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457200" y="-152400"/>
            <a:ext cx="8229600" cy="1143000"/>
          </a:xfrm>
        </p:spPr>
        <p:txBody>
          <a:bodyPr/>
          <a:lstStyle/>
          <a:p>
            <a:pPr eaLnBrk="1" hangingPunct="1"/>
            <a:r>
              <a:rPr lang="en-US" sz="2800" dirty="0" err="1">
                <a:latin typeface="Arial"/>
                <a:cs typeface="Arial"/>
              </a:rPr>
              <a:t>Bakken</a:t>
            </a:r>
            <a:r>
              <a:rPr lang="en-US" sz="2800" dirty="0">
                <a:latin typeface="Arial"/>
                <a:cs typeface="Arial"/>
              </a:rPr>
              <a:t> Shale Example</a:t>
            </a:r>
          </a:p>
        </p:txBody>
      </p:sp>
      <p:sp>
        <p:nvSpPr>
          <p:cNvPr id="30723" name="Rectangle 3"/>
          <p:cNvSpPr>
            <a:spLocks noGrp="1" noChangeArrowheads="1"/>
          </p:cNvSpPr>
          <p:nvPr>
            <p:ph type="body" idx="1"/>
          </p:nvPr>
        </p:nvSpPr>
        <p:spPr/>
        <p:txBody>
          <a:bodyPr/>
          <a:lstStyle/>
          <a:p>
            <a:pPr eaLnBrk="1" hangingPunct="1"/>
            <a:endParaRPr lang="en-US"/>
          </a:p>
        </p:txBody>
      </p:sp>
      <p:pic>
        <p:nvPicPr>
          <p:cNvPr id="30724" name="Picture 4"/>
          <p:cNvPicPr>
            <a:picLocks noChangeAspect="1" noChangeArrowheads="1"/>
          </p:cNvPicPr>
          <p:nvPr/>
        </p:nvPicPr>
        <p:blipFill>
          <a:blip r:embed="rId2"/>
          <a:srcRect/>
          <a:stretch>
            <a:fillRect/>
          </a:stretch>
        </p:blipFill>
        <p:spPr bwMode="auto">
          <a:xfrm>
            <a:off x="0" y="914400"/>
            <a:ext cx="9144000" cy="5608638"/>
          </a:xfrm>
          <a:prstGeom prst="rect">
            <a:avLst/>
          </a:prstGeom>
          <a:noFill/>
          <a:ln w="9525">
            <a:noFill/>
            <a:miter lim="800000"/>
            <a:headEnd/>
            <a:tailEnd/>
          </a:ln>
        </p:spPr>
      </p:pic>
      <p:sp>
        <p:nvSpPr>
          <p:cNvPr id="30726" name="Text Box 7"/>
          <p:cNvSpPr txBox="1">
            <a:spLocks noChangeArrowheads="1"/>
          </p:cNvSpPr>
          <p:nvPr/>
        </p:nvSpPr>
        <p:spPr bwMode="auto">
          <a:xfrm>
            <a:off x="7543800" y="5257800"/>
            <a:ext cx="692150" cy="366713"/>
          </a:xfrm>
          <a:prstGeom prst="rect">
            <a:avLst/>
          </a:prstGeom>
          <a:noFill/>
          <a:ln w="9525">
            <a:noFill/>
            <a:miter lim="800000"/>
            <a:headEnd/>
            <a:tailEnd/>
          </a:ln>
        </p:spPr>
        <p:txBody>
          <a:bodyPr wrap="none">
            <a:prstTxWarp prst="textNoShape">
              <a:avLst/>
            </a:prstTxWarp>
            <a:spAutoFit/>
          </a:bodyPr>
          <a:lstStyle/>
          <a:p>
            <a:r>
              <a:rPr lang="en-US"/>
              <a:t>????</a:t>
            </a:r>
          </a:p>
        </p:txBody>
      </p:sp>
      <p:sp>
        <p:nvSpPr>
          <p:cNvPr id="30727" name="Line 8"/>
          <p:cNvSpPr>
            <a:spLocks noChangeShapeType="1"/>
          </p:cNvSpPr>
          <p:nvPr/>
        </p:nvSpPr>
        <p:spPr bwMode="auto">
          <a:xfrm flipH="1">
            <a:off x="7315200" y="5562600"/>
            <a:ext cx="457200" cy="45720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30728" name="Line 9"/>
          <p:cNvSpPr>
            <a:spLocks noChangeShapeType="1"/>
          </p:cNvSpPr>
          <p:nvPr/>
        </p:nvSpPr>
        <p:spPr bwMode="auto">
          <a:xfrm>
            <a:off x="8001000" y="5562600"/>
            <a:ext cx="76200" cy="45720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grpSp>
        <p:nvGrpSpPr>
          <p:cNvPr id="9" name="Group 10"/>
          <p:cNvGrpSpPr>
            <a:grpSpLocks/>
          </p:cNvGrpSpPr>
          <p:nvPr/>
        </p:nvGrpSpPr>
        <p:grpSpPr bwMode="auto">
          <a:xfrm>
            <a:off x="0" y="838200"/>
            <a:ext cx="9144000" cy="136525"/>
            <a:chOff x="0" y="1180"/>
            <a:chExt cx="5760" cy="86"/>
          </a:xfrm>
        </p:grpSpPr>
        <p:sp>
          <p:nvSpPr>
            <p:cNvPr id="10" name="Rectangle 9"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11" name="Rectangle 10"/>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12" name="Picture 7"/>
          <p:cNvPicPr>
            <a:picLocks noChangeAspect="1" noChangeArrowheads="1"/>
          </p:cNvPicPr>
          <p:nvPr/>
        </p:nvPicPr>
        <p:blipFill>
          <a:blip r:embed="rId3"/>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31747" name="Rectangle 2"/>
          <p:cNvSpPr>
            <a:spLocks noGrp="1" noChangeArrowheads="1"/>
          </p:cNvSpPr>
          <p:nvPr>
            <p:ph type="title" sz="quarter"/>
          </p:nvPr>
        </p:nvSpPr>
        <p:spPr>
          <a:xfrm>
            <a:off x="889000" y="-139700"/>
            <a:ext cx="8229600" cy="1143000"/>
          </a:xfrm>
        </p:spPr>
        <p:txBody>
          <a:bodyPr/>
          <a:lstStyle/>
          <a:p>
            <a:pPr eaLnBrk="1" hangingPunct="1"/>
            <a:r>
              <a:rPr lang="en-US" sz="2800" dirty="0">
                <a:latin typeface="Arial"/>
                <a:cs typeface="Arial"/>
              </a:rPr>
              <a:t>So What is So Wrong with This Overall Approach?</a:t>
            </a:r>
          </a:p>
        </p:txBody>
      </p:sp>
      <p:graphicFrame>
        <p:nvGraphicFramePr>
          <p:cNvPr id="31746" name="Object 2"/>
          <p:cNvGraphicFramePr>
            <a:graphicFrameLocks noChangeAspect="1"/>
          </p:cNvGraphicFramePr>
          <p:nvPr>
            <p:ph sz="quarter" idx="3"/>
          </p:nvPr>
        </p:nvGraphicFramePr>
        <p:xfrm>
          <a:off x="1933575" y="2147888"/>
          <a:ext cx="1158875" cy="2187575"/>
        </p:xfrm>
        <a:graphic>
          <a:graphicData uri="http://schemas.openxmlformats.org/presentationml/2006/ole">
            <p:oleObj spid="_x0000_s1430530" name="Equation" r:id="rId3" imgW="114120" imgH="215640" progId="Equation.3">
              <p:embed/>
            </p:oleObj>
          </a:graphicData>
        </a:graphic>
      </p:graphicFrame>
      <p:sp>
        <p:nvSpPr>
          <p:cNvPr id="31749" name="Text Box 7"/>
          <p:cNvSpPr txBox="1">
            <a:spLocks noChangeArrowheads="1"/>
          </p:cNvSpPr>
          <p:nvPr/>
        </p:nvSpPr>
        <p:spPr bwMode="auto">
          <a:xfrm>
            <a:off x="1089025" y="3579813"/>
            <a:ext cx="184150" cy="366712"/>
          </a:xfrm>
          <a:prstGeom prst="rect">
            <a:avLst/>
          </a:prstGeom>
          <a:noFill/>
          <a:ln w="9525">
            <a:noFill/>
            <a:miter lim="800000"/>
            <a:headEnd/>
            <a:tailEnd/>
          </a:ln>
        </p:spPr>
        <p:txBody>
          <a:bodyPr wrap="none">
            <a:prstTxWarp prst="textNoShape">
              <a:avLst/>
            </a:prstTxWarp>
            <a:spAutoFit/>
          </a:bodyPr>
          <a:lstStyle/>
          <a:p>
            <a:endParaRPr lang="en-US">
              <a:latin typeface="Arial"/>
              <a:cs typeface="Arial"/>
            </a:endParaRPr>
          </a:p>
        </p:txBody>
      </p:sp>
      <p:sp>
        <p:nvSpPr>
          <p:cNvPr id="31750" name="Text Box 10"/>
          <p:cNvSpPr txBox="1">
            <a:spLocks noChangeArrowheads="1"/>
          </p:cNvSpPr>
          <p:nvPr/>
        </p:nvSpPr>
        <p:spPr bwMode="auto">
          <a:xfrm>
            <a:off x="2463800" y="990600"/>
            <a:ext cx="4838700" cy="1749425"/>
          </a:xfrm>
          <a:prstGeom prst="rect">
            <a:avLst/>
          </a:prstGeom>
          <a:noFill/>
          <a:ln w="9525">
            <a:solidFill>
              <a:schemeClr val="tx1"/>
            </a:solidFill>
            <a:miter lim="800000"/>
            <a:headEnd/>
            <a:tailEnd/>
          </a:ln>
        </p:spPr>
        <p:txBody>
          <a:bodyPr>
            <a:prstTxWarp prst="textNoShape">
              <a:avLst/>
            </a:prstTxWarp>
            <a:spAutoFit/>
          </a:bodyPr>
          <a:lstStyle/>
          <a:p>
            <a:r>
              <a:rPr lang="en-US" b="1">
                <a:latin typeface="Arial"/>
                <a:cs typeface="Arial"/>
              </a:rPr>
              <a:t>Original Assumptions:</a:t>
            </a:r>
          </a:p>
          <a:p>
            <a:pPr>
              <a:buFontTx/>
              <a:buChar char="•"/>
            </a:pPr>
            <a:r>
              <a:rPr lang="en-US">
                <a:latin typeface="Arial"/>
                <a:cs typeface="Arial"/>
              </a:rPr>
              <a:t> Earth is elastic, homogeneous and isotropic in the absence of gravity</a:t>
            </a:r>
          </a:p>
          <a:p>
            <a:pPr>
              <a:buFontTx/>
              <a:buChar char="•"/>
            </a:pPr>
            <a:r>
              <a:rPr lang="en-US">
                <a:latin typeface="Arial"/>
                <a:cs typeface="Arial"/>
              </a:rPr>
              <a:t> S</a:t>
            </a:r>
            <a:r>
              <a:rPr lang="en-US" baseline="-25000">
                <a:latin typeface="Arial"/>
                <a:cs typeface="Arial"/>
              </a:rPr>
              <a:t>v</a:t>
            </a:r>
            <a:r>
              <a:rPr lang="en-US">
                <a:latin typeface="Arial"/>
                <a:cs typeface="Arial"/>
              </a:rPr>
              <a:t> is applied instantaneously in the absence of horizontal strain</a:t>
            </a:r>
          </a:p>
          <a:p>
            <a:pPr>
              <a:buFontTx/>
              <a:buChar char="•"/>
            </a:pPr>
            <a:r>
              <a:rPr lang="en-US">
                <a:latin typeface="Arial"/>
                <a:cs typeface="Arial"/>
              </a:rPr>
              <a:t> No other sources of stresses</a:t>
            </a:r>
          </a:p>
        </p:txBody>
      </p:sp>
      <p:sp>
        <p:nvSpPr>
          <p:cNvPr id="31751" name="Text Box 11"/>
          <p:cNvSpPr txBox="1">
            <a:spLocks noChangeArrowheads="1"/>
          </p:cNvSpPr>
          <p:nvPr/>
        </p:nvSpPr>
        <p:spPr bwMode="auto">
          <a:xfrm>
            <a:off x="2463800" y="4132263"/>
            <a:ext cx="4851400" cy="2573337"/>
          </a:xfrm>
          <a:prstGeom prst="rect">
            <a:avLst/>
          </a:prstGeom>
          <a:noFill/>
          <a:ln w="9525">
            <a:solidFill>
              <a:schemeClr val="tx1"/>
            </a:solidFill>
            <a:miter lim="800000"/>
            <a:headEnd/>
            <a:tailEnd/>
          </a:ln>
        </p:spPr>
        <p:txBody>
          <a:bodyPr>
            <a:prstTxWarp prst="textNoShape">
              <a:avLst/>
            </a:prstTxWarp>
            <a:spAutoFit/>
          </a:bodyPr>
          <a:lstStyle/>
          <a:p>
            <a:r>
              <a:rPr lang="en-US" b="1">
                <a:latin typeface="Arial"/>
                <a:cs typeface="Arial"/>
              </a:rPr>
              <a:t>Fundamental Problems:</a:t>
            </a:r>
          </a:p>
          <a:p>
            <a:pPr>
              <a:buFontTx/>
              <a:buChar char="•"/>
            </a:pPr>
            <a:r>
              <a:rPr lang="en-US">
                <a:latin typeface="Arial"/>
                <a:cs typeface="Arial"/>
              </a:rPr>
              <a:t> Over time, the earth is not elastic</a:t>
            </a:r>
          </a:p>
          <a:p>
            <a:pPr lvl="1">
              <a:buFontTx/>
              <a:buChar char="•"/>
            </a:pPr>
            <a:r>
              <a:rPr lang="en-US">
                <a:latin typeface="Arial"/>
                <a:cs typeface="Arial"/>
              </a:rPr>
              <a:t> Well-cemented reservoirs are elastic-plastic (stress at frictional limit)</a:t>
            </a:r>
          </a:p>
          <a:p>
            <a:pPr lvl="1">
              <a:buFontTx/>
              <a:buChar char="•"/>
            </a:pPr>
            <a:r>
              <a:rPr lang="en-US">
                <a:latin typeface="Arial"/>
                <a:cs typeface="Arial"/>
              </a:rPr>
              <a:t> Poorly-cemented reservoirs are visco-plastic (stresses relax with time)</a:t>
            </a:r>
          </a:p>
          <a:p>
            <a:pPr>
              <a:buFontTx/>
              <a:buChar char="•"/>
            </a:pPr>
            <a:r>
              <a:rPr lang="en-US">
                <a:latin typeface="Arial"/>
                <a:cs typeface="Arial"/>
              </a:rPr>
              <a:t> Stress is not instantaneous </a:t>
            </a:r>
          </a:p>
          <a:p>
            <a:pPr lvl="1">
              <a:buFontTx/>
              <a:buChar char="•"/>
            </a:pPr>
            <a:r>
              <a:rPr lang="en-US">
                <a:latin typeface="Arial"/>
                <a:cs typeface="Arial"/>
              </a:rPr>
              <a:t> Overburden </a:t>
            </a:r>
          </a:p>
          <a:p>
            <a:pPr lvl="1">
              <a:buFontTx/>
              <a:buChar char="•"/>
            </a:pPr>
            <a:r>
              <a:rPr lang="en-US">
                <a:latin typeface="Arial"/>
                <a:cs typeface="Arial"/>
              </a:rPr>
              <a:t> Tectonic stress (or strain)</a:t>
            </a:r>
          </a:p>
        </p:txBody>
      </p:sp>
      <p:sp>
        <p:nvSpPr>
          <p:cNvPr id="31752" name="Text Box 12"/>
          <p:cNvSpPr txBox="1">
            <a:spLocks noChangeArrowheads="1"/>
          </p:cNvSpPr>
          <p:nvPr/>
        </p:nvSpPr>
        <p:spPr bwMode="auto">
          <a:xfrm>
            <a:off x="2463800" y="2960688"/>
            <a:ext cx="4800600" cy="925512"/>
          </a:xfrm>
          <a:prstGeom prst="rect">
            <a:avLst/>
          </a:prstGeom>
          <a:noFill/>
          <a:ln w="9525">
            <a:solidFill>
              <a:schemeClr val="tx1"/>
            </a:solidFill>
            <a:miter lim="800000"/>
            <a:headEnd/>
            <a:tailEnd/>
          </a:ln>
        </p:spPr>
        <p:txBody>
          <a:bodyPr>
            <a:prstTxWarp prst="textNoShape">
              <a:avLst/>
            </a:prstTxWarp>
            <a:spAutoFit/>
          </a:bodyPr>
          <a:lstStyle/>
          <a:p>
            <a:r>
              <a:rPr lang="en-US" b="1">
                <a:latin typeface="Arial"/>
                <a:cs typeface="Arial"/>
              </a:rPr>
              <a:t>Added Assumption:</a:t>
            </a:r>
            <a:endParaRPr lang="en-US">
              <a:latin typeface="Arial"/>
              <a:cs typeface="Arial"/>
            </a:endParaRPr>
          </a:p>
          <a:p>
            <a:pPr>
              <a:buFontTx/>
              <a:buChar char="•"/>
            </a:pPr>
            <a:r>
              <a:rPr lang="en-US">
                <a:latin typeface="Arial"/>
                <a:cs typeface="Arial"/>
              </a:rPr>
              <a:t> Horizontal strains are applied instantaneously, independently</a:t>
            </a:r>
          </a:p>
        </p:txBody>
      </p:sp>
      <p:grpSp>
        <p:nvGrpSpPr>
          <p:cNvPr id="9" name="Group 10"/>
          <p:cNvGrpSpPr>
            <a:grpSpLocks/>
          </p:cNvGrpSpPr>
          <p:nvPr/>
        </p:nvGrpSpPr>
        <p:grpSpPr bwMode="auto">
          <a:xfrm>
            <a:off x="0" y="838200"/>
            <a:ext cx="9144000" cy="136525"/>
            <a:chOff x="0" y="1180"/>
            <a:chExt cx="5760" cy="86"/>
          </a:xfrm>
        </p:grpSpPr>
        <p:sp>
          <p:nvSpPr>
            <p:cNvPr id="10" name="Rectangle 9"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11" name="Rectangle 10"/>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12" name="Picture 7"/>
          <p:cNvPicPr>
            <a:picLocks noChangeAspect="1" noChangeArrowheads="1"/>
          </p:cNvPicPr>
          <p:nvPr/>
        </p:nvPicPr>
        <p:blipFill>
          <a:blip r:embed="rId4"/>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32772" name="Rectangle 2"/>
          <p:cNvSpPr>
            <a:spLocks noGrp="1" noChangeArrowheads="1"/>
          </p:cNvSpPr>
          <p:nvPr>
            <p:ph type="title"/>
          </p:nvPr>
        </p:nvSpPr>
        <p:spPr>
          <a:xfrm>
            <a:off x="533400" y="-279400"/>
            <a:ext cx="8229600" cy="1143000"/>
          </a:xfrm>
        </p:spPr>
        <p:txBody>
          <a:bodyPr/>
          <a:lstStyle/>
          <a:p>
            <a:pPr eaLnBrk="1" hangingPunct="1"/>
            <a:r>
              <a:rPr lang="en-US" sz="2800" dirty="0">
                <a:latin typeface="Arial"/>
                <a:cs typeface="Arial"/>
              </a:rPr>
              <a:t>Brittle Crust is in a State of Frictional Equilibrium</a:t>
            </a:r>
          </a:p>
        </p:txBody>
      </p:sp>
      <p:sp>
        <p:nvSpPr>
          <p:cNvPr id="32773" name="Rectangle 3"/>
          <p:cNvSpPr>
            <a:spLocks noGrp="1" noChangeArrowheads="1"/>
          </p:cNvSpPr>
          <p:nvPr>
            <p:ph type="body" idx="1"/>
          </p:nvPr>
        </p:nvSpPr>
        <p:spPr/>
        <p:txBody>
          <a:bodyPr/>
          <a:lstStyle/>
          <a:p>
            <a:pPr eaLnBrk="1" hangingPunct="1"/>
            <a:endParaRPr lang="en-US"/>
          </a:p>
        </p:txBody>
      </p:sp>
      <p:pic>
        <p:nvPicPr>
          <p:cNvPr id="32774" name="Picture 4" descr="CEUS_WSM AB"/>
          <p:cNvPicPr>
            <a:picLocks noChangeAspect="1" noChangeArrowheads="1"/>
          </p:cNvPicPr>
          <p:nvPr/>
        </p:nvPicPr>
        <p:blipFill>
          <a:blip r:embed="rId3"/>
          <a:srcRect t="8406" b="13835"/>
          <a:stretch>
            <a:fillRect/>
          </a:stretch>
        </p:blipFill>
        <p:spPr bwMode="auto">
          <a:xfrm>
            <a:off x="228600" y="990600"/>
            <a:ext cx="4876800" cy="3111500"/>
          </a:xfrm>
          <a:prstGeom prst="rect">
            <a:avLst/>
          </a:prstGeom>
          <a:noFill/>
          <a:ln w="9525">
            <a:noFill/>
            <a:miter lim="800000"/>
            <a:headEnd/>
            <a:tailEnd/>
          </a:ln>
        </p:spPr>
      </p:pic>
      <p:pic>
        <p:nvPicPr>
          <p:cNvPr id="32775" name="Picture 3" descr="How the lithosphere works"/>
          <p:cNvPicPr>
            <a:picLocks noChangeAspect="1" noChangeArrowheads="1"/>
          </p:cNvPicPr>
          <p:nvPr/>
        </p:nvPicPr>
        <p:blipFill>
          <a:blip r:embed="rId4"/>
          <a:srcRect b="18678"/>
          <a:stretch>
            <a:fillRect/>
          </a:stretch>
        </p:blipFill>
        <p:spPr bwMode="auto">
          <a:xfrm>
            <a:off x="1676400" y="4143375"/>
            <a:ext cx="7421563" cy="2790825"/>
          </a:xfrm>
          <a:prstGeom prst="rect">
            <a:avLst/>
          </a:prstGeom>
          <a:noFill/>
          <a:ln w="9525">
            <a:noFill/>
            <a:miter lim="800000"/>
            <a:headEnd/>
            <a:tailEnd/>
          </a:ln>
        </p:spPr>
      </p:pic>
      <p:sp>
        <p:nvSpPr>
          <p:cNvPr id="32776" name="Rectangle 7"/>
          <p:cNvSpPr>
            <a:spLocks noChangeArrowheads="1"/>
          </p:cNvSpPr>
          <p:nvPr/>
        </p:nvSpPr>
        <p:spPr bwMode="auto">
          <a:xfrm>
            <a:off x="6172200" y="2667000"/>
            <a:ext cx="3581400" cy="1219200"/>
          </a:xfrm>
          <a:prstGeom prst="rect">
            <a:avLst/>
          </a:prstGeom>
          <a:noFill/>
          <a:ln w="9525">
            <a:noFill/>
            <a:miter lim="800000"/>
            <a:headEnd/>
            <a:tailEnd/>
          </a:ln>
        </p:spPr>
        <p:txBody>
          <a:bodyPr>
            <a:prstTxWarp prst="textNoShape">
              <a:avLst/>
            </a:prstTxWarp>
          </a:bodyPr>
          <a:lstStyle/>
          <a:p>
            <a:pPr marL="342900" indent="-342900">
              <a:spcBef>
                <a:spcPct val="20000"/>
              </a:spcBef>
            </a:pPr>
            <a:endParaRPr lang="en-US" sz="2800">
              <a:latin typeface="Times New Roman" charset="0"/>
            </a:endParaRPr>
          </a:p>
          <a:p>
            <a:pPr marL="342900" indent="-342900">
              <a:spcBef>
                <a:spcPct val="20000"/>
              </a:spcBef>
            </a:pPr>
            <a:r>
              <a:rPr lang="en-US" sz="1400"/>
              <a:t>Normal Faulting</a:t>
            </a:r>
          </a:p>
        </p:txBody>
      </p:sp>
      <p:graphicFrame>
        <p:nvGraphicFramePr>
          <p:cNvPr id="32770" name="Object 2"/>
          <p:cNvGraphicFramePr>
            <a:graphicFrameLocks noChangeAspect="1"/>
          </p:cNvGraphicFramePr>
          <p:nvPr/>
        </p:nvGraphicFramePr>
        <p:xfrm>
          <a:off x="5791200" y="2438400"/>
          <a:ext cx="2565400" cy="704850"/>
        </p:xfrm>
        <a:graphic>
          <a:graphicData uri="http://schemas.openxmlformats.org/presentationml/2006/ole">
            <p:oleObj spid="_x0000_s1431554" name="Equation" r:id="rId5" imgW="1650960" imgH="469800" progId="Equation.3">
              <p:embed/>
            </p:oleObj>
          </a:graphicData>
        </a:graphic>
      </p:graphicFrame>
      <p:sp>
        <p:nvSpPr>
          <p:cNvPr id="32777" name="Rectangle 13"/>
          <p:cNvSpPr>
            <a:spLocks noChangeArrowheads="1"/>
          </p:cNvSpPr>
          <p:nvPr/>
        </p:nvSpPr>
        <p:spPr bwMode="auto">
          <a:xfrm>
            <a:off x="5334000" y="1295400"/>
            <a:ext cx="3505200" cy="762000"/>
          </a:xfrm>
          <a:prstGeom prst="rect">
            <a:avLst/>
          </a:prstGeom>
          <a:noFill/>
          <a:ln w="19050">
            <a:solidFill>
              <a:srgbClr val="CC0000"/>
            </a:solidFill>
            <a:miter lim="800000"/>
            <a:headEnd/>
            <a:tailEnd/>
          </a:ln>
        </p:spPr>
        <p:txBody>
          <a:bodyPr wrap="none" anchor="ctr">
            <a:prstTxWarp prst="textNoShape">
              <a:avLst/>
            </a:prstTxWarp>
          </a:bodyPr>
          <a:lstStyle/>
          <a:p>
            <a:endParaRPr lang="en-US"/>
          </a:p>
        </p:txBody>
      </p:sp>
      <p:graphicFrame>
        <p:nvGraphicFramePr>
          <p:cNvPr id="32771" name="Object 3"/>
          <p:cNvGraphicFramePr>
            <a:graphicFrameLocks noChangeAspect="1"/>
          </p:cNvGraphicFramePr>
          <p:nvPr/>
        </p:nvGraphicFramePr>
        <p:xfrm>
          <a:off x="5410200" y="1295400"/>
          <a:ext cx="3429000" cy="747713"/>
        </p:xfrm>
        <a:graphic>
          <a:graphicData uri="http://schemas.openxmlformats.org/presentationml/2006/ole">
            <p:oleObj spid="_x0000_s1431555" name="Equation" r:id="rId6" imgW="1841400" imgH="469800" progId="Equation.3">
              <p:embed/>
            </p:oleObj>
          </a:graphicData>
        </a:graphic>
      </p:graphicFrame>
      <p:sp>
        <p:nvSpPr>
          <p:cNvPr id="32779" name="Rectangle 18"/>
          <p:cNvSpPr>
            <a:spLocks noChangeArrowheads="1"/>
          </p:cNvSpPr>
          <p:nvPr/>
        </p:nvSpPr>
        <p:spPr bwMode="auto">
          <a:xfrm>
            <a:off x="3429000" y="460375"/>
            <a:ext cx="2252663" cy="457200"/>
          </a:xfrm>
          <a:prstGeom prst="rect">
            <a:avLst/>
          </a:prstGeom>
          <a:noFill/>
          <a:ln w="9525">
            <a:noFill/>
            <a:miter lim="800000"/>
            <a:headEnd/>
            <a:tailEnd/>
          </a:ln>
        </p:spPr>
        <p:txBody>
          <a:bodyPr wrap="none">
            <a:prstTxWarp prst="textNoShape">
              <a:avLst/>
            </a:prstTxWarp>
            <a:spAutoFit/>
          </a:bodyPr>
          <a:lstStyle/>
          <a:p>
            <a:r>
              <a:rPr lang="en-US" sz="2400" dirty="0">
                <a:latin typeface="Arial"/>
                <a:cs typeface="Arial"/>
              </a:rPr>
              <a:t>(Elastic-plastic)</a:t>
            </a:r>
          </a:p>
        </p:txBody>
      </p:sp>
      <p:grpSp>
        <p:nvGrpSpPr>
          <p:cNvPr id="12" name="Group 10"/>
          <p:cNvGrpSpPr>
            <a:grpSpLocks/>
          </p:cNvGrpSpPr>
          <p:nvPr/>
        </p:nvGrpSpPr>
        <p:grpSpPr bwMode="auto">
          <a:xfrm>
            <a:off x="0" y="838200"/>
            <a:ext cx="9144000" cy="136525"/>
            <a:chOff x="0" y="1180"/>
            <a:chExt cx="5760" cy="86"/>
          </a:xfrm>
        </p:grpSpPr>
        <p:sp>
          <p:nvSpPr>
            <p:cNvPr id="13" name="Rectangle 12"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14" name="Rectangle 13"/>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15" name="Picture 7"/>
          <p:cNvPicPr>
            <a:picLocks noChangeAspect="1" noChangeArrowheads="1"/>
          </p:cNvPicPr>
          <p:nvPr/>
        </p:nvPicPr>
        <p:blipFill>
          <a:blip r:embed="rId7"/>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pic>
        <p:nvPicPr>
          <p:cNvPr id="796674" name="Picture 2" descr="Horizontal multilateral clean crop"/>
          <p:cNvPicPr>
            <a:picLocks noChangeAspect="1" noChangeArrowheads="1"/>
          </p:cNvPicPr>
          <p:nvPr/>
        </p:nvPicPr>
        <p:blipFill>
          <a:blip r:embed="rId3"/>
          <a:srcRect/>
          <a:stretch>
            <a:fillRect/>
          </a:stretch>
        </p:blipFill>
        <p:spPr bwMode="auto">
          <a:xfrm>
            <a:off x="76200" y="2635250"/>
            <a:ext cx="3733800" cy="3579813"/>
          </a:xfrm>
          <a:prstGeom prst="rect">
            <a:avLst/>
          </a:prstGeom>
          <a:noFill/>
          <a:ln w="9525">
            <a:noFill/>
            <a:miter lim="800000"/>
            <a:headEnd/>
            <a:tailEnd/>
          </a:ln>
        </p:spPr>
      </p:pic>
      <p:sp>
        <p:nvSpPr>
          <p:cNvPr id="796675" name="Rectangle 3"/>
          <p:cNvSpPr>
            <a:spLocks noGrp="1" noChangeArrowheads="1"/>
          </p:cNvSpPr>
          <p:nvPr>
            <p:ph type="title" idx="4294967295"/>
          </p:nvPr>
        </p:nvSpPr>
        <p:spPr>
          <a:xfrm>
            <a:off x="609600" y="76200"/>
            <a:ext cx="7924800" cy="838200"/>
          </a:xfrm>
        </p:spPr>
        <p:txBody>
          <a:bodyPr>
            <a:normAutofit/>
          </a:bodyPr>
          <a:lstStyle/>
          <a:p>
            <a:r>
              <a:rPr lang="en-US" sz="3200" dirty="0" smtClean="0">
                <a:latin typeface="Arial" charset="0"/>
              </a:rPr>
              <a:t>Building a </a:t>
            </a:r>
            <a:r>
              <a:rPr lang="en-US" sz="3200" dirty="0" err="1" smtClean="0">
                <a:latin typeface="Arial" charset="0"/>
              </a:rPr>
              <a:t>Geomechanical</a:t>
            </a:r>
            <a:r>
              <a:rPr lang="en-US" sz="3200" dirty="0" smtClean="0">
                <a:latin typeface="Arial" charset="0"/>
              </a:rPr>
              <a:t> Model</a:t>
            </a:r>
            <a:endParaRPr lang="en-US" sz="3200" dirty="0">
              <a:solidFill>
                <a:srgbClr val="FFFF66"/>
              </a:solidFill>
              <a:latin typeface="Arial" charset="0"/>
            </a:endParaRPr>
          </a:p>
        </p:txBody>
      </p:sp>
      <p:sp>
        <p:nvSpPr>
          <p:cNvPr id="796676" name="Text Box 4"/>
          <p:cNvSpPr txBox="1">
            <a:spLocks noChangeArrowheads="1"/>
          </p:cNvSpPr>
          <p:nvPr/>
        </p:nvSpPr>
        <p:spPr bwMode="auto">
          <a:xfrm>
            <a:off x="4191000" y="1600200"/>
            <a:ext cx="4800600" cy="1700213"/>
          </a:xfrm>
          <a:prstGeom prst="rect">
            <a:avLst/>
          </a:prstGeom>
          <a:noFill/>
          <a:ln w="12700" cap="sq">
            <a:solidFill>
              <a:schemeClr val="tx1"/>
            </a:solidFill>
            <a:miter lim="800000"/>
            <a:headEnd type="none" w="sm" len="sm"/>
            <a:tailEnd type="none" w="sm" len="sm"/>
          </a:ln>
        </p:spPr>
        <p:txBody>
          <a:bodyPr>
            <a:prstTxWarp prst="textNoShape">
              <a:avLst/>
            </a:prstTxWarp>
            <a:spAutoFit/>
          </a:bodyPr>
          <a:lstStyle/>
          <a:p>
            <a:pPr marL="1320800" indent="-1320800" eaLnBrk="0" hangingPunct="0">
              <a:lnSpc>
                <a:spcPct val="75000"/>
              </a:lnSpc>
              <a:spcBef>
                <a:spcPct val="25000"/>
              </a:spcBef>
              <a:spcAft>
                <a:spcPct val="5000"/>
              </a:spcAft>
            </a:pPr>
            <a:r>
              <a:rPr lang="en-US" sz="2400">
                <a:latin typeface="Trebuchet MS" charset="0"/>
              </a:rPr>
              <a:t>S</a:t>
            </a:r>
            <a:r>
              <a:rPr lang="en-US" sz="2400" baseline="-25000">
                <a:latin typeface="Trebuchet MS" charset="0"/>
              </a:rPr>
              <a:t>v</a:t>
            </a:r>
            <a:r>
              <a:rPr lang="en-US" sz="2400">
                <a:latin typeface="Trebuchet MS" charset="0"/>
              </a:rPr>
              <a:t>  </a:t>
            </a:r>
            <a:r>
              <a:rPr lang="en-US" sz="2400">
                <a:latin typeface="Trebuchet MS" charset="0"/>
                <a:ea typeface="Times New Roman" charset="0"/>
                <a:cs typeface="Times New Roman" charset="0"/>
              </a:rPr>
              <a:t>–</a:t>
            </a:r>
            <a:r>
              <a:rPr lang="en-US" sz="2400">
                <a:latin typeface="Trebuchet MS" charset="0"/>
              </a:rPr>
              <a:t> Overburden</a:t>
            </a:r>
          </a:p>
          <a:p>
            <a:pPr marL="1320800" indent="-1320800" eaLnBrk="0" hangingPunct="0">
              <a:lnSpc>
                <a:spcPct val="75000"/>
              </a:lnSpc>
              <a:spcBef>
                <a:spcPct val="25000"/>
              </a:spcBef>
              <a:spcAft>
                <a:spcPct val="5000"/>
              </a:spcAft>
            </a:pPr>
            <a:r>
              <a:rPr lang="en-US" sz="2400">
                <a:latin typeface="Trebuchet MS" charset="0"/>
              </a:rPr>
              <a:t>S</a:t>
            </a:r>
            <a:r>
              <a:rPr lang="en-US" sz="2400" baseline="-25000">
                <a:latin typeface="Trebuchet MS" charset="0"/>
              </a:rPr>
              <a:t>Hmax </a:t>
            </a:r>
            <a:r>
              <a:rPr lang="en-US" sz="2400">
                <a:latin typeface="Trebuchet MS" charset="0"/>
                <a:ea typeface="Times New Roman" charset="0"/>
                <a:cs typeface="Times New Roman" charset="0"/>
              </a:rPr>
              <a:t>–</a:t>
            </a:r>
            <a:r>
              <a:rPr lang="en-US" sz="2400">
                <a:latin typeface="Trebuchet MS" charset="0"/>
              </a:rPr>
              <a:t> Maximum horizontal principal stress</a:t>
            </a:r>
          </a:p>
          <a:p>
            <a:pPr marL="1320800" indent="-1320800" eaLnBrk="0" hangingPunct="0">
              <a:lnSpc>
                <a:spcPct val="75000"/>
              </a:lnSpc>
              <a:spcBef>
                <a:spcPct val="25000"/>
              </a:spcBef>
              <a:spcAft>
                <a:spcPct val="5000"/>
              </a:spcAft>
            </a:pPr>
            <a:r>
              <a:rPr lang="en-US" sz="2400">
                <a:latin typeface="Trebuchet MS" charset="0"/>
              </a:rPr>
              <a:t>S</a:t>
            </a:r>
            <a:r>
              <a:rPr lang="en-US" sz="2400" baseline="-25000">
                <a:latin typeface="Trebuchet MS" charset="0"/>
              </a:rPr>
              <a:t>hmin </a:t>
            </a:r>
            <a:r>
              <a:rPr lang="en-US" sz="2400">
                <a:latin typeface="Trebuchet MS" charset="0"/>
                <a:ea typeface="Times New Roman" charset="0"/>
                <a:cs typeface="Times New Roman" charset="0"/>
              </a:rPr>
              <a:t>– </a:t>
            </a:r>
            <a:r>
              <a:rPr lang="en-US" sz="2400">
                <a:latin typeface="Trebuchet MS" charset="0"/>
              </a:rPr>
              <a:t>Minimum horizontal principal stress</a:t>
            </a:r>
          </a:p>
        </p:txBody>
      </p:sp>
      <p:sp>
        <p:nvSpPr>
          <p:cNvPr id="796677" name="Text Box 6"/>
          <p:cNvSpPr txBox="1">
            <a:spLocks noChangeArrowheads="1"/>
          </p:cNvSpPr>
          <p:nvPr/>
        </p:nvSpPr>
        <p:spPr bwMode="auto">
          <a:xfrm>
            <a:off x="1066800" y="2209800"/>
            <a:ext cx="509588" cy="579438"/>
          </a:xfrm>
          <a:prstGeom prst="rect">
            <a:avLst/>
          </a:prstGeom>
          <a:noFill/>
          <a:ln w="9525">
            <a:noFill/>
            <a:miter lim="800000"/>
            <a:headEnd/>
            <a:tailEnd/>
          </a:ln>
        </p:spPr>
        <p:txBody>
          <a:bodyPr wrap="none">
            <a:prstTxWarp prst="textNoShape">
              <a:avLst/>
            </a:prstTxWarp>
            <a:spAutoFit/>
          </a:bodyPr>
          <a:lstStyle/>
          <a:p>
            <a:pPr eaLnBrk="0" hangingPunct="0"/>
            <a:r>
              <a:rPr lang="en-US" sz="3200">
                <a:solidFill>
                  <a:srgbClr val="993300"/>
                </a:solidFill>
                <a:latin typeface="Trebuchet MS" charset="0"/>
              </a:rPr>
              <a:t>S</a:t>
            </a:r>
            <a:r>
              <a:rPr lang="en-US" sz="3200" baseline="-15000">
                <a:solidFill>
                  <a:srgbClr val="993300"/>
                </a:solidFill>
                <a:latin typeface="Trebuchet MS" charset="0"/>
              </a:rPr>
              <a:t>v</a:t>
            </a:r>
          </a:p>
        </p:txBody>
      </p:sp>
      <p:sp>
        <p:nvSpPr>
          <p:cNvPr id="796678" name="Text Box 7"/>
          <p:cNvSpPr txBox="1">
            <a:spLocks noChangeArrowheads="1"/>
          </p:cNvSpPr>
          <p:nvPr/>
        </p:nvSpPr>
        <p:spPr bwMode="auto">
          <a:xfrm>
            <a:off x="19050" y="5440363"/>
            <a:ext cx="968375" cy="579437"/>
          </a:xfrm>
          <a:prstGeom prst="rect">
            <a:avLst/>
          </a:prstGeom>
          <a:noFill/>
          <a:ln w="9525">
            <a:noFill/>
            <a:miter lim="800000"/>
            <a:headEnd/>
            <a:tailEnd/>
          </a:ln>
        </p:spPr>
        <p:txBody>
          <a:bodyPr wrap="none">
            <a:prstTxWarp prst="textNoShape">
              <a:avLst/>
            </a:prstTxWarp>
            <a:spAutoFit/>
          </a:bodyPr>
          <a:lstStyle/>
          <a:p>
            <a:pPr eaLnBrk="0" hangingPunct="0"/>
            <a:r>
              <a:rPr lang="en-US" sz="3200">
                <a:solidFill>
                  <a:srgbClr val="993300"/>
                </a:solidFill>
                <a:latin typeface="Trebuchet MS" charset="0"/>
              </a:rPr>
              <a:t>S</a:t>
            </a:r>
            <a:r>
              <a:rPr lang="en-US" sz="3200" baseline="-15000">
                <a:solidFill>
                  <a:srgbClr val="993300"/>
                </a:solidFill>
                <a:latin typeface="Trebuchet MS" charset="0"/>
              </a:rPr>
              <a:t>hmin</a:t>
            </a:r>
          </a:p>
        </p:txBody>
      </p:sp>
      <p:sp>
        <p:nvSpPr>
          <p:cNvPr id="796679" name="Text Box 8"/>
          <p:cNvSpPr txBox="1">
            <a:spLocks noChangeArrowheads="1"/>
          </p:cNvSpPr>
          <p:nvPr/>
        </p:nvSpPr>
        <p:spPr bwMode="auto">
          <a:xfrm>
            <a:off x="3200400" y="5562600"/>
            <a:ext cx="1047750" cy="579438"/>
          </a:xfrm>
          <a:prstGeom prst="rect">
            <a:avLst/>
          </a:prstGeom>
          <a:noFill/>
          <a:ln w="9525">
            <a:noFill/>
            <a:miter lim="800000"/>
            <a:headEnd/>
            <a:tailEnd/>
          </a:ln>
        </p:spPr>
        <p:txBody>
          <a:bodyPr wrap="none">
            <a:prstTxWarp prst="textNoShape">
              <a:avLst/>
            </a:prstTxWarp>
            <a:spAutoFit/>
          </a:bodyPr>
          <a:lstStyle/>
          <a:p>
            <a:pPr eaLnBrk="0" hangingPunct="0"/>
            <a:r>
              <a:rPr lang="en-US" sz="3200">
                <a:solidFill>
                  <a:srgbClr val="993300"/>
                </a:solidFill>
                <a:latin typeface="Trebuchet MS" charset="0"/>
              </a:rPr>
              <a:t>S</a:t>
            </a:r>
            <a:r>
              <a:rPr lang="en-US" sz="3200" baseline="-15000">
                <a:solidFill>
                  <a:srgbClr val="993300"/>
                </a:solidFill>
                <a:latin typeface="Trebuchet MS" charset="0"/>
              </a:rPr>
              <a:t>Hmax</a:t>
            </a:r>
          </a:p>
        </p:txBody>
      </p:sp>
      <p:sp>
        <p:nvSpPr>
          <p:cNvPr id="796680" name="Line 9"/>
          <p:cNvSpPr>
            <a:spLocks noChangeShapeType="1"/>
          </p:cNvSpPr>
          <p:nvPr/>
        </p:nvSpPr>
        <p:spPr bwMode="auto">
          <a:xfrm flipV="1">
            <a:off x="1295400" y="2743200"/>
            <a:ext cx="0" cy="533400"/>
          </a:xfrm>
          <a:prstGeom prst="line">
            <a:avLst/>
          </a:prstGeom>
          <a:noFill/>
          <a:ln w="57150">
            <a:solidFill>
              <a:srgbClr val="993300"/>
            </a:solidFill>
            <a:round/>
            <a:headEnd type="arrow" w="med" len="med"/>
            <a:tailEnd/>
          </a:ln>
        </p:spPr>
        <p:txBody>
          <a:bodyPr>
            <a:prstTxWarp prst="textNoShape">
              <a:avLst/>
            </a:prstTxWarp>
          </a:bodyPr>
          <a:lstStyle/>
          <a:p>
            <a:endParaRPr lang="en-US"/>
          </a:p>
        </p:txBody>
      </p:sp>
      <p:sp>
        <p:nvSpPr>
          <p:cNvPr id="796681" name="Line 10"/>
          <p:cNvSpPr>
            <a:spLocks noChangeShapeType="1"/>
          </p:cNvSpPr>
          <p:nvPr/>
        </p:nvSpPr>
        <p:spPr bwMode="auto">
          <a:xfrm rot="5400000">
            <a:off x="495300" y="5143500"/>
            <a:ext cx="457200" cy="533400"/>
          </a:xfrm>
          <a:prstGeom prst="line">
            <a:avLst/>
          </a:prstGeom>
          <a:noFill/>
          <a:ln w="57150">
            <a:solidFill>
              <a:srgbClr val="993300"/>
            </a:solidFill>
            <a:round/>
            <a:headEnd type="arrow" w="med" len="med"/>
            <a:tailEnd/>
          </a:ln>
        </p:spPr>
        <p:txBody>
          <a:bodyPr>
            <a:prstTxWarp prst="textNoShape">
              <a:avLst/>
            </a:prstTxWarp>
          </a:bodyPr>
          <a:lstStyle/>
          <a:p>
            <a:endParaRPr lang="en-US"/>
          </a:p>
        </p:txBody>
      </p:sp>
      <p:sp>
        <p:nvSpPr>
          <p:cNvPr id="796682" name="Rectangle 11"/>
          <p:cNvSpPr>
            <a:spLocks noChangeArrowheads="1"/>
          </p:cNvSpPr>
          <p:nvPr/>
        </p:nvSpPr>
        <p:spPr bwMode="auto">
          <a:xfrm>
            <a:off x="4613275" y="1066800"/>
            <a:ext cx="3844925" cy="457200"/>
          </a:xfrm>
          <a:prstGeom prst="rect">
            <a:avLst/>
          </a:prstGeom>
          <a:noFill/>
          <a:ln w="9525">
            <a:noFill/>
            <a:miter lim="800000"/>
            <a:headEnd/>
            <a:tailEnd/>
          </a:ln>
        </p:spPr>
        <p:txBody>
          <a:bodyPr wrap="none">
            <a:prstTxWarp prst="textNoShape">
              <a:avLst/>
            </a:prstTxWarp>
            <a:spAutoFit/>
          </a:bodyPr>
          <a:lstStyle/>
          <a:p>
            <a:pPr algn="ctr"/>
            <a:r>
              <a:rPr lang="en-US" sz="2400">
                <a:latin typeface="Trebuchet MS" charset="0"/>
              </a:rPr>
              <a:t>Principal Stresses at Depth</a:t>
            </a:r>
          </a:p>
        </p:txBody>
      </p:sp>
      <p:sp>
        <p:nvSpPr>
          <p:cNvPr id="796683" name="Line 12"/>
          <p:cNvSpPr>
            <a:spLocks noChangeShapeType="1"/>
          </p:cNvSpPr>
          <p:nvPr/>
        </p:nvSpPr>
        <p:spPr bwMode="auto">
          <a:xfrm>
            <a:off x="3276600" y="5410200"/>
            <a:ext cx="457200" cy="304800"/>
          </a:xfrm>
          <a:prstGeom prst="line">
            <a:avLst/>
          </a:prstGeom>
          <a:noFill/>
          <a:ln w="57150">
            <a:solidFill>
              <a:srgbClr val="993300"/>
            </a:solidFill>
            <a:round/>
            <a:headEnd type="arrow" w="med" len="med"/>
            <a:tailEnd/>
          </a:ln>
        </p:spPr>
        <p:txBody>
          <a:bodyPr>
            <a:prstTxWarp prst="textNoShape">
              <a:avLst/>
            </a:prstTxWarp>
          </a:bodyPr>
          <a:lstStyle/>
          <a:p>
            <a:endParaRPr lang="en-US"/>
          </a:p>
        </p:txBody>
      </p:sp>
      <p:sp>
        <p:nvSpPr>
          <p:cNvPr id="16" name="Slide Number Placeholder 4"/>
          <p:cNvSpPr txBox="1">
            <a:spLocks noGrp="1"/>
          </p:cNvSpPr>
          <p:nvPr/>
        </p:nvSpPr>
        <p:spPr>
          <a:xfrm>
            <a:off x="6553200" y="6356350"/>
            <a:ext cx="2133600" cy="365125"/>
          </a:xfrm>
          <a:prstGeom prst="rect">
            <a:avLst/>
          </a:prstGeom>
          <a:noFill/>
        </p:spPr>
        <p:txBody>
          <a:bodyPr anchor="ctr">
            <a:prstTxWarp prst="textNoShape">
              <a:avLst/>
            </a:prstTxWarp>
          </a:bodyPr>
          <a:lstStyle/>
          <a:p>
            <a:pPr algn="r"/>
            <a:fld id="{F15155CF-7ECD-6C49-9239-BA75C8109D9F}" type="slidenum">
              <a:rPr lang="en-US" sz="1200">
                <a:solidFill>
                  <a:srgbClr val="898989"/>
                </a:solidFill>
                <a:latin typeface="Arial" charset="0"/>
              </a:rPr>
              <a:pPr algn="r"/>
              <a:t>4</a:t>
            </a:fld>
            <a:endParaRPr lang="en-US" sz="1200">
              <a:solidFill>
                <a:srgbClr val="898989"/>
              </a:solidFill>
              <a:latin typeface="Arial" charset="0"/>
            </a:endParaRPr>
          </a:p>
        </p:txBody>
      </p:sp>
      <p:sp>
        <p:nvSpPr>
          <p:cNvPr id="796685" name="Text Box 15"/>
          <p:cNvSpPr txBox="1">
            <a:spLocks noChangeArrowheads="1"/>
          </p:cNvSpPr>
          <p:nvPr/>
        </p:nvSpPr>
        <p:spPr bwMode="auto">
          <a:xfrm>
            <a:off x="2438400" y="4238625"/>
            <a:ext cx="828675" cy="822325"/>
          </a:xfrm>
          <a:prstGeom prst="rect">
            <a:avLst/>
          </a:prstGeom>
          <a:noFill/>
          <a:ln w="9525">
            <a:noFill/>
            <a:miter lim="800000"/>
            <a:headEnd/>
            <a:tailEnd/>
          </a:ln>
        </p:spPr>
        <p:txBody>
          <a:bodyPr wrap="none">
            <a:prstTxWarp prst="textNoShape">
              <a:avLst/>
            </a:prstTxWarp>
            <a:spAutoFit/>
          </a:bodyPr>
          <a:lstStyle/>
          <a:p>
            <a:r>
              <a:rPr lang="en-US" sz="2400" b="1">
                <a:solidFill>
                  <a:schemeClr val="bg1"/>
                </a:solidFill>
                <a:latin typeface="Arial" charset="0"/>
              </a:rPr>
              <a:t>UCS</a:t>
            </a:r>
          </a:p>
          <a:p>
            <a:r>
              <a:rPr lang="en-US" sz="2400" b="1">
                <a:solidFill>
                  <a:schemeClr val="accent1"/>
                </a:solidFill>
                <a:latin typeface="Arial" charset="0"/>
              </a:rPr>
              <a:t>Pp</a:t>
            </a:r>
          </a:p>
        </p:txBody>
      </p:sp>
      <p:sp>
        <p:nvSpPr>
          <p:cNvPr id="796686" name="Text Box 4"/>
          <p:cNvSpPr txBox="1">
            <a:spLocks noChangeArrowheads="1"/>
          </p:cNvSpPr>
          <p:nvPr/>
        </p:nvSpPr>
        <p:spPr bwMode="auto">
          <a:xfrm>
            <a:off x="4191000" y="4471988"/>
            <a:ext cx="4800600" cy="1425575"/>
          </a:xfrm>
          <a:prstGeom prst="rect">
            <a:avLst/>
          </a:prstGeom>
          <a:noFill/>
          <a:ln w="12700" cap="sq">
            <a:solidFill>
              <a:schemeClr val="tx1"/>
            </a:solidFill>
            <a:miter lim="800000"/>
            <a:headEnd type="none" w="sm" len="sm"/>
            <a:tailEnd type="none" w="sm" len="sm"/>
          </a:ln>
        </p:spPr>
        <p:txBody>
          <a:bodyPr>
            <a:prstTxWarp prst="textNoShape">
              <a:avLst/>
            </a:prstTxWarp>
            <a:spAutoFit/>
          </a:bodyPr>
          <a:lstStyle/>
          <a:p>
            <a:pPr marL="1320800" indent="-1320800" eaLnBrk="0" hangingPunct="0">
              <a:lnSpc>
                <a:spcPct val="75000"/>
              </a:lnSpc>
              <a:spcBef>
                <a:spcPct val="25000"/>
              </a:spcBef>
              <a:spcAft>
                <a:spcPct val="5000"/>
              </a:spcAft>
            </a:pPr>
            <a:r>
              <a:rPr lang="en-US" sz="2400">
                <a:latin typeface="Trebuchet MS" charset="0"/>
              </a:rPr>
              <a:t>P</a:t>
            </a:r>
            <a:r>
              <a:rPr lang="en-US" sz="2400" baseline="-25000">
                <a:latin typeface="Trebuchet MS" charset="0"/>
              </a:rPr>
              <a:t>p</a:t>
            </a:r>
            <a:r>
              <a:rPr lang="en-US" sz="2400">
                <a:latin typeface="Trebuchet MS" charset="0"/>
              </a:rPr>
              <a:t>  </a:t>
            </a:r>
            <a:r>
              <a:rPr lang="en-US" sz="2400">
                <a:latin typeface="Trebuchet MS" charset="0"/>
                <a:ea typeface="Times New Roman" charset="0"/>
                <a:cs typeface="Times New Roman" charset="0"/>
              </a:rPr>
              <a:t>–</a:t>
            </a:r>
            <a:r>
              <a:rPr lang="en-US" sz="2400">
                <a:latin typeface="Trebuchet MS" charset="0"/>
              </a:rPr>
              <a:t> Pore Pressure</a:t>
            </a:r>
          </a:p>
          <a:p>
            <a:pPr marL="1320800" indent="-1320800" eaLnBrk="0" hangingPunct="0">
              <a:lnSpc>
                <a:spcPct val="75000"/>
              </a:lnSpc>
              <a:spcBef>
                <a:spcPct val="25000"/>
              </a:spcBef>
              <a:spcAft>
                <a:spcPct val="5000"/>
              </a:spcAft>
            </a:pPr>
            <a:r>
              <a:rPr lang="en-US" sz="2400">
                <a:latin typeface="Trebuchet MS" charset="0"/>
              </a:rPr>
              <a:t>UCS</a:t>
            </a:r>
            <a:r>
              <a:rPr lang="en-US" sz="2400" baseline="-25000">
                <a:latin typeface="Trebuchet MS" charset="0"/>
              </a:rPr>
              <a:t> </a:t>
            </a:r>
            <a:r>
              <a:rPr lang="en-US" sz="2400">
                <a:latin typeface="Trebuchet MS" charset="0"/>
                <a:ea typeface="Times New Roman" charset="0"/>
                <a:cs typeface="Times New Roman" charset="0"/>
              </a:rPr>
              <a:t>–</a:t>
            </a:r>
            <a:r>
              <a:rPr lang="en-US" sz="2400">
                <a:latin typeface="Trebuchet MS" charset="0"/>
              </a:rPr>
              <a:t> Rock Strength (from logs)</a:t>
            </a:r>
          </a:p>
          <a:p>
            <a:pPr marL="1320800" indent="-1320800" eaLnBrk="0" hangingPunct="0">
              <a:lnSpc>
                <a:spcPct val="75000"/>
              </a:lnSpc>
              <a:spcBef>
                <a:spcPct val="25000"/>
              </a:spcBef>
              <a:spcAft>
                <a:spcPct val="5000"/>
              </a:spcAft>
            </a:pPr>
            <a:r>
              <a:rPr lang="en-US" sz="2400">
                <a:latin typeface="Trebuchet MS" charset="0"/>
              </a:rPr>
              <a:t>Fractures and Faults (from Image Logs, Seismic, etc.)</a:t>
            </a:r>
          </a:p>
        </p:txBody>
      </p:sp>
      <p:sp>
        <p:nvSpPr>
          <p:cNvPr id="796687" name="Rectangle 11"/>
          <p:cNvSpPr>
            <a:spLocks noChangeArrowheads="1"/>
          </p:cNvSpPr>
          <p:nvPr/>
        </p:nvSpPr>
        <p:spPr bwMode="auto">
          <a:xfrm>
            <a:off x="4532313" y="3581400"/>
            <a:ext cx="4060825" cy="822325"/>
          </a:xfrm>
          <a:prstGeom prst="rect">
            <a:avLst/>
          </a:prstGeom>
          <a:noFill/>
          <a:ln w="9525">
            <a:noFill/>
            <a:miter lim="800000"/>
            <a:headEnd/>
            <a:tailEnd/>
          </a:ln>
        </p:spPr>
        <p:txBody>
          <a:bodyPr wrap="none">
            <a:prstTxWarp prst="textNoShape">
              <a:avLst/>
            </a:prstTxWarp>
            <a:spAutoFit/>
          </a:bodyPr>
          <a:lstStyle/>
          <a:p>
            <a:pPr algn="ctr"/>
            <a:r>
              <a:rPr lang="en-US" sz="2400">
                <a:latin typeface="Trebuchet MS" charset="0"/>
              </a:rPr>
              <a:t>Additional Components of a </a:t>
            </a:r>
          </a:p>
          <a:p>
            <a:pPr algn="ctr"/>
            <a:r>
              <a:rPr lang="en-US" sz="2400">
                <a:latin typeface="Trebuchet MS" charset="0"/>
              </a:rPr>
              <a:t>Geomechanical Model</a:t>
            </a:r>
          </a:p>
        </p:txBody>
      </p:sp>
      <p:grpSp>
        <p:nvGrpSpPr>
          <p:cNvPr id="2" name="Group 10"/>
          <p:cNvGrpSpPr>
            <a:grpSpLocks/>
          </p:cNvGrpSpPr>
          <p:nvPr/>
        </p:nvGrpSpPr>
        <p:grpSpPr bwMode="auto">
          <a:xfrm>
            <a:off x="0" y="838200"/>
            <a:ext cx="9144000" cy="136525"/>
            <a:chOff x="0" y="1180"/>
            <a:chExt cx="5760" cy="86"/>
          </a:xfrm>
        </p:grpSpPr>
        <p:sp>
          <p:nvSpPr>
            <p:cNvPr id="18" name="Rectangle 17"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19" name="Rectangle 18"/>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20" name="Picture 7"/>
          <p:cNvPicPr>
            <a:picLocks noChangeAspect="1" noChangeArrowheads="1"/>
          </p:cNvPicPr>
          <p:nvPr/>
        </p:nvPicPr>
        <p:blipFill>
          <a:blip r:embed="rId4"/>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457200" y="-228600"/>
            <a:ext cx="8229600" cy="1143000"/>
          </a:xfrm>
        </p:spPr>
        <p:txBody>
          <a:bodyPr/>
          <a:lstStyle/>
          <a:p>
            <a:pPr eaLnBrk="1" hangingPunct="1"/>
            <a:r>
              <a:rPr lang="en-US" sz="2800" dirty="0">
                <a:latin typeface="Arial"/>
                <a:cs typeface="Arial"/>
              </a:rPr>
              <a:t>Consider Basin and Range Extension</a:t>
            </a:r>
          </a:p>
        </p:txBody>
      </p:sp>
      <p:sp>
        <p:nvSpPr>
          <p:cNvPr id="33795" name="Rectangle 3"/>
          <p:cNvSpPr>
            <a:spLocks noGrp="1" noChangeArrowheads="1"/>
          </p:cNvSpPr>
          <p:nvPr>
            <p:ph type="body" idx="1"/>
          </p:nvPr>
        </p:nvSpPr>
        <p:spPr/>
        <p:txBody>
          <a:bodyPr/>
          <a:lstStyle/>
          <a:p>
            <a:pPr eaLnBrk="1" hangingPunct="1"/>
            <a:endParaRPr lang="en-US"/>
          </a:p>
        </p:txBody>
      </p:sp>
      <p:pic>
        <p:nvPicPr>
          <p:cNvPr id="33796" name="Picture 4"/>
          <p:cNvPicPr>
            <a:picLocks noChangeAspect="1" noChangeArrowheads="1"/>
          </p:cNvPicPr>
          <p:nvPr/>
        </p:nvPicPr>
        <p:blipFill>
          <a:blip r:embed="rId2"/>
          <a:srcRect l="25735" t="18785" r="33089" b="27704"/>
          <a:stretch>
            <a:fillRect/>
          </a:stretch>
        </p:blipFill>
        <p:spPr bwMode="auto">
          <a:xfrm>
            <a:off x="1676400" y="990600"/>
            <a:ext cx="5832475" cy="6248400"/>
          </a:xfrm>
          <a:prstGeom prst="rect">
            <a:avLst/>
          </a:prstGeom>
          <a:noFill/>
          <a:ln w="9525">
            <a:noFill/>
            <a:miter lim="800000"/>
            <a:headEnd/>
            <a:tailEnd/>
          </a:ln>
        </p:spPr>
      </p:pic>
      <p:sp>
        <p:nvSpPr>
          <p:cNvPr id="33797" name="Text Box 5"/>
          <p:cNvSpPr txBox="1">
            <a:spLocks noChangeArrowheads="1"/>
          </p:cNvSpPr>
          <p:nvPr/>
        </p:nvSpPr>
        <p:spPr bwMode="auto">
          <a:xfrm>
            <a:off x="2209800" y="517525"/>
            <a:ext cx="4724400" cy="396875"/>
          </a:xfrm>
          <a:prstGeom prst="rect">
            <a:avLst/>
          </a:prstGeom>
          <a:noFill/>
          <a:ln w="9525">
            <a:noFill/>
            <a:miter lim="800000"/>
            <a:headEnd/>
            <a:tailEnd/>
          </a:ln>
        </p:spPr>
        <p:txBody>
          <a:bodyPr>
            <a:prstTxWarp prst="textNoShape">
              <a:avLst/>
            </a:prstTxWarp>
            <a:spAutoFit/>
          </a:bodyPr>
          <a:lstStyle/>
          <a:p>
            <a:pPr algn="ctr"/>
            <a:r>
              <a:rPr lang="en-US" sz="2000" dirty="0">
                <a:latin typeface="Arial"/>
                <a:cs typeface="Arial"/>
              </a:rPr>
              <a:t>Stress Magnitudes Invariant with Strain</a:t>
            </a:r>
          </a:p>
        </p:txBody>
      </p:sp>
      <p:sp>
        <p:nvSpPr>
          <p:cNvPr id="33798" name="Line 6"/>
          <p:cNvSpPr>
            <a:spLocks noChangeShapeType="1"/>
          </p:cNvSpPr>
          <p:nvPr/>
        </p:nvSpPr>
        <p:spPr bwMode="auto">
          <a:xfrm>
            <a:off x="6324600" y="4191000"/>
            <a:ext cx="838200" cy="381000"/>
          </a:xfrm>
          <a:prstGeom prst="line">
            <a:avLst/>
          </a:prstGeom>
          <a:noFill/>
          <a:ln w="57150">
            <a:solidFill>
              <a:schemeClr val="tx1"/>
            </a:solidFill>
            <a:round/>
            <a:headEnd/>
            <a:tailEnd type="triangle" w="med" len="med"/>
          </a:ln>
        </p:spPr>
        <p:txBody>
          <a:bodyPr>
            <a:prstTxWarp prst="textNoShape">
              <a:avLst/>
            </a:prstTxWarp>
          </a:bodyPr>
          <a:lstStyle/>
          <a:p>
            <a:endParaRPr lang="en-US"/>
          </a:p>
        </p:txBody>
      </p:sp>
      <p:sp>
        <p:nvSpPr>
          <p:cNvPr id="33799" name="Line 7"/>
          <p:cNvSpPr>
            <a:spLocks noChangeShapeType="1"/>
          </p:cNvSpPr>
          <p:nvPr/>
        </p:nvSpPr>
        <p:spPr bwMode="auto">
          <a:xfrm>
            <a:off x="3048000" y="2514600"/>
            <a:ext cx="838200" cy="381000"/>
          </a:xfrm>
          <a:prstGeom prst="line">
            <a:avLst/>
          </a:prstGeom>
          <a:noFill/>
          <a:ln w="57150">
            <a:solidFill>
              <a:schemeClr val="tx1"/>
            </a:solidFill>
            <a:round/>
            <a:headEnd type="triangle" w="med" len="med"/>
            <a:tailEnd/>
          </a:ln>
        </p:spPr>
        <p:txBody>
          <a:bodyPr>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grpSp>
        <p:nvGrpSpPr>
          <p:cNvPr id="2" name="Group 2"/>
          <p:cNvGrpSpPr>
            <a:grpSpLocks/>
          </p:cNvGrpSpPr>
          <p:nvPr/>
        </p:nvGrpSpPr>
        <p:grpSpPr bwMode="auto">
          <a:xfrm>
            <a:off x="0" y="660400"/>
            <a:ext cx="6019800" cy="6324600"/>
            <a:chOff x="912" y="240"/>
            <a:chExt cx="3792" cy="3984"/>
          </a:xfrm>
        </p:grpSpPr>
        <p:pic>
          <p:nvPicPr>
            <p:cNvPr id="34826" name="Picture 3" descr="NTS map and all stress"/>
            <p:cNvPicPr>
              <a:picLocks noChangeAspect="1" noChangeArrowheads="1"/>
            </p:cNvPicPr>
            <p:nvPr/>
          </p:nvPicPr>
          <p:blipFill>
            <a:blip r:embed="rId2"/>
            <a:srcRect r="40741"/>
            <a:stretch>
              <a:fillRect/>
            </a:stretch>
          </p:blipFill>
          <p:spPr bwMode="auto">
            <a:xfrm>
              <a:off x="1440" y="384"/>
              <a:ext cx="2765" cy="3681"/>
            </a:xfrm>
            <a:prstGeom prst="rect">
              <a:avLst/>
            </a:prstGeom>
            <a:noFill/>
            <a:ln w="9525">
              <a:noFill/>
              <a:miter lim="800000"/>
              <a:headEnd/>
              <a:tailEnd/>
            </a:ln>
          </p:spPr>
        </p:pic>
        <p:sp>
          <p:nvSpPr>
            <p:cNvPr id="34827" name="Rectangle 4"/>
            <p:cNvSpPr>
              <a:spLocks noChangeArrowheads="1"/>
            </p:cNvSpPr>
            <p:nvPr/>
          </p:nvSpPr>
          <p:spPr bwMode="auto">
            <a:xfrm>
              <a:off x="912" y="240"/>
              <a:ext cx="3696" cy="192"/>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sp>
          <p:nvSpPr>
            <p:cNvPr id="34828" name="Rectangle 5"/>
            <p:cNvSpPr>
              <a:spLocks noChangeArrowheads="1"/>
            </p:cNvSpPr>
            <p:nvPr/>
          </p:nvSpPr>
          <p:spPr bwMode="auto">
            <a:xfrm>
              <a:off x="1008" y="4032"/>
              <a:ext cx="3696" cy="192"/>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sp>
          <p:nvSpPr>
            <p:cNvPr id="34829" name="Rectangle 6"/>
            <p:cNvSpPr>
              <a:spLocks noChangeArrowheads="1"/>
            </p:cNvSpPr>
            <p:nvPr/>
          </p:nvSpPr>
          <p:spPr bwMode="auto">
            <a:xfrm rot="-5400000">
              <a:off x="-456" y="2136"/>
              <a:ext cx="3696" cy="192"/>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grpSp>
      <p:sp>
        <p:nvSpPr>
          <p:cNvPr id="34819" name="Freeform 7"/>
          <p:cNvSpPr>
            <a:spLocks/>
          </p:cNvSpPr>
          <p:nvPr/>
        </p:nvSpPr>
        <p:spPr bwMode="auto">
          <a:xfrm>
            <a:off x="2241550" y="1574800"/>
            <a:ext cx="206375" cy="2743200"/>
          </a:xfrm>
          <a:custGeom>
            <a:avLst/>
            <a:gdLst>
              <a:gd name="T0" fmla="*/ 114 w 130"/>
              <a:gd name="T1" fmla="*/ 0 h 1668"/>
              <a:gd name="T2" fmla="*/ 114 w 130"/>
              <a:gd name="T3" fmla="*/ 132 h 1668"/>
              <a:gd name="T4" fmla="*/ 90 w 130"/>
              <a:gd name="T5" fmla="*/ 498 h 1668"/>
              <a:gd name="T6" fmla="*/ 72 w 130"/>
              <a:gd name="T7" fmla="*/ 690 h 1668"/>
              <a:gd name="T8" fmla="*/ 36 w 130"/>
              <a:gd name="T9" fmla="*/ 912 h 1668"/>
              <a:gd name="T10" fmla="*/ 18 w 130"/>
              <a:gd name="T11" fmla="*/ 1134 h 1668"/>
              <a:gd name="T12" fmla="*/ 24 w 130"/>
              <a:gd name="T13" fmla="*/ 1308 h 1668"/>
              <a:gd name="T14" fmla="*/ 6 w 130"/>
              <a:gd name="T15" fmla="*/ 1362 h 1668"/>
              <a:gd name="T16" fmla="*/ 12 w 130"/>
              <a:gd name="T17" fmla="*/ 1422 h 1668"/>
              <a:gd name="T18" fmla="*/ 0 w 130"/>
              <a:gd name="T19" fmla="*/ 1560 h 1668"/>
              <a:gd name="T20" fmla="*/ 6 w 130"/>
              <a:gd name="T21" fmla="*/ 1668 h 166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0"/>
              <a:gd name="T34" fmla="*/ 0 h 1668"/>
              <a:gd name="T35" fmla="*/ 130 w 130"/>
              <a:gd name="T36" fmla="*/ 1668 h 166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0" h="1668">
                <a:moveTo>
                  <a:pt x="114" y="0"/>
                </a:moveTo>
                <a:cubicBezTo>
                  <a:pt x="130" y="47"/>
                  <a:pt x="124" y="83"/>
                  <a:pt x="114" y="132"/>
                </a:cubicBezTo>
                <a:cubicBezTo>
                  <a:pt x="106" y="254"/>
                  <a:pt x="98" y="376"/>
                  <a:pt x="90" y="498"/>
                </a:cubicBezTo>
                <a:cubicBezTo>
                  <a:pt x="86" y="555"/>
                  <a:pt x="91" y="632"/>
                  <a:pt x="72" y="690"/>
                </a:cubicBezTo>
                <a:cubicBezTo>
                  <a:pt x="65" y="763"/>
                  <a:pt x="59" y="842"/>
                  <a:pt x="36" y="912"/>
                </a:cubicBezTo>
                <a:cubicBezTo>
                  <a:pt x="31" y="986"/>
                  <a:pt x="29" y="1060"/>
                  <a:pt x="18" y="1134"/>
                </a:cubicBezTo>
                <a:cubicBezTo>
                  <a:pt x="23" y="1194"/>
                  <a:pt x="35" y="1248"/>
                  <a:pt x="24" y="1308"/>
                </a:cubicBezTo>
                <a:cubicBezTo>
                  <a:pt x="20" y="1327"/>
                  <a:pt x="6" y="1362"/>
                  <a:pt x="6" y="1362"/>
                </a:cubicBezTo>
                <a:cubicBezTo>
                  <a:pt x="8" y="1382"/>
                  <a:pt x="13" y="1402"/>
                  <a:pt x="12" y="1422"/>
                </a:cubicBezTo>
                <a:cubicBezTo>
                  <a:pt x="11" y="1468"/>
                  <a:pt x="0" y="1560"/>
                  <a:pt x="0" y="1560"/>
                </a:cubicBezTo>
                <a:cubicBezTo>
                  <a:pt x="8" y="1628"/>
                  <a:pt x="6" y="1592"/>
                  <a:pt x="6" y="1668"/>
                </a:cubicBezTo>
              </a:path>
            </a:pathLst>
          </a:custGeom>
          <a:noFill/>
          <a:ln w="38100">
            <a:solidFill>
              <a:srgbClr val="FF0000"/>
            </a:solidFill>
            <a:round/>
            <a:headEnd/>
            <a:tailEnd/>
          </a:ln>
        </p:spPr>
        <p:txBody>
          <a:bodyPr>
            <a:prstTxWarp prst="textNoShape">
              <a:avLst/>
            </a:prstTxWarp>
          </a:bodyPr>
          <a:lstStyle/>
          <a:p>
            <a:endParaRPr lang="en-US"/>
          </a:p>
        </p:txBody>
      </p:sp>
      <p:sp>
        <p:nvSpPr>
          <p:cNvPr id="34820" name="Rectangle 8"/>
          <p:cNvSpPr>
            <a:spLocks noChangeArrowheads="1"/>
          </p:cNvSpPr>
          <p:nvPr/>
        </p:nvSpPr>
        <p:spPr bwMode="auto">
          <a:xfrm>
            <a:off x="4953000" y="5994400"/>
            <a:ext cx="3886200" cy="30480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sp>
        <p:nvSpPr>
          <p:cNvPr id="34821" name="Rectangle 9"/>
          <p:cNvSpPr>
            <a:spLocks noChangeArrowheads="1"/>
          </p:cNvSpPr>
          <p:nvPr/>
        </p:nvSpPr>
        <p:spPr bwMode="auto">
          <a:xfrm>
            <a:off x="5181600" y="2260600"/>
            <a:ext cx="3505200" cy="30480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sp>
        <p:nvSpPr>
          <p:cNvPr id="34822" name="Rectangle 10"/>
          <p:cNvSpPr>
            <a:spLocks noChangeArrowheads="1"/>
          </p:cNvSpPr>
          <p:nvPr/>
        </p:nvSpPr>
        <p:spPr bwMode="auto">
          <a:xfrm>
            <a:off x="4648200" y="1041400"/>
            <a:ext cx="685800" cy="38100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sp>
        <p:nvSpPr>
          <p:cNvPr id="34823" name="Text Box 12"/>
          <p:cNvSpPr txBox="1">
            <a:spLocks noChangeArrowheads="1"/>
          </p:cNvSpPr>
          <p:nvPr/>
        </p:nvSpPr>
        <p:spPr bwMode="auto">
          <a:xfrm rot="-5086970">
            <a:off x="1053306" y="2807494"/>
            <a:ext cx="2039938" cy="336550"/>
          </a:xfrm>
          <a:prstGeom prst="rect">
            <a:avLst/>
          </a:prstGeom>
          <a:solidFill>
            <a:schemeClr val="bg1"/>
          </a:solidFill>
          <a:ln w="9525">
            <a:noFill/>
            <a:miter lim="800000"/>
            <a:headEnd/>
            <a:tailEnd/>
          </a:ln>
        </p:spPr>
        <p:txBody>
          <a:bodyPr wrap="none">
            <a:prstTxWarp prst="textNoShape">
              <a:avLst/>
            </a:prstTxWarp>
            <a:spAutoFit/>
          </a:bodyPr>
          <a:lstStyle/>
          <a:p>
            <a:r>
              <a:rPr lang="en-US" sz="1600">
                <a:solidFill>
                  <a:srgbClr val="FF0000"/>
                </a:solidFill>
                <a:latin typeface="Times New Roman" charset="0"/>
              </a:rPr>
              <a:t>Solitario Canyon Fault</a:t>
            </a:r>
          </a:p>
        </p:txBody>
      </p:sp>
      <p:sp>
        <p:nvSpPr>
          <p:cNvPr id="34824" name="Text Box 13"/>
          <p:cNvSpPr txBox="1">
            <a:spLocks noChangeArrowheads="1"/>
          </p:cNvSpPr>
          <p:nvPr/>
        </p:nvSpPr>
        <p:spPr bwMode="auto">
          <a:xfrm>
            <a:off x="1244600" y="101600"/>
            <a:ext cx="7137400" cy="584776"/>
          </a:xfrm>
          <a:prstGeom prst="rect">
            <a:avLst/>
          </a:prstGeom>
          <a:noFill/>
          <a:ln w="9525">
            <a:noFill/>
            <a:miter lim="800000"/>
            <a:headEnd/>
            <a:tailEnd/>
          </a:ln>
        </p:spPr>
        <p:txBody>
          <a:bodyPr wrap="square">
            <a:prstTxWarp prst="textNoShape">
              <a:avLst/>
            </a:prstTxWarp>
            <a:spAutoFit/>
          </a:bodyPr>
          <a:lstStyle/>
          <a:p>
            <a:pPr algn="ctr" eaLnBrk="0" hangingPunct="0"/>
            <a:r>
              <a:rPr lang="en-US" sz="3200" dirty="0">
                <a:latin typeface="Arial"/>
                <a:cs typeface="Arial"/>
              </a:rPr>
              <a:t>Yucca </a:t>
            </a:r>
            <a:r>
              <a:rPr lang="en-US" sz="3200" dirty="0" smtClean="0">
                <a:latin typeface="Arial"/>
                <a:cs typeface="Arial"/>
              </a:rPr>
              <a:t>Mountain - Nevada </a:t>
            </a:r>
            <a:r>
              <a:rPr lang="en-US" sz="3200" dirty="0">
                <a:latin typeface="Arial"/>
                <a:cs typeface="Arial"/>
              </a:rPr>
              <a:t>Test Site</a:t>
            </a:r>
          </a:p>
        </p:txBody>
      </p:sp>
      <p:pic>
        <p:nvPicPr>
          <p:cNvPr id="34825" name="Picture 15"/>
          <p:cNvPicPr>
            <a:picLocks noChangeAspect="1" noChangeArrowheads="1"/>
          </p:cNvPicPr>
          <p:nvPr/>
        </p:nvPicPr>
        <p:blipFill>
          <a:blip r:embed="rId3"/>
          <a:srcRect l="9375" t="11406" r="33661" b="2441"/>
          <a:stretch>
            <a:fillRect/>
          </a:stretch>
        </p:blipFill>
        <p:spPr bwMode="auto">
          <a:xfrm>
            <a:off x="5334000" y="1879600"/>
            <a:ext cx="3546475" cy="4148138"/>
          </a:xfrm>
          <a:prstGeom prst="rect">
            <a:avLst/>
          </a:prstGeom>
          <a:noFill/>
          <a:ln w="9525">
            <a:noFill/>
            <a:miter lim="800000"/>
            <a:headEnd/>
            <a:tailEnd/>
          </a:ln>
        </p:spPr>
      </p:pic>
      <p:grpSp>
        <p:nvGrpSpPr>
          <p:cNvPr id="22" name="Group 10"/>
          <p:cNvGrpSpPr>
            <a:grpSpLocks/>
          </p:cNvGrpSpPr>
          <p:nvPr/>
        </p:nvGrpSpPr>
        <p:grpSpPr bwMode="auto">
          <a:xfrm>
            <a:off x="0" y="838200"/>
            <a:ext cx="9144000" cy="136525"/>
            <a:chOff x="0" y="1180"/>
            <a:chExt cx="5760" cy="86"/>
          </a:xfrm>
        </p:grpSpPr>
        <p:sp>
          <p:nvSpPr>
            <p:cNvPr id="23" name="Rectangle 22"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24" name="Rectangle 23"/>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25" name="Picture 7"/>
          <p:cNvPicPr>
            <a:picLocks noChangeAspect="1" noChangeArrowheads="1"/>
          </p:cNvPicPr>
          <p:nvPr/>
        </p:nvPicPr>
        <p:blipFill>
          <a:blip r:embed="rId4"/>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pic>
        <p:nvPicPr>
          <p:cNvPr id="35843" name="Picture 4"/>
          <p:cNvPicPr>
            <a:picLocks noChangeAspect="1" noChangeArrowheads="1"/>
          </p:cNvPicPr>
          <p:nvPr/>
        </p:nvPicPr>
        <p:blipFill>
          <a:blip r:embed="rId2"/>
          <a:srcRect l="20769" t="16878" r="21045" b="5956"/>
          <a:stretch>
            <a:fillRect/>
          </a:stretch>
        </p:blipFill>
        <p:spPr bwMode="auto">
          <a:xfrm>
            <a:off x="2327275" y="1295400"/>
            <a:ext cx="4530725" cy="4648200"/>
          </a:xfrm>
          <a:prstGeom prst="rect">
            <a:avLst/>
          </a:prstGeom>
          <a:noFill/>
          <a:ln w="9525">
            <a:noFill/>
            <a:miter lim="800000"/>
            <a:headEnd/>
            <a:tailEnd/>
          </a:ln>
        </p:spPr>
      </p:pic>
      <p:sp>
        <p:nvSpPr>
          <p:cNvPr id="35844" name="Text Box 8"/>
          <p:cNvSpPr txBox="1">
            <a:spLocks noChangeArrowheads="1"/>
          </p:cNvSpPr>
          <p:nvPr/>
        </p:nvSpPr>
        <p:spPr bwMode="auto">
          <a:xfrm>
            <a:off x="1143000" y="131763"/>
            <a:ext cx="7721600" cy="584776"/>
          </a:xfrm>
          <a:prstGeom prst="rect">
            <a:avLst/>
          </a:prstGeom>
          <a:noFill/>
          <a:ln w="9525">
            <a:noFill/>
            <a:miter lim="800000"/>
            <a:headEnd/>
            <a:tailEnd/>
          </a:ln>
        </p:spPr>
        <p:txBody>
          <a:bodyPr wrap="square">
            <a:prstTxWarp prst="textNoShape">
              <a:avLst/>
            </a:prstTxWarp>
            <a:spAutoFit/>
          </a:bodyPr>
          <a:lstStyle/>
          <a:p>
            <a:pPr algn="ctr"/>
            <a:r>
              <a:rPr lang="en-US" sz="3200" dirty="0" err="1">
                <a:latin typeface="Arial"/>
                <a:cs typeface="Arial"/>
              </a:rPr>
              <a:t>Valhall</a:t>
            </a:r>
            <a:r>
              <a:rPr lang="en-US" sz="3200" dirty="0">
                <a:latin typeface="Arial"/>
                <a:cs typeface="Arial"/>
              </a:rPr>
              <a:t> Field, North </a:t>
            </a:r>
            <a:r>
              <a:rPr lang="en-US" sz="3200" dirty="0" smtClean="0">
                <a:latin typeface="Arial"/>
                <a:cs typeface="Arial"/>
              </a:rPr>
              <a:t>Sea Chalk </a:t>
            </a:r>
            <a:r>
              <a:rPr lang="en-US" sz="3200" dirty="0">
                <a:latin typeface="Arial"/>
                <a:cs typeface="Arial"/>
              </a:rPr>
              <a:t>Reservoir</a:t>
            </a:r>
          </a:p>
        </p:txBody>
      </p:sp>
      <p:sp>
        <p:nvSpPr>
          <p:cNvPr id="35846" name="Rectangle 17"/>
          <p:cNvSpPr>
            <a:spLocks noChangeArrowheads="1"/>
          </p:cNvSpPr>
          <p:nvPr/>
        </p:nvSpPr>
        <p:spPr bwMode="auto">
          <a:xfrm>
            <a:off x="6553200" y="1228725"/>
            <a:ext cx="990600" cy="15240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grpSp>
        <p:nvGrpSpPr>
          <p:cNvPr id="8" name="Group 10"/>
          <p:cNvGrpSpPr>
            <a:grpSpLocks/>
          </p:cNvGrpSpPr>
          <p:nvPr/>
        </p:nvGrpSpPr>
        <p:grpSpPr bwMode="auto">
          <a:xfrm>
            <a:off x="0" y="838200"/>
            <a:ext cx="9144000" cy="136525"/>
            <a:chOff x="0" y="1180"/>
            <a:chExt cx="5760" cy="86"/>
          </a:xfrm>
        </p:grpSpPr>
        <p:sp>
          <p:nvSpPr>
            <p:cNvPr id="9" name="Rectangle 8"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10" name="Rectangle 9"/>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11" name="Picture 7"/>
          <p:cNvPicPr>
            <a:picLocks noChangeAspect="1" noChangeArrowheads="1"/>
          </p:cNvPicPr>
          <p:nvPr/>
        </p:nvPicPr>
        <p:blipFill>
          <a:blip r:embed="rId3"/>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36868" name="Text Box 6"/>
          <p:cNvSpPr txBox="1">
            <a:spLocks noChangeArrowheads="1"/>
          </p:cNvSpPr>
          <p:nvPr/>
        </p:nvSpPr>
        <p:spPr bwMode="auto">
          <a:xfrm>
            <a:off x="2441575" y="211138"/>
            <a:ext cx="4297170" cy="584776"/>
          </a:xfrm>
          <a:prstGeom prst="rect">
            <a:avLst/>
          </a:prstGeom>
          <a:noFill/>
          <a:ln w="9525">
            <a:noFill/>
            <a:miter lim="800000"/>
            <a:headEnd/>
            <a:tailEnd/>
          </a:ln>
        </p:spPr>
        <p:txBody>
          <a:bodyPr wrap="none">
            <a:prstTxWarp prst="textNoShape">
              <a:avLst/>
            </a:prstTxWarp>
            <a:spAutoFit/>
          </a:bodyPr>
          <a:lstStyle/>
          <a:p>
            <a:r>
              <a:rPr lang="en-US" sz="3200" dirty="0">
                <a:latin typeface="Arial"/>
                <a:cs typeface="Arial"/>
              </a:rPr>
              <a:t>Travis Peak Formation</a:t>
            </a:r>
          </a:p>
        </p:txBody>
      </p:sp>
      <p:pic>
        <p:nvPicPr>
          <p:cNvPr id="36870" name="Picture 8" descr="TravisPeakReplot"/>
          <p:cNvPicPr>
            <a:picLocks noChangeAspect="1" noChangeArrowheads="1"/>
          </p:cNvPicPr>
          <p:nvPr/>
        </p:nvPicPr>
        <p:blipFill>
          <a:blip r:embed="rId3"/>
          <a:srcRect/>
          <a:stretch>
            <a:fillRect/>
          </a:stretch>
        </p:blipFill>
        <p:spPr bwMode="auto">
          <a:xfrm>
            <a:off x="4548188" y="1219200"/>
            <a:ext cx="4595812" cy="4648200"/>
          </a:xfrm>
          <a:prstGeom prst="rect">
            <a:avLst/>
          </a:prstGeom>
          <a:noFill/>
          <a:ln w="9525">
            <a:noFill/>
            <a:miter lim="800000"/>
            <a:headEnd/>
            <a:tailEnd/>
          </a:ln>
        </p:spPr>
      </p:pic>
      <p:grpSp>
        <p:nvGrpSpPr>
          <p:cNvPr id="2" name="Group 9"/>
          <p:cNvGrpSpPr>
            <a:grpSpLocks/>
          </p:cNvGrpSpPr>
          <p:nvPr/>
        </p:nvGrpSpPr>
        <p:grpSpPr bwMode="auto">
          <a:xfrm>
            <a:off x="7150100" y="4267200"/>
            <a:ext cx="1946275" cy="871538"/>
            <a:chOff x="3072" y="2592"/>
            <a:chExt cx="1378" cy="624"/>
          </a:xfrm>
        </p:grpSpPr>
        <p:graphicFrame>
          <p:nvGraphicFramePr>
            <p:cNvPr id="36866" name="Object 2"/>
            <p:cNvGraphicFramePr>
              <a:graphicFrameLocks noChangeAspect="1"/>
            </p:cNvGraphicFramePr>
            <p:nvPr/>
          </p:nvGraphicFramePr>
          <p:xfrm>
            <a:off x="3072" y="2675"/>
            <a:ext cx="1242" cy="541"/>
          </p:xfrm>
          <a:graphic>
            <a:graphicData uri="http://schemas.openxmlformats.org/presentationml/2006/ole">
              <p:oleObj spid="_x0000_s1435650" name="Equation" r:id="rId4" imgW="1574640" imgH="685800" progId="Equation.3">
                <p:embed/>
              </p:oleObj>
            </a:graphicData>
          </a:graphic>
        </p:graphicFrame>
        <p:sp>
          <p:nvSpPr>
            <p:cNvPr id="36875" name="Text Box 11"/>
            <p:cNvSpPr txBox="1">
              <a:spLocks noChangeArrowheads="1"/>
            </p:cNvSpPr>
            <p:nvPr/>
          </p:nvSpPr>
          <p:spPr bwMode="auto">
            <a:xfrm>
              <a:off x="4260" y="2592"/>
              <a:ext cx="190" cy="197"/>
            </a:xfrm>
            <a:prstGeom prst="rect">
              <a:avLst/>
            </a:prstGeom>
            <a:noFill/>
            <a:ln w="9525">
              <a:noFill/>
              <a:miter lim="800000"/>
              <a:headEnd/>
              <a:tailEnd/>
            </a:ln>
          </p:spPr>
          <p:txBody>
            <a:bodyPr wrap="none">
              <a:prstTxWarp prst="textNoShape">
                <a:avLst/>
              </a:prstTxWarp>
              <a:spAutoFit/>
            </a:bodyPr>
            <a:lstStyle/>
            <a:p>
              <a:r>
                <a:rPr lang="en-US" sz="1200"/>
                <a:t>2</a:t>
              </a:r>
            </a:p>
          </p:txBody>
        </p:sp>
      </p:grpSp>
      <p:sp>
        <p:nvSpPr>
          <p:cNvPr id="36872" name="Rectangle 12"/>
          <p:cNvSpPr>
            <a:spLocks noChangeArrowheads="1"/>
          </p:cNvSpPr>
          <p:nvPr/>
        </p:nvSpPr>
        <p:spPr bwMode="auto">
          <a:xfrm>
            <a:off x="6553200" y="1228725"/>
            <a:ext cx="990600" cy="15240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pic>
        <p:nvPicPr>
          <p:cNvPr id="36873" name="Picture 13" descr="2Travis_Wrong"/>
          <p:cNvPicPr>
            <a:picLocks noChangeAspect="1" noChangeArrowheads="1"/>
          </p:cNvPicPr>
          <p:nvPr/>
        </p:nvPicPr>
        <p:blipFill>
          <a:blip r:embed="rId5"/>
          <a:srcRect/>
          <a:stretch>
            <a:fillRect/>
          </a:stretch>
        </p:blipFill>
        <p:spPr bwMode="auto">
          <a:xfrm>
            <a:off x="157163" y="1447800"/>
            <a:ext cx="4414837" cy="4800600"/>
          </a:xfrm>
          <a:prstGeom prst="rect">
            <a:avLst/>
          </a:prstGeom>
          <a:noFill/>
          <a:ln w="9525">
            <a:noFill/>
            <a:miter lim="800000"/>
            <a:headEnd/>
            <a:tailEnd/>
          </a:ln>
        </p:spPr>
      </p:pic>
      <p:sp>
        <p:nvSpPr>
          <p:cNvPr id="36874" name="Text Box 14"/>
          <p:cNvSpPr txBox="1">
            <a:spLocks noChangeArrowheads="1"/>
          </p:cNvSpPr>
          <p:nvPr/>
        </p:nvSpPr>
        <p:spPr bwMode="auto">
          <a:xfrm>
            <a:off x="1905000" y="4648200"/>
            <a:ext cx="2286000" cy="739775"/>
          </a:xfrm>
          <a:prstGeom prst="rect">
            <a:avLst/>
          </a:prstGeom>
          <a:solidFill>
            <a:schemeClr val="bg1"/>
          </a:solidFill>
          <a:ln w="9525">
            <a:solidFill>
              <a:schemeClr val="tx1"/>
            </a:solidFill>
            <a:miter lim="800000"/>
            <a:headEnd/>
            <a:tailEnd/>
          </a:ln>
        </p:spPr>
        <p:txBody>
          <a:bodyPr>
            <a:prstTxWarp prst="textNoShape">
              <a:avLst/>
            </a:prstTxWarp>
            <a:spAutoFit/>
          </a:bodyPr>
          <a:lstStyle/>
          <a:p>
            <a:r>
              <a:rPr lang="en-US" sz="1400"/>
              <a:t>Using effective modulii and depth dependent tectonic stress</a:t>
            </a:r>
          </a:p>
        </p:txBody>
      </p:sp>
      <p:grpSp>
        <p:nvGrpSpPr>
          <p:cNvPr id="13" name="Group 10"/>
          <p:cNvGrpSpPr>
            <a:grpSpLocks/>
          </p:cNvGrpSpPr>
          <p:nvPr/>
        </p:nvGrpSpPr>
        <p:grpSpPr bwMode="auto">
          <a:xfrm>
            <a:off x="0" y="838200"/>
            <a:ext cx="9144000" cy="136525"/>
            <a:chOff x="0" y="1180"/>
            <a:chExt cx="5760" cy="86"/>
          </a:xfrm>
        </p:grpSpPr>
        <p:sp>
          <p:nvSpPr>
            <p:cNvPr id="14" name="Rectangle 13"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15" name="Rectangle 14"/>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16" name="Picture 7"/>
          <p:cNvPicPr>
            <a:picLocks noChangeAspect="1" noChangeArrowheads="1"/>
          </p:cNvPicPr>
          <p:nvPr/>
        </p:nvPicPr>
        <p:blipFill>
          <a:blip r:embed="rId6"/>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pic>
        <p:nvPicPr>
          <p:cNvPr id="37890" name="Picture 4" descr="Book Cover"/>
          <p:cNvPicPr>
            <a:picLocks noChangeAspect="1" noChangeArrowheads="1"/>
          </p:cNvPicPr>
          <p:nvPr/>
        </p:nvPicPr>
        <p:blipFill>
          <a:blip r:embed="rId2"/>
          <a:srcRect/>
          <a:stretch>
            <a:fillRect/>
          </a:stretch>
        </p:blipFill>
        <p:spPr bwMode="auto">
          <a:xfrm>
            <a:off x="685800" y="1143000"/>
            <a:ext cx="3679825" cy="5257800"/>
          </a:xfrm>
          <a:prstGeom prst="rect">
            <a:avLst/>
          </a:prstGeom>
          <a:noFill/>
          <a:ln w="9525">
            <a:noFill/>
            <a:miter lim="800000"/>
            <a:headEnd/>
            <a:tailEnd/>
          </a:ln>
        </p:spPr>
      </p:pic>
      <p:sp>
        <p:nvSpPr>
          <p:cNvPr id="37891" name="Text Box 5"/>
          <p:cNvSpPr txBox="1">
            <a:spLocks noChangeArrowheads="1"/>
          </p:cNvSpPr>
          <p:nvPr/>
        </p:nvSpPr>
        <p:spPr bwMode="auto">
          <a:xfrm>
            <a:off x="5026025" y="990600"/>
            <a:ext cx="3584575" cy="5859463"/>
          </a:xfrm>
          <a:prstGeom prst="rect">
            <a:avLst/>
          </a:prstGeom>
          <a:noFill/>
          <a:ln w="9525">
            <a:noFill/>
            <a:miter lim="800000"/>
            <a:headEnd/>
            <a:tailEnd/>
          </a:ln>
        </p:spPr>
        <p:txBody>
          <a:bodyPr>
            <a:prstTxWarp prst="textNoShape">
              <a:avLst/>
            </a:prstTxWarp>
            <a:spAutoFit/>
          </a:bodyPr>
          <a:lstStyle/>
          <a:p>
            <a:r>
              <a:rPr lang="en-US">
                <a:latin typeface="Arial"/>
                <a:cs typeface="Arial"/>
              </a:rPr>
              <a:t>Documentation of frictional equilibrium model in 0il and gas reservoirs around the world</a:t>
            </a:r>
          </a:p>
          <a:p>
            <a:r>
              <a:rPr lang="en-US">
                <a:latin typeface="Arial"/>
                <a:cs typeface="Arial"/>
              </a:rPr>
              <a:t>	 ▪ Normal Faulting</a:t>
            </a:r>
          </a:p>
          <a:p>
            <a:r>
              <a:rPr lang="en-US">
                <a:latin typeface="Arial"/>
                <a:cs typeface="Arial"/>
              </a:rPr>
              <a:t>	 ▪ Strike-Slip Faulting</a:t>
            </a:r>
          </a:p>
          <a:p>
            <a:r>
              <a:rPr lang="en-US">
                <a:latin typeface="Arial"/>
                <a:cs typeface="Arial"/>
              </a:rPr>
              <a:t>	 ▪ Reverse Faulting</a:t>
            </a:r>
          </a:p>
          <a:p>
            <a:endParaRPr lang="en-US">
              <a:latin typeface="Arial"/>
              <a:cs typeface="Arial"/>
            </a:endParaRPr>
          </a:p>
          <a:p>
            <a:r>
              <a:rPr lang="en-US">
                <a:latin typeface="Arial"/>
                <a:cs typeface="Arial"/>
              </a:rPr>
              <a:t>Applicability of frictional equilibrium model</a:t>
            </a:r>
          </a:p>
          <a:p>
            <a:r>
              <a:rPr lang="en-US">
                <a:latin typeface="Arial"/>
                <a:cs typeface="Arial"/>
              </a:rPr>
              <a:t>	</a:t>
            </a:r>
            <a:r>
              <a:rPr lang="en-US">
                <a:latin typeface="Arial"/>
                <a:ea typeface="Arial" charset="0"/>
                <a:cs typeface="Arial"/>
              </a:rPr>
              <a:t>▪ </a:t>
            </a:r>
            <a:r>
              <a:rPr lang="en-US">
                <a:latin typeface="Arial"/>
                <a:cs typeface="Arial"/>
              </a:rPr>
              <a:t>Critically-Stressed 	Faults and Flow in 	Fractured Reservoirs</a:t>
            </a:r>
          </a:p>
          <a:p>
            <a:r>
              <a:rPr lang="en-US">
                <a:latin typeface="Arial"/>
                <a:cs typeface="Arial"/>
              </a:rPr>
              <a:t>	</a:t>
            </a:r>
          </a:p>
          <a:p>
            <a:r>
              <a:rPr lang="en-US">
                <a:latin typeface="Arial"/>
                <a:cs typeface="Arial"/>
              </a:rPr>
              <a:t>	 ▪ Wellbore Stability</a:t>
            </a:r>
          </a:p>
          <a:p>
            <a:endParaRPr lang="en-US">
              <a:latin typeface="Arial"/>
              <a:cs typeface="Arial"/>
            </a:endParaRPr>
          </a:p>
          <a:p>
            <a:r>
              <a:rPr lang="en-US">
                <a:latin typeface="Arial"/>
                <a:cs typeface="Arial"/>
              </a:rPr>
              <a:t>	 ▪ Effects of Reservoir 	Depletion</a:t>
            </a:r>
          </a:p>
          <a:p>
            <a:endParaRPr lang="en-US">
              <a:latin typeface="Arial"/>
              <a:cs typeface="Arial"/>
            </a:endParaRPr>
          </a:p>
          <a:p>
            <a:r>
              <a:rPr lang="en-US" u="sng">
                <a:latin typeface="Arial"/>
                <a:cs typeface="Arial"/>
              </a:rPr>
              <a:t>Deviations from this model in Visco-plastic formations such as</a:t>
            </a:r>
          </a:p>
          <a:p>
            <a:r>
              <a:rPr lang="en-US" u="sng">
                <a:latin typeface="Arial"/>
                <a:cs typeface="Arial"/>
              </a:rPr>
              <a:t>shale and uncemented sands</a:t>
            </a:r>
          </a:p>
        </p:txBody>
      </p:sp>
      <p:sp>
        <p:nvSpPr>
          <p:cNvPr id="37893" name="Text Box 7"/>
          <p:cNvSpPr txBox="1">
            <a:spLocks noChangeArrowheads="1"/>
          </p:cNvSpPr>
          <p:nvPr/>
        </p:nvSpPr>
        <p:spPr bwMode="auto">
          <a:xfrm>
            <a:off x="898525" y="152400"/>
            <a:ext cx="7651750" cy="519113"/>
          </a:xfrm>
          <a:prstGeom prst="rect">
            <a:avLst/>
          </a:prstGeom>
          <a:noFill/>
          <a:ln w="9525">
            <a:noFill/>
            <a:miter lim="800000"/>
            <a:headEnd/>
            <a:tailEnd/>
          </a:ln>
        </p:spPr>
        <p:txBody>
          <a:bodyPr wrap="none">
            <a:prstTxWarp prst="textNoShape">
              <a:avLst/>
            </a:prstTxWarp>
            <a:spAutoFit/>
          </a:bodyPr>
          <a:lstStyle/>
          <a:p>
            <a:r>
              <a:rPr lang="en-US" sz="2800" dirty="0">
                <a:latin typeface="Arial"/>
                <a:cs typeface="Arial"/>
              </a:rPr>
              <a:t>Appropriateness of Frictional Equilibrium Model</a:t>
            </a:r>
          </a:p>
        </p:txBody>
      </p:sp>
      <p:grpSp>
        <p:nvGrpSpPr>
          <p:cNvPr id="6" name="Group 10"/>
          <p:cNvGrpSpPr>
            <a:grpSpLocks/>
          </p:cNvGrpSpPr>
          <p:nvPr/>
        </p:nvGrpSpPr>
        <p:grpSpPr bwMode="auto">
          <a:xfrm>
            <a:off x="0" y="838200"/>
            <a:ext cx="9144000" cy="136525"/>
            <a:chOff x="0" y="1180"/>
            <a:chExt cx="5760" cy="86"/>
          </a:xfrm>
        </p:grpSpPr>
        <p:sp>
          <p:nvSpPr>
            <p:cNvPr id="7" name="Rectangle 6"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8" name="Rectangle 7"/>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9" name="Picture 7"/>
          <p:cNvPicPr>
            <a:picLocks noChangeAspect="1" noChangeArrowheads="1"/>
          </p:cNvPicPr>
          <p:nvPr/>
        </p:nvPicPr>
        <p:blipFill>
          <a:blip r:embed="rId3"/>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46082" name="Rectangle 2"/>
          <p:cNvSpPr>
            <a:spLocks noGrp="1" noChangeArrowheads="1"/>
          </p:cNvSpPr>
          <p:nvPr>
            <p:ph type="ctrTitle"/>
          </p:nvPr>
        </p:nvSpPr>
        <p:spPr/>
        <p:txBody>
          <a:bodyPr/>
          <a:lstStyle/>
          <a:p>
            <a:pPr eaLnBrk="1" hangingPunct="1"/>
            <a:endParaRPr lang="en-US"/>
          </a:p>
        </p:txBody>
      </p:sp>
      <p:sp>
        <p:nvSpPr>
          <p:cNvPr id="46083" name="Rectangle 3"/>
          <p:cNvSpPr>
            <a:spLocks noGrp="1" noChangeArrowheads="1"/>
          </p:cNvSpPr>
          <p:nvPr>
            <p:ph type="subTitle" idx="1"/>
          </p:nvPr>
        </p:nvSpPr>
        <p:spPr/>
        <p:txBody>
          <a:bodyPr/>
          <a:lstStyle/>
          <a:p>
            <a:pPr eaLnBrk="1" hangingPunct="1"/>
            <a:endParaRPr lang="en-US"/>
          </a:p>
        </p:txBody>
      </p:sp>
      <p:sp>
        <p:nvSpPr>
          <p:cNvPr id="46085" name="Text Box 6"/>
          <p:cNvSpPr txBox="1">
            <a:spLocks noChangeArrowheads="1"/>
          </p:cNvSpPr>
          <p:nvPr/>
        </p:nvSpPr>
        <p:spPr bwMode="auto">
          <a:xfrm>
            <a:off x="300037" y="-76200"/>
            <a:ext cx="9326563" cy="954107"/>
          </a:xfrm>
          <a:prstGeom prst="rect">
            <a:avLst/>
          </a:prstGeom>
          <a:noFill/>
          <a:ln w="9525">
            <a:noFill/>
            <a:miter lim="800000"/>
            <a:headEnd/>
            <a:tailEnd/>
          </a:ln>
        </p:spPr>
        <p:txBody>
          <a:bodyPr>
            <a:prstTxWarp prst="textNoShape">
              <a:avLst/>
            </a:prstTxWarp>
            <a:spAutoFit/>
          </a:bodyPr>
          <a:lstStyle/>
          <a:p>
            <a:pPr algn="ctr"/>
            <a:r>
              <a:rPr lang="en-US" sz="2800" dirty="0">
                <a:latin typeface="Arial"/>
                <a:cs typeface="Arial"/>
              </a:rPr>
              <a:t>So What Should be </a:t>
            </a:r>
            <a:r>
              <a:rPr lang="en-US" sz="2800" dirty="0" smtClean="0">
                <a:latin typeface="Arial"/>
                <a:cs typeface="Arial"/>
              </a:rPr>
              <a:t>Done to Control </a:t>
            </a:r>
          </a:p>
          <a:p>
            <a:pPr algn="ctr"/>
            <a:r>
              <a:rPr lang="en-US" sz="2800" dirty="0" smtClean="0">
                <a:latin typeface="Arial"/>
                <a:cs typeface="Arial"/>
              </a:rPr>
              <a:t>Vertical </a:t>
            </a:r>
            <a:r>
              <a:rPr lang="en-US" sz="2800" dirty="0" err="1" smtClean="0">
                <a:latin typeface="Arial"/>
                <a:cs typeface="Arial"/>
              </a:rPr>
              <a:t>Frac</a:t>
            </a:r>
            <a:r>
              <a:rPr lang="en-US" sz="2800" dirty="0" smtClean="0">
                <a:latin typeface="Arial"/>
                <a:cs typeface="Arial"/>
              </a:rPr>
              <a:t> Growth?</a:t>
            </a:r>
            <a:endParaRPr lang="en-US" sz="2800" dirty="0">
              <a:latin typeface="Arial"/>
              <a:cs typeface="Arial"/>
            </a:endParaRPr>
          </a:p>
        </p:txBody>
      </p:sp>
      <p:grpSp>
        <p:nvGrpSpPr>
          <p:cNvPr id="2" name="Group 8"/>
          <p:cNvGrpSpPr>
            <a:grpSpLocks/>
          </p:cNvGrpSpPr>
          <p:nvPr/>
        </p:nvGrpSpPr>
        <p:grpSpPr bwMode="auto">
          <a:xfrm>
            <a:off x="914400" y="1200150"/>
            <a:ext cx="7010400" cy="5124450"/>
            <a:chOff x="576" y="756"/>
            <a:chExt cx="4416" cy="3228"/>
          </a:xfrm>
        </p:grpSpPr>
        <p:pic>
          <p:nvPicPr>
            <p:cNvPr id="46087" name="Picture 9"/>
            <p:cNvPicPr>
              <a:picLocks noChangeAspect="1" noChangeArrowheads="1"/>
            </p:cNvPicPr>
            <p:nvPr/>
          </p:nvPicPr>
          <p:blipFill>
            <a:blip r:embed="rId2"/>
            <a:srcRect/>
            <a:stretch>
              <a:fillRect/>
            </a:stretch>
          </p:blipFill>
          <p:spPr bwMode="auto">
            <a:xfrm>
              <a:off x="576" y="756"/>
              <a:ext cx="4416" cy="3228"/>
            </a:xfrm>
            <a:prstGeom prst="rect">
              <a:avLst/>
            </a:prstGeom>
            <a:noFill/>
            <a:ln w="9525">
              <a:noFill/>
              <a:miter lim="800000"/>
              <a:headEnd/>
              <a:tailEnd/>
            </a:ln>
          </p:spPr>
        </p:pic>
        <p:sp>
          <p:nvSpPr>
            <p:cNvPr id="46088" name="Line 10"/>
            <p:cNvSpPr>
              <a:spLocks noChangeShapeType="1"/>
            </p:cNvSpPr>
            <p:nvPr/>
          </p:nvSpPr>
          <p:spPr bwMode="auto">
            <a:xfrm>
              <a:off x="2016" y="2052"/>
              <a:ext cx="432" cy="384"/>
            </a:xfrm>
            <a:prstGeom prst="line">
              <a:avLst/>
            </a:prstGeom>
            <a:noFill/>
            <a:ln w="38100">
              <a:solidFill>
                <a:srgbClr val="FF0000"/>
              </a:solidFill>
              <a:round/>
              <a:headEnd/>
              <a:tailEnd type="triangle" w="med" len="med"/>
            </a:ln>
          </p:spPr>
          <p:txBody>
            <a:bodyPr>
              <a:prstTxWarp prst="textNoShape">
                <a:avLst/>
              </a:prstTxWarp>
            </a:bodyPr>
            <a:lstStyle/>
            <a:p>
              <a:endParaRPr lang="en-US"/>
            </a:p>
          </p:txBody>
        </p:sp>
      </p:grpSp>
      <p:grpSp>
        <p:nvGrpSpPr>
          <p:cNvPr id="9" name="Group 10"/>
          <p:cNvGrpSpPr>
            <a:grpSpLocks/>
          </p:cNvGrpSpPr>
          <p:nvPr/>
        </p:nvGrpSpPr>
        <p:grpSpPr bwMode="auto">
          <a:xfrm>
            <a:off x="0" y="838200"/>
            <a:ext cx="9144000" cy="136525"/>
            <a:chOff x="0" y="1180"/>
            <a:chExt cx="5760" cy="86"/>
          </a:xfrm>
        </p:grpSpPr>
        <p:sp>
          <p:nvSpPr>
            <p:cNvPr id="10" name="Rectangle 9"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11" name="Rectangle 10"/>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12" name="Picture 11"/>
          <p:cNvPicPr>
            <a:picLocks noChangeAspect="1" noChangeArrowheads="1"/>
          </p:cNvPicPr>
          <p:nvPr/>
        </p:nvPicPr>
        <p:blipFill>
          <a:blip r:embed="rId3"/>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47107" name="Text Box 6"/>
          <p:cNvSpPr txBox="1">
            <a:spLocks noChangeArrowheads="1"/>
          </p:cNvSpPr>
          <p:nvPr/>
        </p:nvSpPr>
        <p:spPr bwMode="auto">
          <a:xfrm>
            <a:off x="223837" y="190500"/>
            <a:ext cx="9326563" cy="457200"/>
          </a:xfrm>
          <a:prstGeom prst="rect">
            <a:avLst/>
          </a:prstGeom>
          <a:noFill/>
          <a:ln w="9525">
            <a:noFill/>
            <a:miter lim="800000"/>
            <a:headEnd/>
            <a:tailEnd/>
          </a:ln>
        </p:spPr>
        <p:txBody>
          <a:bodyPr>
            <a:prstTxWarp prst="textNoShape">
              <a:avLst/>
            </a:prstTxWarp>
            <a:spAutoFit/>
          </a:bodyPr>
          <a:lstStyle/>
          <a:p>
            <a:pPr algn="ctr"/>
            <a:r>
              <a:rPr lang="en-US" sz="2400" dirty="0">
                <a:latin typeface="Arial"/>
                <a:cs typeface="Arial"/>
              </a:rPr>
              <a:t>Measure Stress</a:t>
            </a:r>
            <a:r>
              <a:rPr lang="en-US" sz="2400" dirty="0" smtClean="0">
                <a:latin typeface="Arial"/>
                <a:cs typeface="Arial"/>
              </a:rPr>
              <a:t> With Extended </a:t>
            </a:r>
            <a:r>
              <a:rPr lang="en-US" sz="2400" dirty="0" err="1" smtClean="0">
                <a:latin typeface="Arial"/>
                <a:cs typeface="Arial"/>
              </a:rPr>
              <a:t>LOT’s</a:t>
            </a:r>
            <a:r>
              <a:rPr lang="en-US" sz="2400" dirty="0" smtClean="0">
                <a:latin typeface="Arial"/>
                <a:cs typeface="Arial"/>
              </a:rPr>
              <a:t> and </a:t>
            </a:r>
            <a:r>
              <a:rPr lang="en-US" sz="2400" dirty="0" err="1" smtClean="0">
                <a:latin typeface="Arial"/>
                <a:cs typeface="Arial"/>
              </a:rPr>
              <a:t>MiniFracs</a:t>
            </a:r>
            <a:endParaRPr lang="en-US" sz="2400" dirty="0">
              <a:latin typeface="Arial"/>
              <a:cs typeface="Arial"/>
            </a:endParaRPr>
          </a:p>
        </p:txBody>
      </p:sp>
      <p:pic>
        <p:nvPicPr>
          <p:cNvPr id="47108" name="Picture 7" descr="GMA_results"/>
          <p:cNvPicPr>
            <a:picLocks noChangeAspect="1" noChangeArrowheads="1"/>
          </p:cNvPicPr>
          <p:nvPr/>
        </p:nvPicPr>
        <p:blipFill>
          <a:blip r:embed="rId2"/>
          <a:srcRect/>
          <a:stretch>
            <a:fillRect/>
          </a:stretch>
        </p:blipFill>
        <p:spPr bwMode="auto">
          <a:xfrm>
            <a:off x="4343400" y="3759200"/>
            <a:ext cx="4876800" cy="3046413"/>
          </a:xfrm>
          <a:prstGeom prst="rect">
            <a:avLst/>
          </a:prstGeom>
          <a:noFill/>
          <a:ln w="9525">
            <a:noFill/>
            <a:miter lim="800000"/>
            <a:headEnd/>
            <a:tailEnd/>
          </a:ln>
        </p:spPr>
      </p:pic>
      <p:pic>
        <p:nvPicPr>
          <p:cNvPr id="47109" name="Picture 8" descr="hydrofrac"/>
          <p:cNvPicPr>
            <a:picLocks noChangeAspect="1" noChangeArrowheads="1"/>
          </p:cNvPicPr>
          <p:nvPr/>
        </p:nvPicPr>
        <p:blipFill>
          <a:blip r:embed="rId3"/>
          <a:srcRect/>
          <a:stretch>
            <a:fillRect/>
          </a:stretch>
        </p:blipFill>
        <p:spPr bwMode="auto">
          <a:xfrm>
            <a:off x="4851400" y="1536700"/>
            <a:ext cx="4175674" cy="1981200"/>
          </a:xfrm>
          <a:prstGeom prst="rect">
            <a:avLst/>
          </a:prstGeom>
          <a:noFill/>
          <a:ln w="9525">
            <a:noFill/>
            <a:miter lim="800000"/>
            <a:headEnd/>
            <a:tailEnd/>
          </a:ln>
        </p:spPr>
      </p:pic>
      <p:sp>
        <p:nvSpPr>
          <p:cNvPr id="47112" name="Rectangle 11"/>
          <p:cNvSpPr>
            <a:spLocks noChangeArrowheads="1"/>
          </p:cNvSpPr>
          <p:nvPr/>
        </p:nvSpPr>
        <p:spPr bwMode="auto">
          <a:xfrm>
            <a:off x="5886450" y="4352925"/>
            <a:ext cx="3124200" cy="15240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grpSp>
        <p:nvGrpSpPr>
          <p:cNvPr id="10" name="Group 10"/>
          <p:cNvGrpSpPr>
            <a:grpSpLocks/>
          </p:cNvGrpSpPr>
          <p:nvPr/>
        </p:nvGrpSpPr>
        <p:grpSpPr bwMode="auto">
          <a:xfrm>
            <a:off x="0" y="838200"/>
            <a:ext cx="9144000" cy="136525"/>
            <a:chOff x="0" y="1180"/>
            <a:chExt cx="5760" cy="86"/>
          </a:xfrm>
        </p:grpSpPr>
        <p:sp>
          <p:nvSpPr>
            <p:cNvPr id="11" name="Rectangle 10"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12" name="Rectangle 11"/>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13" name="Picture 12"/>
          <p:cNvPicPr>
            <a:picLocks noChangeAspect="1" noChangeArrowheads="1"/>
          </p:cNvPicPr>
          <p:nvPr/>
        </p:nvPicPr>
        <p:blipFill>
          <a:blip r:embed="rId4"/>
          <a:srcRect/>
          <a:stretch>
            <a:fillRect/>
          </a:stretch>
        </p:blipFill>
        <p:spPr bwMode="auto">
          <a:xfrm>
            <a:off x="152400" y="76200"/>
            <a:ext cx="681038" cy="685800"/>
          </a:xfrm>
          <a:prstGeom prst="rect">
            <a:avLst/>
          </a:prstGeom>
          <a:noFill/>
          <a:ln w="9525">
            <a:noFill/>
            <a:miter lim="800000"/>
            <a:headEnd/>
            <a:tailEnd/>
          </a:ln>
        </p:spPr>
      </p:pic>
      <p:pic>
        <p:nvPicPr>
          <p:cNvPr id="14" name="Picture 5" descr="4LOT_Classic"/>
          <p:cNvPicPr>
            <a:picLocks noChangeAspect="1" noChangeArrowheads="1"/>
          </p:cNvPicPr>
          <p:nvPr/>
        </p:nvPicPr>
        <p:blipFill>
          <a:blip r:embed="rId5"/>
          <a:srcRect t="26398" r="15175"/>
          <a:stretch>
            <a:fillRect/>
          </a:stretch>
        </p:blipFill>
        <p:spPr bwMode="auto">
          <a:xfrm>
            <a:off x="-25629" y="1764001"/>
            <a:ext cx="4271259" cy="3849399"/>
          </a:xfrm>
          <a:prstGeom prst="rect">
            <a:avLst/>
          </a:prstGeom>
          <a:noFill/>
          <a:ln>
            <a:noFill/>
          </a:ln>
          <a:effec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pic>
        <p:nvPicPr>
          <p:cNvPr id="417795" name="Picture 3"/>
          <p:cNvPicPr>
            <a:picLocks noGrp="1" noChangeAspect="1" noChangeArrowheads="1"/>
          </p:cNvPicPr>
          <p:nvPr/>
        </p:nvPicPr>
        <p:blipFill>
          <a:blip r:embed="rId3"/>
          <a:srcRect l="13391" t="22641" r="51414" b="15778"/>
          <a:stretch>
            <a:fillRect/>
          </a:stretch>
        </p:blipFill>
        <p:spPr bwMode="auto">
          <a:xfrm>
            <a:off x="3048000" y="1295400"/>
            <a:ext cx="3429000" cy="5143500"/>
          </a:xfrm>
          <a:prstGeom prst="rect">
            <a:avLst/>
          </a:prstGeom>
          <a:noFill/>
          <a:ln w="9525">
            <a:noFill/>
            <a:miter lim="800000"/>
            <a:headEnd/>
            <a:tailEnd/>
          </a:ln>
          <a:effectLst/>
        </p:spPr>
      </p:pic>
      <p:grpSp>
        <p:nvGrpSpPr>
          <p:cNvPr id="2" name="Group 4"/>
          <p:cNvGrpSpPr>
            <a:grpSpLocks/>
          </p:cNvGrpSpPr>
          <p:nvPr/>
        </p:nvGrpSpPr>
        <p:grpSpPr bwMode="auto">
          <a:xfrm>
            <a:off x="3771900" y="3810000"/>
            <a:ext cx="1682750" cy="2019300"/>
            <a:chOff x="3276" y="2304"/>
            <a:chExt cx="1060" cy="1272"/>
          </a:xfrm>
        </p:grpSpPr>
        <p:sp>
          <p:nvSpPr>
            <p:cNvPr id="417797" name="Rectangle 5"/>
            <p:cNvSpPr>
              <a:spLocks noChangeArrowheads="1"/>
            </p:cNvSpPr>
            <p:nvPr/>
          </p:nvSpPr>
          <p:spPr bwMode="auto">
            <a:xfrm>
              <a:off x="3276" y="2304"/>
              <a:ext cx="1060" cy="448"/>
            </a:xfrm>
            <a:prstGeom prst="rect">
              <a:avLst/>
            </a:prstGeom>
            <a:solidFill>
              <a:srgbClr val="FF6600">
                <a:alpha val="50000"/>
              </a:srgbClr>
            </a:solidFill>
            <a:ln w="9525">
              <a:solidFill>
                <a:schemeClr val="tx1"/>
              </a:solidFill>
              <a:miter lim="800000"/>
              <a:headEnd/>
              <a:tailEnd/>
            </a:ln>
            <a:effectLst/>
          </p:spPr>
          <p:txBody>
            <a:bodyPr wrap="none" anchor="ctr">
              <a:prstTxWarp prst="textNoShape">
                <a:avLst/>
              </a:prstTxWarp>
            </a:bodyPr>
            <a:lstStyle/>
            <a:p>
              <a:endParaRPr lang="en-US"/>
            </a:p>
          </p:txBody>
        </p:sp>
        <p:sp>
          <p:nvSpPr>
            <p:cNvPr id="417798" name="Rectangle 6"/>
            <p:cNvSpPr>
              <a:spLocks noChangeArrowheads="1"/>
            </p:cNvSpPr>
            <p:nvPr/>
          </p:nvSpPr>
          <p:spPr bwMode="auto">
            <a:xfrm>
              <a:off x="3284" y="3236"/>
              <a:ext cx="1052" cy="340"/>
            </a:xfrm>
            <a:prstGeom prst="rect">
              <a:avLst/>
            </a:prstGeom>
            <a:solidFill>
              <a:srgbClr val="FF6600">
                <a:alpha val="50000"/>
              </a:srgbClr>
            </a:solidFill>
            <a:ln w="9525">
              <a:solidFill>
                <a:schemeClr val="tx1"/>
              </a:solidFill>
              <a:miter lim="800000"/>
              <a:headEnd/>
              <a:tailEnd/>
            </a:ln>
            <a:effectLst/>
          </p:spPr>
          <p:txBody>
            <a:bodyPr wrap="none" anchor="ctr">
              <a:prstTxWarp prst="textNoShape">
                <a:avLst/>
              </a:prstTxWarp>
            </a:bodyPr>
            <a:lstStyle/>
            <a:p>
              <a:endParaRPr lang="en-US"/>
            </a:p>
          </p:txBody>
        </p:sp>
      </p:grpSp>
      <p:grpSp>
        <p:nvGrpSpPr>
          <p:cNvPr id="3" name="Group 7"/>
          <p:cNvGrpSpPr>
            <a:grpSpLocks/>
          </p:cNvGrpSpPr>
          <p:nvPr/>
        </p:nvGrpSpPr>
        <p:grpSpPr bwMode="auto">
          <a:xfrm>
            <a:off x="3784600" y="4622800"/>
            <a:ext cx="1663700" cy="660400"/>
            <a:chOff x="3284" y="2816"/>
            <a:chExt cx="1048" cy="416"/>
          </a:xfrm>
        </p:grpSpPr>
        <p:grpSp>
          <p:nvGrpSpPr>
            <p:cNvPr id="4" name="Group 8"/>
            <p:cNvGrpSpPr>
              <a:grpSpLocks/>
            </p:cNvGrpSpPr>
            <p:nvPr/>
          </p:nvGrpSpPr>
          <p:grpSpPr bwMode="auto">
            <a:xfrm>
              <a:off x="3284" y="2816"/>
              <a:ext cx="1048" cy="175"/>
              <a:chOff x="3284" y="2816"/>
              <a:chExt cx="1048" cy="175"/>
            </a:xfrm>
          </p:grpSpPr>
          <p:sp>
            <p:nvSpPr>
              <p:cNvPr id="417801" name="Rectangle 9"/>
              <p:cNvSpPr>
                <a:spLocks noChangeArrowheads="1"/>
              </p:cNvSpPr>
              <p:nvPr/>
            </p:nvSpPr>
            <p:spPr bwMode="auto">
              <a:xfrm>
                <a:off x="3284" y="2816"/>
                <a:ext cx="1044" cy="116"/>
              </a:xfrm>
              <a:prstGeom prst="rect">
                <a:avLst/>
              </a:prstGeom>
              <a:solidFill>
                <a:srgbClr val="339966">
                  <a:alpha val="49001"/>
                </a:srgbClr>
              </a:solidFill>
              <a:ln w="9525">
                <a:solidFill>
                  <a:schemeClr val="tx1"/>
                </a:solidFill>
                <a:miter lim="800000"/>
                <a:headEnd/>
                <a:tailEnd/>
              </a:ln>
              <a:effectLst/>
            </p:spPr>
            <p:txBody>
              <a:bodyPr wrap="none" anchor="ctr">
                <a:prstTxWarp prst="textNoShape">
                  <a:avLst/>
                </a:prstTxWarp>
              </a:bodyPr>
              <a:lstStyle/>
              <a:p>
                <a:endParaRPr lang="en-US"/>
              </a:p>
            </p:txBody>
          </p:sp>
          <p:sp>
            <p:nvSpPr>
              <p:cNvPr id="417802" name="Rectangle 10"/>
              <p:cNvSpPr>
                <a:spLocks noChangeArrowheads="1"/>
              </p:cNvSpPr>
              <p:nvPr/>
            </p:nvSpPr>
            <p:spPr bwMode="auto">
              <a:xfrm>
                <a:off x="3288" y="2944"/>
                <a:ext cx="1044" cy="47"/>
              </a:xfrm>
              <a:prstGeom prst="rect">
                <a:avLst/>
              </a:prstGeom>
              <a:solidFill>
                <a:srgbClr val="339966">
                  <a:alpha val="49001"/>
                </a:srgbClr>
              </a:solidFill>
              <a:ln w="9525">
                <a:solidFill>
                  <a:schemeClr val="tx1"/>
                </a:solidFill>
                <a:miter lim="800000"/>
                <a:headEnd/>
                <a:tailEnd/>
              </a:ln>
              <a:effectLst/>
            </p:spPr>
            <p:txBody>
              <a:bodyPr wrap="none" anchor="ctr">
                <a:prstTxWarp prst="textNoShape">
                  <a:avLst/>
                </a:prstTxWarp>
              </a:bodyPr>
              <a:lstStyle/>
              <a:p>
                <a:endParaRPr lang="en-US"/>
              </a:p>
            </p:txBody>
          </p:sp>
        </p:grpSp>
        <p:sp>
          <p:nvSpPr>
            <p:cNvPr id="417803" name="Rectangle 11"/>
            <p:cNvSpPr>
              <a:spLocks noChangeArrowheads="1"/>
            </p:cNvSpPr>
            <p:nvPr/>
          </p:nvSpPr>
          <p:spPr bwMode="auto">
            <a:xfrm>
              <a:off x="3288" y="3120"/>
              <a:ext cx="1040" cy="112"/>
            </a:xfrm>
            <a:prstGeom prst="rect">
              <a:avLst/>
            </a:prstGeom>
            <a:solidFill>
              <a:srgbClr val="339966">
                <a:alpha val="50000"/>
              </a:srgbClr>
            </a:solidFill>
            <a:ln w="9525">
              <a:solidFill>
                <a:schemeClr val="tx1"/>
              </a:solidFill>
              <a:miter lim="800000"/>
              <a:headEnd/>
              <a:tailEnd/>
            </a:ln>
            <a:effectLst/>
          </p:spPr>
          <p:txBody>
            <a:bodyPr wrap="none" anchor="ctr">
              <a:prstTxWarp prst="textNoShape">
                <a:avLst/>
              </a:prstTxWarp>
            </a:bodyPr>
            <a:lstStyle/>
            <a:p>
              <a:endParaRPr lang="en-US"/>
            </a:p>
          </p:txBody>
        </p:sp>
      </p:grpSp>
      <p:sp>
        <p:nvSpPr>
          <p:cNvPr id="417804" name="Text Box 12"/>
          <p:cNvSpPr txBox="1">
            <a:spLocks noChangeArrowheads="1"/>
          </p:cNvSpPr>
          <p:nvPr/>
        </p:nvSpPr>
        <p:spPr bwMode="auto">
          <a:xfrm>
            <a:off x="762000" y="1066800"/>
            <a:ext cx="7924800" cy="336550"/>
          </a:xfrm>
          <a:prstGeom prst="rect">
            <a:avLst/>
          </a:prstGeom>
          <a:solidFill>
            <a:schemeClr val="bg1"/>
          </a:solidFill>
          <a:ln w="9525">
            <a:noFill/>
            <a:miter lim="800000"/>
            <a:headEnd/>
            <a:tailEnd/>
          </a:ln>
          <a:effectLst/>
        </p:spPr>
        <p:txBody>
          <a:bodyPr>
            <a:prstTxWarp prst="textNoShape">
              <a:avLst/>
            </a:prstTxWarp>
            <a:spAutoFit/>
          </a:bodyPr>
          <a:lstStyle/>
          <a:p>
            <a:pPr eaLnBrk="0" hangingPunct="0"/>
            <a:r>
              <a:rPr lang="en-US" sz="1600" dirty="0">
                <a:solidFill>
                  <a:srgbClr val="000000"/>
                </a:solidFill>
                <a:latin typeface="Arial"/>
                <a:ea typeface="Arial" charset="0"/>
                <a:cs typeface="Arial"/>
              </a:rPr>
              <a:t>Stress profile, </a:t>
            </a:r>
            <a:r>
              <a:rPr lang="en-US" sz="1600" dirty="0" err="1">
                <a:solidFill>
                  <a:srgbClr val="000000"/>
                </a:solidFill>
                <a:latin typeface="Arial"/>
                <a:ea typeface="Arial" charset="0"/>
                <a:cs typeface="Arial"/>
              </a:rPr>
              <a:t>Mesaverde</a:t>
            </a:r>
            <a:r>
              <a:rPr lang="en-US" sz="1600" dirty="0">
                <a:solidFill>
                  <a:srgbClr val="000000"/>
                </a:solidFill>
                <a:latin typeface="Arial"/>
                <a:ea typeface="Arial" charset="0"/>
                <a:cs typeface="Arial"/>
              </a:rPr>
              <a:t> Group, Rifle, Colorado (after </a:t>
            </a:r>
            <a:r>
              <a:rPr lang="en-US" sz="1600" dirty="0" err="1">
                <a:solidFill>
                  <a:srgbClr val="000000"/>
                </a:solidFill>
                <a:latin typeface="Arial"/>
                <a:ea typeface="Arial" charset="0"/>
                <a:cs typeface="Arial"/>
              </a:rPr>
              <a:t>Warpinski</a:t>
            </a:r>
            <a:r>
              <a:rPr lang="en-US" sz="1600" dirty="0">
                <a:solidFill>
                  <a:srgbClr val="000000"/>
                </a:solidFill>
                <a:latin typeface="Arial"/>
                <a:ea typeface="Arial" charset="0"/>
                <a:cs typeface="Arial"/>
              </a:rPr>
              <a:t> et al., 1985)</a:t>
            </a:r>
          </a:p>
        </p:txBody>
      </p:sp>
      <p:grpSp>
        <p:nvGrpSpPr>
          <p:cNvPr id="5" name="Group 13"/>
          <p:cNvGrpSpPr>
            <a:grpSpLocks/>
          </p:cNvGrpSpPr>
          <p:nvPr/>
        </p:nvGrpSpPr>
        <p:grpSpPr bwMode="auto">
          <a:xfrm>
            <a:off x="5067300" y="3886200"/>
            <a:ext cx="228600" cy="1828800"/>
            <a:chOff x="3864" y="2352"/>
            <a:chExt cx="144" cy="1152"/>
          </a:xfrm>
        </p:grpSpPr>
        <p:sp>
          <p:nvSpPr>
            <p:cNvPr id="417806" name="Rectangle 14"/>
            <p:cNvSpPr>
              <a:spLocks noChangeArrowheads="1"/>
            </p:cNvSpPr>
            <p:nvPr/>
          </p:nvSpPr>
          <p:spPr bwMode="auto">
            <a:xfrm>
              <a:off x="3888" y="2352"/>
              <a:ext cx="48" cy="60"/>
            </a:xfrm>
            <a:prstGeom prst="rect">
              <a:avLst/>
            </a:prstGeom>
            <a:solidFill>
              <a:srgbClr val="FF0000"/>
            </a:solidFill>
            <a:ln w="9525">
              <a:solidFill>
                <a:schemeClr val="tx1"/>
              </a:solidFill>
              <a:miter lim="800000"/>
              <a:headEnd/>
              <a:tailEnd/>
            </a:ln>
            <a:effectLst/>
          </p:spPr>
          <p:txBody>
            <a:bodyPr wrap="none" anchor="ctr">
              <a:prstTxWarp prst="textNoShape">
                <a:avLst/>
              </a:prstTxWarp>
            </a:bodyPr>
            <a:lstStyle/>
            <a:p>
              <a:endParaRPr lang="en-US"/>
            </a:p>
          </p:txBody>
        </p:sp>
        <p:sp>
          <p:nvSpPr>
            <p:cNvPr id="417807" name="Rectangle 15"/>
            <p:cNvSpPr>
              <a:spLocks noChangeArrowheads="1"/>
            </p:cNvSpPr>
            <p:nvPr/>
          </p:nvSpPr>
          <p:spPr bwMode="auto">
            <a:xfrm>
              <a:off x="3960" y="2622"/>
              <a:ext cx="48" cy="60"/>
            </a:xfrm>
            <a:prstGeom prst="rect">
              <a:avLst/>
            </a:prstGeom>
            <a:solidFill>
              <a:srgbClr val="FF0000"/>
            </a:solidFill>
            <a:ln w="9525">
              <a:solidFill>
                <a:schemeClr val="tx1"/>
              </a:solidFill>
              <a:miter lim="800000"/>
              <a:headEnd/>
              <a:tailEnd/>
            </a:ln>
            <a:effectLst/>
          </p:spPr>
          <p:txBody>
            <a:bodyPr wrap="none" anchor="ctr">
              <a:prstTxWarp prst="textNoShape">
                <a:avLst/>
              </a:prstTxWarp>
            </a:bodyPr>
            <a:lstStyle/>
            <a:p>
              <a:endParaRPr lang="en-US"/>
            </a:p>
          </p:txBody>
        </p:sp>
        <p:sp>
          <p:nvSpPr>
            <p:cNvPr id="417808" name="Rectangle 16"/>
            <p:cNvSpPr>
              <a:spLocks noChangeArrowheads="1"/>
            </p:cNvSpPr>
            <p:nvPr/>
          </p:nvSpPr>
          <p:spPr bwMode="auto">
            <a:xfrm>
              <a:off x="3864" y="3312"/>
              <a:ext cx="48" cy="60"/>
            </a:xfrm>
            <a:prstGeom prst="rect">
              <a:avLst/>
            </a:prstGeom>
            <a:solidFill>
              <a:srgbClr val="FF0000"/>
            </a:solidFill>
            <a:ln w="9525">
              <a:solidFill>
                <a:schemeClr val="tx1"/>
              </a:solidFill>
              <a:miter lim="800000"/>
              <a:headEnd/>
              <a:tailEnd/>
            </a:ln>
            <a:effectLst/>
          </p:spPr>
          <p:txBody>
            <a:bodyPr wrap="none" anchor="ctr">
              <a:prstTxWarp prst="textNoShape">
                <a:avLst/>
              </a:prstTxWarp>
            </a:bodyPr>
            <a:lstStyle/>
            <a:p>
              <a:endParaRPr lang="en-US"/>
            </a:p>
          </p:txBody>
        </p:sp>
        <p:sp>
          <p:nvSpPr>
            <p:cNvPr id="417809" name="Rectangle 17"/>
            <p:cNvSpPr>
              <a:spLocks noChangeArrowheads="1"/>
            </p:cNvSpPr>
            <p:nvPr/>
          </p:nvSpPr>
          <p:spPr bwMode="auto">
            <a:xfrm>
              <a:off x="3882" y="3444"/>
              <a:ext cx="48" cy="60"/>
            </a:xfrm>
            <a:prstGeom prst="rect">
              <a:avLst/>
            </a:prstGeom>
            <a:solidFill>
              <a:srgbClr val="FF0000"/>
            </a:solidFill>
            <a:ln w="9525">
              <a:solidFill>
                <a:schemeClr val="tx1"/>
              </a:solidFill>
              <a:miter lim="800000"/>
              <a:headEnd/>
              <a:tailEnd/>
            </a:ln>
            <a:effectLst/>
          </p:spPr>
          <p:txBody>
            <a:bodyPr wrap="none" anchor="ctr">
              <a:prstTxWarp prst="textNoShape">
                <a:avLst/>
              </a:prstTxWarp>
            </a:bodyPr>
            <a:lstStyle/>
            <a:p>
              <a:endParaRPr lang="en-US"/>
            </a:p>
          </p:txBody>
        </p:sp>
      </p:grpSp>
      <p:grpSp>
        <p:nvGrpSpPr>
          <p:cNvPr id="6" name="Group 18"/>
          <p:cNvGrpSpPr>
            <a:grpSpLocks/>
          </p:cNvGrpSpPr>
          <p:nvPr/>
        </p:nvGrpSpPr>
        <p:grpSpPr bwMode="auto">
          <a:xfrm>
            <a:off x="4486275" y="4724400"/>
            <a:ext cx="523875" cy="561975"/>
            <a:chOff x="3498" y="2880"/>
            <a:chExt cx="330" cy="354"/>
          </a:xfrm>
        </p:grpSpPr>
        <p:sp>
          <p:nvSpPr>
            <p:cNvPr id="417811" name="Rectangle 19"/>
            <p:cNvSpPr>
              <a:spLocks noChangeArrowheads="1"/>
            </p:cNvSpPr>
            <p:nvPr/>
          </p:nvSpPr>
          <p:spPr bwMode="auto">
            <a:xfrm>
              <a:off x="3498" y="2880"/>
              <a:ext cx="48" cy="60"/>
            </a:xfrm>
            <a:prstGeom prst="rect">
              <a:avLst/>
            </a:prstGeom>
            <a:solidFill>
              <a:schemeClr val="tx1"/>
            </a:solidFill>
            <a:ln w="9525">
              <a:solidFill>
                <a:schemeClr val="tx1"/>
              </a:solidFill>
              <a:miter lim="800000"/>
              <a:headEnd/>
              <a:tailEnd/>
            </a:ln>
            <a:effectLst/>
          </p:spPr>
          <p:txBody>
            <a:bodyPr wrap="none" anchor="ctr">
              <a:prstTxWarp prst="textNoShape">
                <a:avLst/>
              </a:prstTxWarp>
            </a:bodyPr>
            <a:lstStyle/>
            <a:p>
              <a:endParaRPr lang="en-US"/>
            </a:p>
          </p:txBody>
        </p:sp>
        <p:sp>
          <p:nvSpPr>
            <p:cNvPr id="417812" name="Rectangle 20"/>
            <p:cNvSpPr>
              <a:spLocks noChangeArrowheads="1"/>
            </p:cNvSpPr>
            <p:nvPr/>
          </p:nvSpPr>
          <p:spPr bwMode="auto">
            <a:xfrm>
              <a:off x="3552" y="2988"/>
              <a:ext cx="48" cy="60"/>
            </a:xfrm>
            <a:prstGeom prst="rect">
              <a:avLst/>
            </a:prstGeom>
            <a:solidFill>
              <a:schemeClr val="tx1"/>
            </a:solidFill>
            <a:ln w="9525">
              <a:solidFill>
                <a:schemeClr val="tx1"/>
              </a:solidFill>
              <a:miter lim="800000"/>
              <a:headEnd/>
              <a:tailEnd/>
            </a:ln>
            <a:effectLst/>
          </p:spPr>
          <p:txBody>
            <a:bodyPr wrap="none" anchor="ctr">
              <a:prstTxWarp prst="textNoShape">
                <a:avLst/>
              </a:prstTxWarp>
            </a:bodyPr>
            <a:lstStyle/>
            <a:p>
              <a:endParaRPr lang="en-US"/>
            </a:p>
          </p:txBody>
        </p:sp>
        <p:sp>
          <p:nvSpPr>
            <p:cNvPr id="417813" name="Rectangle 21"/>
            <p:cNvSpPr>
              <a:spLocks noChangeArrowheads="1"/>
            </p:cNvSpPr>
            <p:nvPr/>
          </p:nvSpPr>
          <p:spPr bwMode="auto">
            <a:xfrm>
              <a:off x="3540" y="3072"/>
              <a:ext cx="48" cy="60"/>
            </a:xfrm>
            <a:prstGeom prst="rect">
              <a:avLst/>
            </a:prstGeom>
            <a:solidFill>
              <a:schemeClr val="tx1"/>
            </a:solidFill>
            <a:ln w="9525">
              <a:solidFill>
                <a:schemeClr val="tx1"/>
              </a:solidFill>
              <a:miter lim="800000"/>
              <a:headEnd/>
              <a:tailEnd/>
            </a:ln>
            <a:effectLst/>
          </p:spPr>
          <p:txBody>
            <a:bodyPr wrap="none" anchor="ctr">
              <a:prstTxWarp prst="textNoShape">
                <a:avLst/>
              </a:prstTxWarp>
            </a:bodyPr>
            <a:lstStyle/>
            <a:p>
              <a:endParaRPr lang="en-US"/>
            </a:p>
          </p:txBody>
        </p:sp>
        <p:sp>
          <p:nvSpPr>
            <p:cNvPr id="417814" name="Rectangle 22"/>
            <p:cNvSpPr>
              <a:spLocks noChangeArrowheads="1"/>
            </p:cNvSpPr>
            <p:nvPr/>
          </p:nvSpPr>
          <p:spPr bwMode="auto">
            <a:xfrm>
              <a:off x="3540" y="3174"/>
              <a:ext cx="48" cy="60"/>
            </a:xfrm>
            <a:prstGeom prst="rect">
              <a:avLst/>
            </a:prstGeom>
            <a:solidFill>
              <a:schemeClr val="tx1"/>
            </a:solidFill>
            <a:ln w="9525">
              <a:solidFill>
                <a:schemeClr val="tx1"/>
              </a:solidFill>
              <a:miter lim="800000"/>
              <a:headEnd/>
              <a:tailEnd/>
            </a:ln>
            <a:effectLst/>
          </p:spPr>
          <p:txBody>
            <a:bodyPr wrap="none" anchor="ctr">
              <a:prstTxWarp prst="textNoShape">
                <a:avLst/>
              </a:prstTxWarp>
            </a:bodyPr>
            <a:lstStyle/>
            <a:p>
              <a:endParaRPr lang="en-US"/>
            </a:p>
          </p:txBody>
        </p:sp>
        <p:sp>
          <p:nvSpPr>
            <p:cNvPr id="417815" name="Rectangle 23"/>
            <p:cNvSpPr>
              <a:spLocks noChangeArrowheads="1"/>
            </p:cNvSpPr>
            <p:nvPr/>
          </p:nvSpPr>
          <p:spPr bwMode="auto">
            <a:xfrm>
              <a:off x="3780" y="3060"/>
              <a:ext cx="48" cy="60"/>
            </a:xfrm>
            <a:prstGeom prst="rect">
              <a:avLst/>
            </a:prstGeom>
            <a:solidFill>
              <a:schemeClr val="tx1"/>
            </a:solidFill>
            <a:ln w="9525">
              <a:solidFill>
                <a:schemeClr val="tx1"/>
              </a:solidFill>
              <a:miter lim="800000"/>
              <a:headEnd/>
              <a:tailEnd/>
            </a:ln>
            <a:effectLst/>
          </p:spPr>
          <p:txBody>
            <a:bodyPr wrap="none" anchor="ctr">
              <a:prstTxWarp prst="textNoShape">
                <a:avLst/>
              </a:prstTxWarp>
            </a:bodyPr>
            <a:lstStyle/>
            <a:p>
              <a:endParaRPr lang="en-US"/>
            </a:p>
          </p:txBody>
        </p:sp>
      </p:grpSp>
      <p:sp>
        <p:nvSpPr>
          <p:cNvPr id="417816" name="Text Box 24"/>
          <p:cNvSpPr txBox="1">
            <a:spLocks noChangeArrowheads="1"/>
          </p:cNvSpPr>
          <p:nvPr/>
        </p:nvSpPr>
        <p:spPr bwMode="auto">
          <a:xfrm>
            <a:off x="304800" y="3352800"/>
            <a:ext cx="2286000" cy="369332"/>
          </a:xfrm>
          <a:prstGeom prst="rect">
            <a:avLst/>
          </a:prstGeom>
          <a:noFill/>
          <a:ln w="9525">
            <a:noFill/>
            <a:miter lim="800000"/>
            <a:headEnd/>
            <a:tailEnd/>
          </a:ln>
          <a:effectLst/>
        </p:spPr>
        <p:txBody>
          <a:bodyPr wrap="square">
            <a:prstTxWarp prst="textNoShape">
              <a:avLst/>
            </a:prstTxWarp>
            <a:spAutoFit/>
          </a:bodyPr>
          <a:lstStyle/>
          <a:p>
            <a:pPr algn="ctr">
              <a:spcBef>
                <a:spcPct val="50000"/>
              </a:spcBef>
            </a:pPr>
            <a:r>
              <a:rPr lang="en-US" dirty="0">
                <a:solidFill>
                  <a:srgbClr val="FF0000"/>
                </a:solidFill>
                <a:ea typeface="Arial" charset="0"/>
                <a:cs typeface="Arial" charset="0"/>
              </a:rPr>
              <a:t>Usually,</a:t>
            </a:r>
            <a:r>
              <a:rPr lang="en-US" dirty="0" smtClean="0">
                <a:solidFill>
                  <a:srgbClr val="FF0000"/>
                </a:solidFill>
                <a:ea typeface="Arial" charset="0"/>
                <a:cs typeface="Arial" charset="0"/>
              </a:rPr>
              <a:t> </a:t>
            </a:r>
            <a:r>
              <a:rPr lang="en-US" dirty="0" err="1" smtClean="0">
                <a:solidFill>
                  <a:srgbClr val="FF0000"/>
                </a:solidFill>
                <a:latin typeface="Arial"/>
                <a:ea typeface="Arial" charset="0"/>
                <a:cs typeface="Arial"/>
              </a:rPr>
              <a:t>S</a:t>
            </a:r>
            <a:r>
              <a:rPr lang="en-US" baseline="-25000" dirty="0" err="1" smtClean="0">
                <a:solidFill>
                  <a:srgbClr val="FF0000"/>
                </a:solidFill>
                <a:ea typeface="Arial" charset="0"/>
                <a:cs typeface="Arial" charset="0"/>
              </a:rPr>
              <a:t>sand</a:t>
            </a:r>
            <a:r>
              <a:rPr lang="en-US" dirty="0" smtClean="0">
                <a:solidFill>
                  <a:srgbClr val="FF0000"/>
                </a:solidFill>
                <a:ea typeface="Arial" charset="0"/>
                <a:cs typeface="Arial" charset="0"/>
              </a:rPr>
              <a:t> </a:t>
            </a:r>
            <a:r>
              <a:rPr lang="en-US" dirty="0">
                <a:solidFill>
                  <a:srgbClr val="FF0000"/>
                </a:solidFill>
                <a:ea typeface="Arial" charset="0"/>
                <a:cs typeface="Arial" charset="0"/>
              </a:rPr>
              <a:t>&lt;</a:t>
            </a:r>
            <a:r>
              <a:rPr lang="en-US" dirty="0" smtClean="0">
                <a:solidFill>
                  <a:srgbClr val="FF0000"/>
                </a:solidFill>
                <a:ea typeface="Arial" charset="0"/>
                <a:cs typeface="Arial" charset="0"/>
              </a:rPr>
              <a:t> </a:t>
            </a:r>
            <a:r>
              <a:rPr lang="en-US" dirty="0" err="1" smtClean="0">
                <a:solidFill>
                  <a:srgbClr val="FF0000"/>
                </a:solidFill>
                <a:latin typeface="Arial"/>
                <a:ea typeface="Arial" charset="0"/>
                <a:cs typeface="Arial"/>
              </a:rPr>
              <a:t>S</a:t>
            </a:r>
            <a:r>
              <a:rPr lang="en-US" baseline="-25000" dirty="0" err="1" smtClean="0">
                <a:solidFill>
                  <a:srgbClr val="FF0000"/>
                </a:solidFill>
                <a:ea typeface="Arial" charset="0"/>
                <a:cs typeface="Arial" charset="0"/>
              </a:rPr>
              <a:t>shale</a:t>
            </a:r>
            <a:endParaRPr lang="en-US" baseline="-25000" dirty="0">
              <a:solidFill>
                <a:srgbClr val="FF0000"/>
              </a:solidFill>
              <a:ea typeface="Arial" charset="0"/>
              <a:cs typeface="Arial" charset="0"/>
            </a:endParaRPr>
          </a:p>
        </p:txBody>
      </p:sp>
      <p:sp>
        <p:nvSpPr>
          <p:cNvPr id="417817" name="Text Box 25"/>
          <p:cNvSpPr txBox="1">
            <a:spLocks noChangeArrowheads="1"/>
          </p:cNvSpPr>
          <p:nvPr/>
        </p:nvSpPr>
        <p:spPr bwMode="auto">
          <a:xfrm>
            <a:off x="1447800" y="193675"/>
            <a:ext cx="8458200" cy="487313"/>
          </a:xfrm>
          <a:prstGeom prst="rect">
            <a:avLst/>
          </a:prstGeom>
          <a:noFill/>
          <a:ln w="9525">
            <a:noFill/>
            <a:miter lim="800000"/>
            <a:headEnd/>
            <a:tailEnd/>
          </a:ln>
          <a:effectLst/>
        </p:spPr>
        <p:txBody>
          <a:bodyPr wrap="square">
            <a:prstTxWarp prst="textNoShape">
              <a:avLst/>
            </a:prstTxWarp>
            <a:spAutoFit/>
          </a:bodyPr>
          <a:lstStyle/>
          <a:p>
            <a:pPr eaLnBrk="0" hangingPunct="0">
              <a:lnSpc>
                <a:spcPct val="90000"/>
              </a:lnSpc>
            </a:pPr>
            <a:r>
              <a:rPr lang="en-US" sz="2800" dirty="0" smtClean="0">
                <a:latin typeface="Arial"/>
                <a:ea typeface="Arial" charset="0"/>
                <a:cs typeface="Arial"/>
              </a:rPr>
              <a:t>Why is Stress Usually Higher in </a:t>
            </a:r>
            <a:r>
              <a:rPr lang="en-US" sz="2800" dirty="0" err="1" smtClean="0">
                <a:latin typeface="Arial"/>
                <a:ea typeface="Arial" charset="0"/>
                <a:cs typeface="Arial"/>
              </a:rPr>
              <a:t>Shales</a:t>
            </a:r>
            <a:r>
              <a:rPr lang="en-US" sz="2800" dirty="0" smtClean="0">
                <a:latin typeface="Arial"/>
                <a:ea typeface="Arial" charset="0"/>
                <a:cs typeface="Arial"/>
              </a:rPr>
              <a:t>?</a:t>
            </a:r>
            <a:endParaRPr lang="en-US" sz="2800" dirty="0">
              <a:latin typeface="Arial"/>
              <a:ea typeface="Arial" charset="0"/>
              <a:cs typeface="Arial"/>
            </a:endParaRPr>
          </a:p>
        </p:txBody>
      </p:sp>
      <p:sp>
        <p:nvSpPr>
          <p:cNvPr id="417818" name="Text Box 26"/>
          <p:cNvSpPr txBox="1">
            <a:spLocks noChangeArrowheads="1"/>
          </p:cNvSpPr>
          <p:nvPr/>
        </p:nvSpPr>
        <p:spPr bwMode="auto">
          <a:xfrm>
            <a:off x="6489700" y="4406900"/>
            <a:ext cx="2590800" cy="581025"/>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600"/>
              <a:t>Stress measurements in shale</a:t>
            </a:r>
          </a:p>
        </p:txBody>
      </p:sp>
      <p:sp>
        <p:nvSpPr>
          <p:cNvPr id="417819" name="Text Box 27"/>
          <p:cNvSpPr txBox="1">
            <a:spLocks noChangeArrowheads="1"/>
          </p:cNvSpPr>
          <p:nvPr/>
        </p:nvSpPr>
        <p:spPr bwMode="auto">
          <a:xfrm>
            <a:off x="533400" y="4648200"/>
            <a:ext cx="2247900" cy="581025"/>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600"/>
              <a:t>Stress measurements in sand </a:t>
            </a:r>
          </a:p>
        </p:txBody>
      </p:sp>
      <p:sp>
        <p:nvSpPr>
          <p:cNvPr id="417820" name="Line 28"/>
          <p:cNvSpPr>
            <a:spLocks noChangeShapeType="1"/>
          </p:cNvSpPr>
          <p:nvPr/>
        </p:nvSpPr>
        <p:spPr bwMode="auto">
          <a:xfrm flipV="1">
            <a:off x="1714500" y="4978400"/>
            <a:ext cx="1358900" cy="38100"/>
          </a:xfrm>
          <a:prstGeom prst="line">
            <a:avLst/>
          </a:prstGeom>
          <a:noFill/>
          <a:ln w="38100">
            <a:solidFill>
              <a:schemeClr val="tx1"/>
            </a:solidFill>
            <a:round/>
            <a:headEnd/>
            <a:tailEnd type="triangle" w="med" len="med"/>
          </a:ln>
          <a:effectLst/>
        </p:spPr>
        <p:txBody>
          <a:bodyPr>
            <a:prstTxWarp prst="textNoShape">
              <a:avLst/>
            </a:prstTxWarp>
          </a:bodyPr>
          <a:lstStyle/>
          <a:p>
            <a:endParaRPr lang="en-US"/>
          </a:p>
        </p:txBody>
      </p:sp>
      <p:sp>
        <p:nvSpPr>
          <p:cNvPr id="417821" name="Line 29"/>
          <p:cNvSpPr>
            <a:spLocks noChangeShapeType="1"/>
          </p:cNvSpPr>
          <p:nvPr/>
        </p:nvSpPr>
        <p:spPr bwMode="auto">
          <a:xfrm flipH="1" flipV="1">
            <a:off x="5638800" y="4267200"/>
            <a:ext cx="685800" cy="304800"/>
          </a:xfrm>
          <a:prstGeom prst="line">
            <a:avLst/>
          </a:prstGeom>
          <a:noFill/>
          <a:ln w="38100">
            <a:solidFill>
              <a:schemeClr val="tx1"/>
            </a:solidFill>
            <a:round/>
            <a:headEnd/>
            <a:tailEnd type="triangle" w="med" len="med"/>
          </a:ln>
          <a:effectLst/>
        </p:spPr>
        <p:txBody>
          <a:bodyPr>
            <a:prstTxWarp prst="textNoShape">
              <a:avLst/>
            </a:prstTxWarp>
          </a:bodyPr>
          <a:lstStyle/>
          <a:p>
            <a:endParaRPr lang="en-US"/>
          </a:p>
        </p:txBody>
      </p:sp>
      <p:sp>
        <p:nvSpPr>
          <p:cNvPr id="417822" name="Line 30"/>
          <p:cNvSpPr>
            <a:spLocks noChangeShapeType="1"/>
          </p:cNvSpPr>
          <p:nvPr/>
        </p:nvSpPr>
        <p:spPr bwMode="auto">
          <a:xfrm flipH="1">
            <a:off x="5715000" y="4800600"/>
            <a:ext cx="685800" cy="609600"/>
          </a:xfrm>
          <a:prstGeom prst="line">
            <a:avLst/>
          </a:prstGeom>
          <a:noFill/>
          <a:ln w="38100">
            <a:solidFill>
              <a:schemeClr val="tx1"/>
            </a:solidFill>
            <a:round/>
            <a:headEnd/>
            <a:tailEnd type="triangle" w="med" len="med"/>
          </a:ln>
          <a:effectLst/>
        </p:spPr>
        <p:txBody>
          <a:bodyPr>
            <a:prstTxWarp prst="textNoShape">
              <a:avLst/>
            </a:prstTxWarp>
          </a:bodyPr>
          <a:lstStyle/>
          <a:p>
            <a:endParaRPr lang="en-US"/>
          </a:p>
        </p:txBody>
      </p:sp>
      <p:grpSp>
        <p:nvGrpSpPr>
          <p:cNvPr id="7" name="Group 10"/>
          <p:cNvGrpSpPr>
            <a:grpSpLocks/>
          </p:cNvGrpSpPr>
          <p:nvPr/>
        </p:nvGrpSpPr>
        <p:grpSpPr bwMode="auto">
          <a:xfrm>
            <a:off x="0" y="838200"/>
            <a:ext cx="9144000" cy="136525"/>
            <a:chOff x="0" y="1180"/>
            <a:chExt cx="5760" cy="86"/>
          </a:xfrm>
        </p:grpSpPr>
        <p:sp>
          <p:nvSpPr>
            <p:cNvPr id="34" name="Rectangle 33"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35" name="Rectangle 34"/>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36" name="Picture 35"/>
          <p:cNvPicPr>
            <a:picLocks noChangeAspect="1" noChangeArrowheads="1"/>
          </p:cNvPicPr>
          <p:nvPr/>
        </p:nvPicPr>
        <p:blipFill>
          <a:blip r:embed="rId4"/>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pic>
        <p:nvPicPr>
          <p:cNvPr id="44034" name="Picture 2" descr="5-25_11"/>
          <p:cNvPicPr>
            <a:picLocks noChangeAspect="1" noChangeArrowheads="1"/>
          </p:cNvPicPr>
          <p:nvPr/>
        </p:nvPicPr>
        <p:blipFill>
          <a:blip r:embed="rId2"/>
          <a:srcRect/>
          <a:stretch>
            <a:fillRect/>
          </a:stretch>
        </p:blipFill>
        <p:spPr bwMode="auto">
          <a:xfrm>
            <a:off x="457200" y="1014413"/>
            <a:ext cx="3028950" cy="5248275"/>
          </a:xfrm>
          <a:prstGeom prst="rect">
            <a:avLst/>
          </a:prstGeom>
          <a:noFill/>
          <a:ln w="9525">
            <a:noFill/>
            <a:miter lim="800000"/>
            <a:headEnd/>
            <a:tailEnd/>
          </a:ln>
        </p:spPr>
      </p:pic>
      <p:sp>
        <p:nvSpPr>
          <p:cNvPr id="44035" name="Rectangle 4"/>
          <p:cNvSpPr>
            <a:spLocks noGrp="1" noChangeArrowheads="1"/>
          </p:cNvSpPr>
          <p:nvPr>
            <p:ph type="title"/>
          </p:nvPr>
        </p:nvSpPr>
        <p:spPr>
          <a:xfrm>
            <a:off x="457200" y="-152400"/>
            <a:ext cx="8229600" cy="1143000"/>
          </a:xfrm>
          <a:noFill/>
        </p:spPr>
        <p:txBody>
          <a:bodyPr/>
          <a:lstStyle/>
          <a:p>
            <a:pPr eaLnBrk="1" hangingPunct="1"/>
            <a:r>
              <a:rPr lang="en-US" sz="2800" dirty="0">
                <a:latin typeface="Arial"/>
                <a:cs typeface="Arial"/>
              </a:rPr>
              <a:t>High Shale Stress Due to Creep? </a:t>
            </a:r>
          </a:p>
        </p:txBody>
      </p:sp>
      <p:pic>
        <p:nvPicPr>
          <p:cNvPr id="44037" name="Picture 6" descr="creep_cop"/>
          <p:cNvPicPr>
            <a:picLocks noChangeAspect="1" noChangeArrowheads="1"/>
          </p:cNvPicPr>
          <p:nvPr/>
        </p:nvPicPr>
        <p:blipFill>
          <a:blip r:embed="rId3"/>
          <a:srcRect l="4735" r="4166"/>
          <a:stretch>
            <a:fillRect/>
          </a:stretch>
        </p:blipFill>
        <p:spPr bwMode="auto">
          <a:xfrm>
            <a:off x="3505200" y="850900"/>
            <a:ext cx="4826000" cy="3973513"/>
          </a:xfrm>
          <a:prstGeom prst="rect">
            <a:avLst/>
          </a:prstGeom>
          <a:noFill/>
          <a:ln w="9525">
            <a:noFill/>
            <a:miter lim="800000"/>
            <a:headEnd/>
            <a:tailEnd/>
          </a:ln>
        </p:spPr>
      </p:pic>
      <p:sp>
        <p:nvSpPr>
          <p:cNvPr id="44038" name="Text Box 7"/>
          <p:cNvSpPr txBox="1">
            <a:spLocks noChangeArrowheads="1"/>
          </p:cNvSpPr>
          <p:nvPr/>
        </p:nvSpPr>
        <p:spPr bwMode="auto">
          <a:xfrm>
            <a:off x="7521575" y="1582738"/>
            <a:ext cx="647700" cy="641350"/>
          </a:xfrm>
          <a:prstGeom prst="rect">
            <a:avLst/>
          </a:prstGeom>
          <a:noFill/>
          <a:ln w="9525">
            <a:noFill/>
            <a:miter lim="800000"/>
            <a:headEnd/>
            <a:tailEnd/>
          </a:ln>
        </p:spPr>
        <p:txBody>
          <a:bodyPr>
            <a:prstTxWarp prst="textNoShape">
              <a:avLst/>
            </a:prstTxWarp>
            <a:spAutoFit/>
          </a:bodyPr>
          <a:lstStyle/>
          <a:p>
            <a:pPr>
              <a:spcBef>
                <a:spcPct val="50000"/>
              </a:spcBef>
            </a:pPr>
            <a:r>
              <a:rPr kumimoji="1" lang="en-US" altLang="ja-JP">
                <a:latin typeface="Calibri" charset="0"/>
                <a:ea typeface="ＭＳ Ｐゴシック" charset="-128"/>
                <a:cs typeface="ＭＳ Ｐゴシック" charset="-128"/>
              </a:rPr>
              <a:t>39%clay</a:t>
            </a:r>
          </a:p>
        </p:txBody>
      </p:sp>
      <p:sp>
        <p:nvSpPr>
          <p:cNvPr id="44039" name="Text Box 9"/>
          <p:cNvSpPr txBox="1">
            <a:spLocks noChangeArrowheads="1"/>
          </p:cNvSpPr>
          <p:nvPr/>
        </p:nvSpPr>
        <p:spPr bwMode="auto">
          <a:xfrm>
            <a:off x="7275513" y="3956050"/>
            <a:ext cx="973137" cy="366713"/>
          </a:xfrm>
          <a:prstGeom prst="rect">
            <a:avLst/>
          </a:prstGeom>
          <a:noFill/>
          <a:ln w="9525">
            <a:noFill/>
            <a:miter lim="800000"/>
            <a:headEnd/>
            <a:tailEnd/>
          </a:ln>
        </p:spPr>
        <p:txBody>
          <a:bodyPr>
            <a:prstTxWarp prst="textNoShape">
              <a:avLst/>
            </a:prstTxWarp>
            <a:spAutoFit/>
          </a:bodyPr>
          <a:lstStyle/>
          <a:p>
            <a:pPr>
              <a:spcBef>
                <a:spcPct val="50000"/>
              </a:spcBef>
            </a:pPr>
            <a:r>
              <a:rPr kumimoji="1" lang="en-US" altLang="ja-JP">
                <a:latin typeface="Calibri" charset="0"/>
                <a:ea typeface="ＭＳ Ｐゴシック" charset="-128"/>
                <a:cs typeface="ＭＳ Ｐゴシック" charset="-128"/>
              </a:rPr>
              <a:t>5% clay</a:t>
            </a:r>
          </a:p>
        </p:txBody>
      </p:sp>
      <p:sp>
        <p:nvSpPr>
          <p:cNvPr id="44040" name="AutoShape 10"/>
          <p:cNvSpPr>
            <a:spLocks/>
          </p:cNvSpPr>
          <p:nvPr/>
        </p:nvSpPr>
        <p:spPr bwMode="auto">
          <a:xfrm>
            <a:off x="7881938" y="3313113"/>
            <a:ext cx="504825" cy="358775"/>
          </a:xfrm>
          <a:prstGeom prst="rightBrace">
            <a:avLst>
              <a:gd name="adj1" fmla="val 0"/>
              <a:gd name="adj2" fmla="val 50000"/>
            </a:avLst>
          </a:prstGeom>
          <a:noFill/>
          <a:ln w="28575">
            <a:solidFill>
              <a:schemeClr val="tx1"/>
            </a:solidFill>
            <a:round/>
            <a:headEnd/>
            <a:tailEnd/>
          </a:ln>
        </p:spPr>
        <p:txBody>
          <a:bodyPr wrap="none" anchor="ctr">
            <a:prstTxWarp prst="textNoShape">
              <a:avLst/>
            </a:prstTxWarp>
          </a:bodyPr>
          <a:lstStyle/>
          <a:p>
            <a:endParaRPr kumimoji="1" lang="ja-JP" altLang="en-US">
              <a:latin typeface="Calibri" charset="0"/>
              <a:ea typeface="ＭＳ Ｐゴシック" charset="-128"/>
              <a:cs typeface="ＭＳ Ｐゴシック" charset="-128"/>
            </a:endParaRPr>
          </a:p>
        </p:txBody>
      </p:sp>
      <p:sp>
        <p:nvSpPr>
          <p:cNvPr id="44041" name="Text Box 8"/>
          <p:cNvSpPr txBox="1">
            <a:spLocks noChangeArrowheads="1"/>
          </p:cNvSpPr>
          <p:nvPr/>
        </p:nvSpPr>
        <p:spPr bwMode="auto">
          <a:xfrm>
            <a:off x="8229600" y="3136900"/>
            <a:ext cx="1009650" cy="782638"/>
          </a:xfrm>
          <a:prstGeom prst="rect">
            <a:avLst/>
          </a:prstGeom>
          <a:solidFill>
            <a:schemeClr val="bg1"/>
          </a:solidFill>
          <a:ln w="9525">
            <a:noFill/>
            <a:miter lim="800000"/>
            <a:headEnd/>
            <a:tailEnd/>
          </a:ln>
        </p:spPr>
        <p:txBody>
          <a:bodyPr>
            <a:prstTxWarp prst="textNoShape">
              <a:avLst/>
            </a:prstTxWarp>
            <a:spAutoFit/>
          </a:bodyPr>
          <a:lstStyle/>
          <a:p>
            <a:pPr>
              <a:lnSpc>
                <a:spcPct val="50000"/>
              </a:lnSpc>
              <a:spcBef>
                <a:spcPct val="50000"/>
              </a:spcBef>
            </a:pPr>
            <a:r>
              <a:rPr kumimoji="1" lang="en-US" altLang="ja-JP">
                <a:latin typeface="Calibri" charset="0"/>
                <a:ea typeface="ＭＳ Ｐゴシック" charset="-128"/>
                <a:cs typeface="ＭＳ Ｐゴシック" charset="-128"/>
              </a:rPr>
              <a:t>25% </a:t>
            </a:r>
          </a:p>
          <a:p>
            <a:pPr>
              <a:lnSpc>
                <a:spcPct val="50000"/>
              </a:lnSpc>
              <a:spcBef>
                <a:spcPct val="50000"/>
              </a:spcBef>
            </a:pPr>
            <a:r>
              <a:rPr kumimoji="1" lang="en-US" altLang="ja-JP">
                <a:latin typeface="Calibri" charset="0"/>
                <a:ea typeface="ＭＳ Ｐゴシック" charset="-128"/>
                <a:cs typeface="ＭＳ Ｐゴシック" charset="-128"/>
              </a:rPr>
              <a:t>22% clay</a:t>
            </a:r>
          </a:p>
          <a:p>
            <a:pPr>
              <a:lnSpc>
                <a:spcPct val="50000"/>
              </a:lnSpc>
              <a:spcBef>
                <a:spcPct val="50000"/>
              </a:spcBef>
            </a:pPr>
            <a:r>
              <a:rPr kumimoji="1" lang="en-US" altLang="ja-JP">
                <a:latin typeface="Calibri" charset="0"/>
                <a:ea typeface="ＭＳ Ｐゴシック" charset="-128"/>
                <a:cs typeface="ＭＳ Ｐゴシック" charset="-128"/>
              </a:rPr>
              <a:t>33%</a:t>
            </a:r>
          </a:p>
        </p:txBody>
      </p:sp>
      <p:grpSp>
        <p:nvGrpSpPr>
          <p:cNvPr id="10" name="Group 10"/>
          <p:cNvGrpSpPr>
            <a:grpSpLocks/>
          </p:cNvGrpSpPr>
          <p:nvPr/>
        </p:nvGrpSpPr>
        <p:grpSpPr bwMode="auto">
          <a:xfrm>
            <a:off x="0" y="838200"/>
            <a:ext cx="9144000" cy="136525"/>
            <a:chOff x="0" y="1180"/>
            <a:chExt cx="5760" cy="86"/>
          </a:xfrm>
        </p:grpSpPr>
        <p:sp>
          <p:nvSpPr>
            <p:cNvPr id="11" name="Rectangle 10"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12" name="Rectangle 11"/>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13" name="Picture 12"/>
          <p:cNvPicPr>
            <a:picLocks noChangeAspect="1" noChangeArrowheads="1"/>
          </p:cNvPicPr>
          <p:nvPr/>
        </p:nvPicPr>
        <p:blipFill>
          <a:blip r:embed="rId4"/>
          <a:srcRect/>
          <a:stretch>
            <a:fillRect/>
          </a:stretch>
        </p:blipFill>
        <p:spPr bwMode="auto">
          <a:xfrm>
            <a:off x="152400" y="76200"/>
            <a:ext cx="681038" cy="685800"/>
          </a:xfrm>
          <a:prstGeom prst="rect">
            <a:avLst/>
          </a:prstGeom>
          <a:noFill/>
          <a:ln w="9525">
            <a:noFill/>
            <a:miter lim="800000"/>
            <a:headEnd/>
            <a:tailEnd/>
          </a:ln>
        </p:spPr>
      </p:pic>
      <p:pic>
        <p:nvPicPr>
          <p:cNvPr id="14" name="Picture 3"/>
          <p:cNvPicPr>
            <a:picLocks noChangeAspect="1" noChangeArrowheads="1"/>
          </p:cNvPicPr>
          <p:nvPr/>
        </p:nvPicPr>
        <p:blipFill>
          <a:blip r:embed="rId5"/>
          <a:srcRect l="18736" t="18083" r="50674" b="57397"/>
          <a:stretch>
            <a:fillRect/>
          </a:stretch>
        </p:blipFill>
        <p:spPr bwMode="auto">
          <a:xfrm>
            <a:off x="3705830" y="4824412"/>
            <a:ext cx="2037745" cy="2160587"/>
          </a:xfrm>
          <a:prstGeom prst="rect">
            <a:avLst/>
          </a:prstGeom>
          <a:solidFill>
            <a:schemeClr val="bg1"/>
          </a:solidFill>
          <a:ln w="9525">
            <a:noFill/>
            <a:miter lim="800000"/>
            <a:headEnd/>
            <a:tailEnd/>
          </a:ln>
        </p:spPr>
      </p:pic>
      <p:pic>
        <p:nvPicPr>
          <p:cNvPr id="15" name="Picture 3"/>
          <p:cNvPicPr>
            <a:picLocks noChangeAspect="1" noChangeArrowheads="1"/>
          </p:cNvPicPr>
          <p:nvPr/>
        </p:nvPicPr>
        <p:blipFill>
          <a:blip r:embed="rId5"/>
          <a:srcRect l="52324" t="18083" r="18736" b="57397"/>
          <a:stretch>
            <a:fillRect/>
          </a:stretch>
        </p:blipFill>
        <p:spPr bwMode="auto">
          <a:xfrm>
            <a:off x="6445420" y="4825550"/>
            <a:ext cx="1936580" cy="2172149"/>
          </a:xfrm>
          <a:prstGeom prst="rect">
            <a:avLst/>
          </a:prstGeom>
          <a:solidFill>
            <a:schemeClr val="bg1"/>
          </a:solidFill>
          <a:ln w="9525">
            <a:noFill/>
            <a:miter lim="800000"/>
            <a:headEnd/>
            <a:tailEnd/>
          </a:ln>
        </p:spPr>
      </p:pic>
      <p:sp>
        <p:nvSpPr>
          <p:cNvPr id="16" name="Right Arrow 15"/>
          <p:cNvSpPr/>
          <p:nvPr/>
        </p:nvSpPr>
        <p:spPr>
          <a:xfrm>
            <a:off x="5743575" y="5778500"/>
            <a:ext cx="701845"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pic>
        <p:nvPicPr>
          <p:cNvPr id="45060" name="Picture 4" descr="Slide9-16"/>
          <p:cNvPicPr>
            <a:picLocks noChangeAspect="1" noChangeArrowheads="1"/>
          </p:cNvPicPr>
          <p:nvPr/>
        </p:nvPicPr>
        <p:blipFill>
          <a:blip r:embed="rId2"/>
          <a:srcRect l="62651" t="42322" r="-1205" b="24173"/>
          <a:stretch>
            <a:fillRect/>
          </a:stretch>
        </p:blipFill>
        <p:spPr bwMode="auto">
          <a:xfrm>
            <a:off x="1066800" y="5257800"/>
            <a:ext cx="2438400" cy="1447800"/>
          </a:xfrm>
          <a:prstGeom prst="rect">
            <a:avLst/>
          </a:prstGeom>
          <a:noFill/>
          <a:ln w="9525">
            <a:noFill/>
            <a:miter lim="800000"/>
            <a:headEnd/>
            <a:tailEnd/>
          </a:ln>
        </p:spPr>
      </p:pic>
      <p:sp>
        <p:nvSpPr>
          <p:cNvPr id="45062" name="Text Box 8"/>
          <p:cNvSpPr txBox="1">
            <a:spLocks noChangeArrowheads="1"/>
          </p:cNvSpPr>
          <p:nvPr/>
        </p:nvSpPr>
        <p:spPr bwMode="auto">
          <a:xfrm>
            <a:off x="368300" y="25400"/>
            <a:ext cx="8686800" cy="685800"/>
          </a:xfrm>
          <a:prstGeom prst="rect">
            <a:avLst/>
          </a:prstGeom>
          <a:noFill/>
          <a:ln w="9525">
            <a:noFill/>
            <a:miter lim="800000"/>
            <a:headEnd/>
            <a:tailEnd/>
          </a:ln>
        </p:spPr>
        <p:txBody>
          <a:bodyPr anchor="ctr">
            <a:prstTxWarp prst="textNoShape">
              <a:avLst/>
            </a:prstTxWarp>
          </a:bodyPr>
          <a:lstStyle/>
          <a:p>
            <a:pPr algn="ctr" eaLnBrk="0" hangingPunct="0"/>
            <a:r>
              <a:rPr lang="en-US" altLang="ja-JP" sz="2800" dirty="0" err="1">
                <a:latin typeface="Arial"/>
                <a:ea typeface="ＭＳ Ｐゴシック" charset="-128"/>
                <a:cs typeface="Arial"/>
              </a:rPr>
              <a:t>Visco</a:t>
            </a:r>
            <a:r>
              <a:rPr lang="en-US" altLang="ja-JP" sz="2800" dirty="0">
                <a:latin typeface="Arial"/>
                <a:ea typeface="ＭＳ Ｐゴシック" charset="-128"/>
                <a:cs typeface="Arial"/>
              </a:rPr>
              <a:t>-plastic</a:t>
            </a:r>
            <a:r>
              <a:rPr lang="en-US" altLang="ja-JP" sz="2800" dirty="0" smtClean="0">
                <a:latin typeface="Arial"/>
                <a:ea typeface="ＭＳ Ｐゴシック" charset="-128"/>
                <a:cs typeface="Arial"/>
              </a:rPr>
              <a:t> Creep </a:t>
            </a:r>
            <a:r>
              <a:rPr lang="en-US" altLang="ja-JP" sz="2800" dirty="0">
                <a:latin typeface="Arial"/>
                <a:ea typeface="ＭＳ Ｐゴシック" charset="-128"/>
                <a:cs typeface="Arial"/>
              </a:rPr>
              <a:t>in GOM</a:t>
            </a:r>
            <a:r>
              <a:rPr lang="en-US" altLang="ja-JP" sz="2800" dirty="0" smtClean="0">
                <a:latin typeface="Arial"/>
                <a:ea typeface="ＭＳ Ｐゴシック" charset="-128"/>
                <a:cs typeface="Arial"/>
              </a:rPr>
              <a:t> </a:t>
            </a:r>
            <a:r>
              <a:rPr lang="en-US" altLang="ja-JP" sz="2800" dirty="0" err="1" smtClean="0">
                <a:latin typeface="Arial"/>
                <a:ea typeface="ＭＳ Ｐゴシック" charset="-128"/>
                <a:cs typeface="Arial"/>
              </a:rPr>
              <a:t>S</a:t>
            </a:r>
            <a:r>
              <a:rPr lang="en-US" altLang="ja-JP" sz="2800" dirty="0" err="1" smtClean="0">
                <a:latin typeface="Arial"/>
                <a:ea typeface="ＭＳ Ｐゴシック" charset="-128"/>
                <a:cs typeface="Arial"/>
              </a:rPr>
              <a:t>hales</a:t>
            </a:r>
            <a:endParaRPr lang="en-US" altLang="ja-JP" sz="2800" dirty="0">
              <a:latin typeface="Arial"/>
              <a:ea typeface="ＭＳ Ｐゴシック" charset="-128"/>
              <a:cs typeface="Arial"/>
            </a:endParaRPr>
          </a:p>
        </p:txBody>
      </p:sp>
      <p:grpSp>
        <p:nvGrpSpPr>
          <p:cNvPr id="3" name="Group 24"/>
          <p:cNvGrpSpPr>
            <a:grpSpLocks/>
          </p:cNvGrpSpPr>
          <p:nvPr/>
        </p:nvGrpSpPr>
        <p:grpSpPr bwMode="auto">
          <a:xfrm>
            <a:off x="76200" y="1066800"/>
            <a:ext cx="4114800" cy="4092575"/>
            <a:chOff x="48" y="672"/>
            <a:chExt cx="2592" cy="2578"/>
          </a:xfrm>
        </p:grpSpPr>
        <p:pic>
          <p:nvPicPr>
            <p:cNvPr id="45068" name="Picture 3" descr="Slide9-16"/>
            <p:cNvPicPr>
              <a:picLocks noChangeAspect="1" noChangeArrowheads="1"/>
            </p:cNvPicPr>
            <p:nvPr/>
          </p:nvPicPr>
          <p:blipFill>
            <a:blip r:embed="rId2"/>
            <a:srcRect t="5290" r="34940"/>
            <a:stretch>
              <a:fillRect/>
            </a:stretch>
          </p:blipFill>
          <p:spPr bwMode="auto">
            <a:xfrm>
              <a:off x="48" y="672"/>
              <a:ext cx="2592" cy="2578"/>
            </a:xfrm>
            <a:prstGeom prst="rect">
              <a:avLst/>
            </a:prstGeom>
            <a:noFill/>
            <a:ln w="9525">
              <a:noFill/>
              <a:miter lim="800000"/>
              <a:headEnd/>
              <a:tailEnd/>
            </a:ln>
          </p:spPr>
        </p:pic>
        <p:sp>
          <p:nvSpPr>
            <p:cNvPr id="45069" name="Freeform 15"/>
            <p:cNvSpPr>
              <a:spLocks/>
            </p:cNvSpPr>
            <p:nvPr/>
          </p:nvSpPr>
          <p:spPr bwMode="auto">
            <a:xfrm>
              <a:off x="1200" y="1488"/>
              <a:ext cx="864" cy="1392"/>
            </a:xfrm>
            <a:custGeom>
              <a:avLst/>
              <a:gdLst>
                <a:gd name="T0" fmla="*/ 0 w 864"/>
                <a:gd name="T1" fmla="*/ 0 h 1392"/>
                <a:gd name="T2" fmla="*/ 144 w 864"/>
                <a:gd name="T3" fmla="*/ 432 h 1392"/>
                <a:gd name="T4" fmla="*/ 240 w 864"/>
                <a:gd name="T5" fmla="*/ 576 h 1392"/>
                <a:gd name="T6" fmla="*/ 576 w 864"/>
                <a:gd name="T7" fmla="*/ 1056 h 1392"/>
                <a:gd name="T8" fmla="*/ 816 w 864"/>
                <a:gd name="T9" fmla="*/ 1200 h 1392"/>
                <a:gd name="T10" fmla="*/ 864 w 864"/>
                <a:gd name="T11" fmla="*/ 1392 h 1392"/>
                <a:gd name="T12" fmla="*/ 0 60000 65536"/>
                <a:gd name="T13" fmla="*/ 0 60000 65536"/>
                <a:gd name="T14" fmla="*/ 0 60000 65536"/>
                <a:gd name="T15" fmla="*/ 0 60000 65536"/>
                <a:gd name="T16" fmla="*/ 0 60000 65536"/>
                <a:gd name="T17" fmla="*/ 0 60000 65536"/>
                <a:gd name="T18" fmla="*/ 0 w 864"/>
                <a:gd name="T19" fmla="*/ 0 h 1392"/>
                <a:gd name="T20" fmla="*/ 864 w 864"/>
                <a:gd name="T21" fmla="*/ 1392 h 1392"/>
              </a:gdLst>
              <a:ahLst/>
              <a:cxnLst>
                <a:cxn ang="T12">
                  <a:pos x="T0" y="T1"/>
                </a:cxn>
                <a:cxn ang="T13">
                  <a:pos x="T2" y="T3"/>
                </a:cxn>
                <a:cxn ang="T14">
                  <a:pos x="T4" y="T5"/>
                </a:cxn>
                <a:cxn ang="T15">
                  <a:pos x="T6" y="T7"/>
                </a:cxn>
                <a:cxn ang="T16">
                  <a:pos x="T8" y="T9"/>
                </a:cxn>
                <a:cxn ang="T17">
                  <a:pos x="T10" y="T11"/>
                </a:cxn>
              </a:cxnLst>
              <a:rect l="T18" t="T19" r="T20" b="T21"/>
              <a:pathLst>
                <a:path w="864" h="1392">
                  <a:moveTo>
                    <a:pt x="0" y="0"/>
                  </a:moveTo>
                  <a:lnTo>
                    <a:pt x="144" y="432"/>
                  </a:lnTo>
                  <a:lnTo>
                    <a:pt x="240" y="576"/>
                  </a:lnTo>
                  <a:lnTo>
                    <a:pt x="576" y="1056"/>
                  </a:lnTo>
                  <a:lnTo>
                    <a:pt x="816" y="1200"/>
                  </a:lnTo>
                  <a:lnTo>
                    <a:pt x="864" y="1392"/>
                  </a:lnTo>
                </a:path>
              </a:pathLst>
            </a:custGeom>
            <a:noFill/>
            <a:ln w="19050">
              <a:solidFill>
                <a:srgbClr val="333399"/>
              </a:solidFill>
              <a:prstDash val="sysDot"/>
              <a:round/>
              <a:headEnd/>
              <a:tailEnd/>
            </a:ln>
          </p:spPr>
          <p:txBody>
            <a:bodyPr>
              <a:prstTxWarp prst="textNoShape">
                <a:avLst/>
              </a:prstTxWarp>
            </a:bodyPr>
            <a:lstStyle/>
            <a:p>
              <a:endParaRPr lang="en-US"/>
            </a:p>
          </p:txBody>
        </p:sp>
        <p:sp>
          <p:nvSpPr>
            <p:cNvPr id="45070" name="Freeform 16"/>
            <p:cNvSpPr>
              <a:spLocks/>
            </p:cNvSpPr>
            <p:nvPr/>
          </p:nvSpPr>
          <p:spPr bwMode="auto">
            <a:xfrm>
              <a:off x="1296" y="1488"/>
              <a:ext cx="816" cy="1392"/>
            </a:xfrm>
            <a:custGeom>
              <a:avLst/>
              <a:gdLst>
                <a:gd name="T0" fmla="*/ 0 w 816"/>
                <a:gd name="T1" fmla="*/ 0 h 1392"/>
                <a:gd name="T2" fmla="*/ 144 w 816"/>
                <a:gd name="T3" fmla="*/ 384 h 1392"/>
                <a:gd name="T4" fmla="*/ 288 w 816"/>
                <a:gd name="T5" fmla="*/ 576 h 1392"/>
                <a:gd name="T6" fmla="*/ 528 w 816"/>
                <a:gd name="T7" fmla="*/ 960 h 1392"/>
                <a:gd name="T8" fmla="*/ 624 w 816"/>
                <a:gd name="T9" fmla="*/ 1104 h 1392"/>
                <a:gd name="T10" fmla="*/ 768 w 816"/>
                <a:gd name="T11" fmla="*/ 1200 h 1392"/>
                <a:gd name="T12" fmla="*/ 816 w 816"/>
                <a:gd name="T13" fmla="*/ 1392 h 1392"/>
                <a:gd name="T14" fmla="*/ 0 60000 65536"/>
                <a:gd name="T15" fmla="*/ 0 60000 65536"/>
                <a:gd name="T16" fmla="*/ 0 60000 65536"/>
                <a:gd name="T17" fmla="*/ 0 60000 65536"/>
                <a:gd name="T18" fmla="*/ 0 60000 65536"/>
                <a:gd name="T19" fmla="*/ 0 60000 65536"/>
                <a:gd name="T20" fmla="*/ 0 60000 65536"/>
                <a:gd name="T21" fmla="*/ 0 w 816"/>
                <a:gd name="T22" fmla="*/ 0 h 1392"/>
                <a:gd name="T23" fmla="*/ 816 w 816"/>
                <a:gd name="T24" fmla="*/ 1392 h 13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16" h="1392">
                  <a:moveTo>
                    <a:pt x="0" y="0"/>
                  </a:moveTo>
                  <a:lnTo>
                    <a:pt x="144" y="384"/>
                  </a:lnTo>
                  <a:lnTo>
                    <a:pt x="288" y="576"/>
                  </a:lnTo>
                  <a:lnTo>
                    <a:pt x="528" y="960"/>
                  </a:lnTo>
                  <a:lnTo>
                    <a:pt x="624" y="1104"/>
                  </a:lnTo>
                  <a:lnTo>
                    <a:pt x="768" y="1200"/>
                  </a:lnTo>
                  <a:lnTo>
                    <a:pt x="816" y="1392"/>
                  </a:lnTo>
                </a:path>
              </a:pathLst>
            </a:custGeom>
            <a:noFill/>
            <a:ln w="19050">
              <a:solidFill>
                <a:srgbClr val="FF0000"/>
              </a:solidFill>
              <a:prstDash val="dash"/>
              <a:round/>
              <a:headEnd/>
              <a:tailEnd/>
            </a:ln>
          </p:spPr>
          <p:txBody>
            <a:bodyPr>
              <a:prstTxWarp prst="textNoShape">
                <a:avLst/>
              </a:prstTxWarp>
            </a:bodyPr>
            <a:lstStyle/>
            <a:p>
              <a:endParaRPr lang="en-US"/>
            </a:p>
          </p:txBody>
        </p:sp>
        <p:sp>
          <p:nvSpPr>
            <p:cNvPr id="45071" name="Freeform 18"/>
            <p:cNvSpPr>
              <a:spLocks/>
            </p:cNvSpPr>
            <p:nvPr/>
          </p:nvSpPr>
          <p:spPr bwMode="auto">
            <a:xfrm>
              <a:off x="1647" y="1872"/>
              <a:ext cx="576" cy="1056"/>
            </a:xfrm>
            <a:custGeom>
              <a:avLst/>
              <a:gdLst>
                <a:gd name="T0" fmla="*/ 0 w 576"/>
                <a:gd name="T1" fmla="*/ 0 h 1056"/>
                <a:gd name="T2" fmla="*/ 0 w 576"/>
                <a:gd name="T3" fmla="*/ 192 h 1056"/>
                <a:gd name="T4" fmla="*/ 288 w 576"/>
                <a:gd name="T5" fmla="*/ 672 h 1056"/>
                <a:gd name="T6" fmla="*/ 432 w 576"/>
                <a:gd name="T7" fmla="*/ 816 h 1056"/>
                <a:gd name="T8" fmla="*/ 576 w 576"/>
                <a:gd name="T9" fmla="*/ 1056 h 1056"/>
                <a:gd name="T10" fmla="*/ 0 60000 65536"/>
                <a:gd name="T11" fmla="*/ 0 60000 65536"/>
                <a:gd name="T12" fmla="*/ 0 60000 65536"/>
                <a:gd name="T13" fmla="*/ 0 60000 65536"/>
                <a:gd name="T14" fmla="*/ 0 60000 65536"/>
                <a:gd name="T15" fmla="*/ 0 w 576"/>
                <a:gd name="T16" fmla="*/ 0 h 1056"/>
                <a:gd name="T17" fmla="*/ 576 w 576"/>
                <a:gd name="T18" fmla="*/ 1056 h 1056"/>
              </a:gdLst>
              <a:ahLst/>
              <a:cxnLst>
                <a:cxn ang="T10">
                  <a:pos x="T0" y="T1"/>
                </a:cxn>
                <a:cxn ang="T11">
                  <a:pos x="T2" y="T3"/>
                </a:cxn>
                <a:cxn ang="T12">
                  <a:pos x="T4" y="T5"/>
                </a:cxn>
                <a:cxn ang="T13">
                  <a:pos x="T6" y="T7"/>
                </a:cxn>
                <a:cxn ang="T14">
                  <a:pos x="T8" y="T9"/>
                </a:cxn>
              </a:cxnLst>
              <a:rect l="T15" t="T16" r="T17" b="T18"/>
              <a:pathLst>
                <a:path w="576" h="1056">
                  <a:moveTo>
                    <a:pt x="0" y="0"/>
                  </a:moveTo>
                  <a:lnTo>
                    <a:pt x="0" y="192"/>
                  </a:lnTo>
                  <a:lnTo>
                    <a:pt x="288" y="672"/>
                  </a:lnTo>
                  <a:lnTo>
                    <a:pt x="432" y="816"/>
                  </a:lnTo>
                  <a:lnTo>
                    <a:pt x="576" y="1056"/>
                  </a:lnTo>
                </a:path>
              </a:pathLst>
            </a:custGeom>
            <a:noFill/>
            <a:ln w="9525">
              <a:solidFill>
                <a:srgbClr val="00FF00"/>
              </a:solidFill>
              <a:prstDash val="lgDash"/>
              <a:round/>
              <a:headEnd/>
              <a:tailEnd/>
            </a:ln>
          </p:spPr>
          <p:txBody>
            <a:bodyPr>
              <a:prstTxWarp prst="textNoShape">
                <a:avLst/>
              </a:prstTxWarp>
            </a:bodyPr>
            <a:lstStyle/>
            <a:p>
              <a:endParaRPr lang="en-US"/>
            </a:p>
          </p:txBody>
        </p:sp>
        <p:sp>
          <p:nvSpPr>
            <p:cNvPr id="45072" name="Text Box 19"/>
            <p:cNvSpPr txBox="1">
              <a:spLocks noChangeArrowheads="1"/>
            </p:cNvSpPr>
            <p:nvPr/>
          </p:nvSpPr>
          <p:spPr bwMode="auto">
            <a:xfrm>
              <a:off x="1401" y="2208"/>
              <a:ext cx="231" cy="192"/>
            </a:xfrm>
            <a:prstGeom prst="rect">
              <a:avLst/>
            </a:prstGeom>
            <a:noFill/>
            <a:ln w="9525">
              <a:noFill/>
              <a:miter lim="800000"/>
              <a:headEnd/>
              <a:tailEnd/>
            </a:ln>
          </p:spPr>
          <p:txBody>
            <a:bodyPr wrap="none">
              <a:prstTxWarp prst="textNoShape">
                <a:avLst/>
              </a:prstTxWarp>
              <a:spAutoFit/>
            </a:bodyPr>
            <a:lstStyle/>
            <a:p>
              <a:r>
                <a:rPr lang="en-US" sz="1400">
                  <a:solidFill>
                    <a:srgbClr val="333399"/>
                  </a:solidFill>
                </a:rPr>
                <a:t>P</a:t>
              </a:r>
              <a:r>
                <a:rPr lang="en-US" sz="1400" baseline="-25000">
                  <a:solidFill>
                    <a:srgbClr val="333399"/>
                  </a:solidFill>
                </a:rPr>
                <a:t>p</a:t>
              </a:r>
            </a:p>
          </p:txBody>
        </p:sp>
        <p:sp>
          <p:nvSpPr>
            <p:cNvPr id="45073" name="Text Box 20"/>
            <p:cNvSpPr txBox="1">
              <a:spLocks noChangeArrowheads="1"/>
            </p:cNvSpPr>
            <p:nvPr/>
          </p:nvSpPr>
          <p:spPr bwMode="auto">
            <a:xfrm>
              <a:off x="1248" y="1200"/>
              <a:ext cx="850" cy="192"/>
            </a:xfrm>
            <a:prstGeom prst="rect">
              <a:avLst/>
            </a:prstGeom>
            <a:noFill/>
            <a:ln w="9525">
              <a:noFill/>
              <a:miter lim="800000"/>
              <a:headEnd/>
              <a:tailEnd/>
            </a:ln>
          </p:spPr>
          <p:txBody>
            <a:bodyPr wrap="none">
              <a:prstTxWarp prst="textNoShape">
                <a:avLst/>
              </a:prstTxWarp>
              <a:spAutoFit/>
            </a:bodyPr>
            <a:lstStyle/>
            <a:p>
              <a:r>
                <a:rPr lang="en-US" sz="1400">
                  <a:solidFill>
                    <a:srgbClr val="FF0000"/>
                  </a:solidFill>
                </a:rPr>
                <a:t>Predicted S</a:t>
              </a:r>
              <a:r>
                <a:rPr lang="en-US" sz="1400" baseline="-25000">
                  <a:solidFill>
                    <a:srgbClr val="FF0000"/>
                  </a:solidFill>
                </a:rPr>
                <a:t>hmin</a:t>
              </a:r>
            </a:p>
          </p:txBody>
        </p:sp>
        <p:sp>
          <p:nvSpPr>
            <p:cNvPr id="45074" name="Text Box 21"/>
            <p:cNvSpPr txBox="1">
              <a:spLocks noChangeArrowheads="1"/>
            </p:cNvSpPr>
            <p:nvPr/>
          </p:nvSpPr>
          <p:spPr bwMode="auto">
            <a:xfrm>
              <a:off x="1680" y="1680"/>
              <a:ext cx="862" cy="192"/>
            </a:xfrm>
            <a:prstGeom prst="rect">
              <a:avLst/>
            </a:prstGeom>
            <a:noFill/>
            <a:ln w="9525">
              <a:noFill/>
              <a:miter lim="800000"/>
              <a:headEnd/>
              <a:tailEnd/>
            </a:ln>
          </p:spPr>
          <p:txBody>
            <a:bodyPr wrap="none">
              <a:prstTxWarp prst="textNoShape">
                <a:avLst/>
              </a:prstTxWarp>
              <a:spAutoFit/>
            </a:bodyPr>
            <a:lstStyle/>
            <a:p>
              <a:r>
                <a:rPr lang="en-US" sz="1400">
                  <a:solidFill>
                    <a:srgbClr val="00FF00"/>
                  </a:solidFill>
                </a:rPr>
                <a:t>Observed S</a:t>
              </a:r>
              <a:r>
                <a:rPr lang="en-US" sz="1400" baseline="-25000">
                  <a:solidFill>
                    <a:srgbClr val="00FF00"/>
                  </a:solidFill>
                </a:rPr>
                <a:t>hmin</a:t>
              </a:r>
            </a:p>
          </p:txBody>
        </p:sp>
        <p:sp>
          <p:nvSpPr>
            <p:cNvPr id="45075" name="Line 22"/>
            <p:cNvSpPr>
              <a:spLocks noChangeShapeType="1"/>
            </p:cNvSpPr>
            <p:nvPr/>
          </p:nvSpPr>
          <p:spPr bwMode="auto">
            <a:xfrm flipH="1">
              <a:off x="1392" y="1392"/>
              <a:ext cx="96" cy="240"/>
            </a:xfrm>
            <a:prstGeom prst="line">
              <a:avLst/>
            </a:prstGeom>
            <a:noFill/>
            <a:ln w="9525">
              <a:solidFill>
                <a:srgbClr val="FF0000"/>
              </a:solidFill>
              <a:round/>
              <a:headEnd/>
              <a:tailEnd type="triangle" w="med" len="med"/>
            </a:ln>
          </p:spPr>
          <p:txBody>
            <a:bodyPr>
              <a:prstTxWarp prst="textNoShape">
                <a:avLst/>
              </a:prstTxWarp>
            </a:bodyPr>
            <a:lstStyle/>
            <a:p>
              <a:endParaRPr lang="en-US"/>
            </a:p>
          </p:txBody>
        </p:sp>
        <p:sp>
          <p:nvSpPr>
            <p:cNvPr id="45076" name="Line 23"/>
            <p:cNvSpPr>
              <a:spLocks noChangeShapeType="1"/>
            </p:cNvSpPr>
            <p:nvPr/>
          </p:nvSpPr>
          <p:spPr bwMode="auto">
            <a:xfrm flipH="1">
              <a:off x="1728" y="1872"/>
              <a:ext cx="96" cy="240"/>
            </a:xfrm>
            <a:prstGeom prst="line">
              <a:avLst/>
            </a:prstGeom>
            <a:noFill/>
            <a:ln w="9525">
              <a:solidFill>
                <a:srgbClr val="00FF00"/>
              </a:solidFill>
              <a:round/>
              <a:headEnd/>
              <a:tailEnd type="triangle" w="med" len="med"/>
            </a:ln>
          </p:spPr>
          <p:txBody>
            <a:bodyPr>
              <a:prstTxWarp prst="textNoShape">
                <a:avLst/>
              </a:prstTxWarp>
            </a:bodyPr>
            <a:lstStyle/>
            <a:p>
              <a:endParaRPr lang="en-US"/>
            </a:p>
          </p:txBody>
        </p:sp>
      </p:grpSp>
      <p:sp>
        <p:nvSpPr>
          <p:cNvPr id="45066" name="Text Box 25"/>
          <p:cNvSpPr txBox="1">
            <a:spLocks noChangeArrowheads="1"/>
          </p:cNvSpPr>
          <p:nvPr/>
        </p:nvSpPr>
        <p:spPr bwMode="auto">
          <a:xfrm>
            <a:off x="3048000" y="950913"/>
            <a:ext cx="3016250" cy="366712"/>
          </a:xfrm>
          <a:prstGeom prst="rect">
            <a:avLst/>
          </a:prstGeom>
          <a:noFill/>
          <a:ln w="9525">
            <a:noFill/>
            <a:miter lim="800000"/>
            <a:headEnd/>
            <a:tailEnd/>
          </a:ln>
        </p:spPr>
        <p:txBody>
          <a:bodyPr wrap="none">
            <a:prstTxWarp prst="textNoShape">
              <a:avLst/>
            </a:prstTxWarp>
            <a:spAutoFit/>
          </a:bodyPr>
          <a:lstStyle/>
          <a:p>
            <a:r>
              <a:rPr lang="en-US"/>
              <a:t>South Eugene Island Sands</a:t>
            </a:r>
          </a:p>
        </p:txBody>
      </p:sp>
      <p:pic>
        <p:nvPicPr>
          <p:cNvPr id="22" name="Picture 3"/>
          <p:cNvPicPr>
            <a:picLocks noChangeAspect="1" noChangeArrowheads="1"/>
          </p:cNvPicPr>
          <p:nvPr/>
        </p:nvPicPr>
        <p:blipFill>
          <a:blip r:embed="rId3"/>
          <a:srcRect l="52324" t="18083" r="18736" b="57397"/>
          <a:stretch>
            <a:fillRect/>
          </a:stretch>
        </p:blipFill>
        <p:spPr bwMode="auto">
          <a:xfrm>
            <a:off x="5477130" y="1580925"/>
            <a:ext cx="1936580" cy="2172149"/>
          </a:xfrm>
          <a:prstGeom prst="rect">
            <a:avLst/>
          </a:prstGeom>
          <a:solidFill>
            <a:schemeClr val="bg1"/>
          </a:solidFill>
          <a:ln w="9525">
            <a:noFill/>
            <a:miter lim="800000"/>
            <a:headEnd/>
            <a:tailEnd/>
          </a:ln>
        </p:spPr>
      </p:pic>
      <p:grpSp>
        <p:nvGrpSpPr>
          <p:cNvPr id="23" name="Group 10"/>
          <p:cNvGrpSpPr>
            <a:grpSpLocks/>
          </p:cNvGrpSpPr>
          <p:nvPr/>
        </p:nvGrpSpPr>
        <p:grpSpPr bwMode="auto">
          <a:xfrm>
            <a:off x="0" y="838200"/>
            <a:ext cx="9144000" cy="136525"/>
            <a:chOff x="0" y="1180"/>
            <a:chExt cx="5760" cy="86"/>
          </a:xfrm>
        </p:grpSpPr>
        <p:sp>
          <p:nvSpPr>
            <p:cNvPr id="24" name="Rectangle 23"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25" name="Rectangle 24"/>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26" name="Picture 25"/>
          <p:cNvPicPr>
            <a:picLocks noChangeAspect="1" noChangeArrowheads="1"/>
          </p:cNvPicPr>
          <p:nvPr/>
        </p:nvPicPr>
        <p:blipFill>
          <a:blip r:embed="rId4"/>
          <a:srcRect/>
          <a:stretch>
            <a:fillRect/>
          </a:stretch>
        </p:blipFill>
        <p:spPr bwMode="auto">
          <a:xfrm>
            <a:off x="152400" y="76200"/>
            <a:ext cx="681038" cy="685800"/>
          </a:xfrm>
          <a:prstGeom prst="rect">
            <a:avLst/>
          </a:prstGeom>
          <a:noFill/>
          <a:ln w="9525">
            <a:noFill/>
            <a:miter lim="800000"/>
            <a:headEnd/>
            <a:tailEnd/>
          </a:ln>
        </p:spPr>
      </p:pic>
      <p:pic>
        <p:nvPicPr>
          <p:cNvPr id="27" name="Picture 2050"/>
          <p:cNvPicPr>
            <a:picLocks noChangeAspect="1" noChangeArrowheads="1"/>
          </p:cNvPicPr>
          <p:nvPr/>
        </p:nvPicPr>
        <p:blipFill>
          <a:blip r:embed="rId5"/>
          <a:srcRect r="42479" b="68250"/>
          <a:stretch>
            <a:fillRect/>
          </a:stretch>
        </p:blipFill>
        <p:spPr bwMode="auto">
          <a:xfrm>
            <a:off x="4521200" y="4229100"/>
            <a:ext cx="4105530" cy="1676400"/>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34818" name="Rectangle 1026"/>
          <p:cNvSpPr>
            <a:spLocks noGrp="1" noChangeArrowheads="1"/>
          </p:cNvSpPr>
          <p:nvPr>
            <p:ph type="title"/>
          </p:nvPr>
        </p:nvSpPr>
        <p:spPr bwMode="auto">
          <a:xfrm>
            <a:off x="723900" y="139700"/>
            <a:ext cx="7772400" cy="762000"/>
          </a:xfrm>
          <a:solidFill>
            <a:srgbClr val="FFFFFF"/>
          </a:solidFill>
          <a:ln>
            <a:miter lim="800000"/>
            <a:headEnd/>
            <a:tailEnd/>
          </a:ln>
        </p:spPr>
        <p:txBody>
          <a:bodyPr wrap="square" lIns="91440" tIns="45720" rIns="91440" bIns="45720" numCol="1" anchor="t" anchorCtr="0" compatLnSpc="1">
            <a:prstTxWarp prst="textNoShape">
              <a:avLst/>
            </a:prstTxWarp>
            <a:normAutofit/>
          </a:bodyPr>
          <a:lstStyle/>
          <a:p>
            <a:r>
              <a:rPr lang="en-US" sz="3200" dirty="0">
                <a:latin typeface="Arial"/>
                <a:cs typeface="Arial"/>
              </a:rPr>
              <a:t>Propagation of</a:t>
            </a:r>
            <a:r>
              <a:rPr lang="en-US" sz="3200" dirty="0" smtClean="0">
                <a:latin typeface="Arial"/>
                <a:cs typeface="Arial"/>
              </a:rPr>
              <a:t> Hydraulic Fractures </a:t>
            </a:r>
            <a:r>
              <a:rPr lang="en-US" sz="3200" dirty="0" smtClean="0">
                <a:latin typeface="Arial"/>
                <a:cs typeface="Arial"/>
              </a:rPr>
              <a:t>- 1</a:t>
            </a:r>
            <a:endParaRPr lang="en-US" sz="3200" dirty="0">
              <a:latin typeface="Arial"/>
              <a:cs typeface="Arial"/>
            </a:endParaRPr>
          </a:p>
        </p:txBody>
      </p:sp>
      <p:pic>
        <p:nvPicPr>
          <p:cNvPr id="9" name="Picture 8"/>
          <p:cNvPicPr>
            <a:picLocks noChangeAspect="1"/>
          </p:cNvPicPr>
          <p:nvPr/>
        </p:nvPicPr>
        <p:blipFill>
          <a:blip r:embed="rId2"/>
          <a:srcRect t="40479"/>
          <a:stretch>
            <a:fillRect/>
          </a:stretch>
        </p:blipFill>
        <p:spPr>
          <a:xfrm>
            <a:off x="1016017" y="3372173"/>
            <a:ext cx="7112000" cy="3271081"/>
          </a:xfrm>
          <a:prstGeom prst="rect">
            <a:avLst/>
          </a:prstGeom>
        </p:spPr>
      </p:pic>
      <p:grpSp>
        <p:nvGrpSpPr>
          <p:cNvPr id="2" name="Group 11"/>
          <p:cNvGrpSpPr/>
          <p:nvPr/>
        </p:nvGrpSpPr>
        <p:grpSpPr>
          <a:xfrm>
            <a:off x="653525" y="995538"/>
            <a:ext cx="7085012" cy="2392030"/>
            <a:chOff x="704324" y="978605"/>
            <a:chExt cx="7085012" cy="2392030"/>
          </a:xfrm>
        </p:grpSpPr>
        <p:grpSp>
          <p:nvGrpSpPr>
            <p:cNvPr id="3" name="Group 7"/>
            <p:cNvGrpSpPr/>
            <p:nvPr/>
          </p:nvGrpSpPr>
          <p:grpSpPr>
            <a:xfrm>
              <a:off x="704324" y="1027656"/>
              <a:ext cx="7085012" cy="2279650"/>
              <a:chOff x="839788" y="1143000"/>
              <a:chExt cx="7085012" cy="2279650"/>
            </a:xfrm>
          </p:grpSpPr>
          <p:pic>
            <p:nvPicPr>
              <p:cNvPr id="34819" name="Picture 1027" descr="Mode I fracture1"/>
              <p:cNvPicPr>
                <a:picLocks noChangeAspect="1" noChangeArrowheads="1"/>
              </p:cNvPicPr>
              <p:nvPr/>
            </p:nvPicPr>
            <p:blipFill>
              <a:blip r:embed="rId3"/>
              <a:srcRect/>
              <a:stretch>
                <a:fillRect/>
              </a:stretch>
            </p:blipFill>
            <p:spPr bwMode="auto">
              <a:xfrm>
                <a:off x="914400" y="1143000"/>
                <a:ext cx="7010400" cy="2279650"/>
              </a:xfrm>
              <a:prstGeom prst="rect">
                <a:avLst/>
              </a:prstGeom>
              <a:noFill/>
              <a:ln w="9525">
                <a:noFill/>
                <a:miter lim="800000"/>
                <a:headEnd/>
                <a:tailEnd/>
              </a:ln>
            </p:spPr>
          </p:pic>
          <p:sp>
            <p:nvSpPr>
              <p:cNvPr id="34821" name="Text Box 1031"/>
              <p:cNvSpPr txBox="1">
                <a:spLocks noChangeArrowheads="1"/>
              </p:cNvSpPr>
              <p:nvPr/>
            </p:nvSpPr>
            <p:spPr bwMode="auto">
              <a:xfrm>
                <a:off x="839788" y="1755775"/>
                <a:ext cx="444500" cy="457201"/>
              </a:xfrm>
              <a:prstGeom prst="rect">
                <a:avLst/>
              </a:prstGeom>
              <a:solidFill>
                <a:schemeClr val="bg1"/>
              </a:solidFill>
              <a:ln w="9525">
                <a:noFill/>
                <a:miter lim="800000"/>
                <a:headEnd/>
                <a:tailEnd/>
              </a:ln>
            </p:spPr>
            <p:txBody>
              <a:bodyPr wrap="none">
                <a:prstTxWarp prst="textNoShape">
                  <a:avLst/>
                </a:prstTxWarp>
                <a:spAutoFit/>
              </a:bodyPr>
              <a:lstStyle/>
              <a:p>
                <a:r>
                  <a:rPr lang="en-US" b="0">
                    <a:latin typeface="Arial" charset="0"/>
                  </a:rPr>
                  <a:t>P</a:t>
                </a:r>
                <a:r>
                  <a:rPr lang="en-US" b="0" baseline="-25000">
                    <a:latin typeface="Arial" charset="0"/>
                  </a:rPr>
                  <a:t>f</a:t>
                </a:r>
              </a:p>
            </p:txBody>
          </p:sp>
        </p:grpSp>
        <p:sp>
          <p:nvSpPr>
            <p:cNvPr id="10" name="TextBox 9"/>
            <p:cNvSpPr txBox="1"/>
            <p:nvPr/>
          </p:nvSpPr>
          <p:spPr>
            <a:xfrm>
              <a:off x="4211440" y="978605"/>
              <a:ext cx="834684" cy="461665"/>
            </a:xfrm>
            <a:prstGeom prst="rect">
              <a:avLst/>
            </a:prstGeom>
            <a:solidFill>
              <a:srgbClr val="FFFFFF"/>
            </a:solidFill>
          </p:spPr>
          <p:txBody>
            <a:bodyPr wrap="none" rtlCol="0">
              <a:spAutoFit/>
            </a:bodyPr>
            <a:lstStyle/>
            <a:p>
              <a:r>
                <a:rPr lang="en-US" sz="2400" dirty="0" err="1" smtClean="0">
                  <a:latin typeface="Arial"/>
                  <a:cs typeface="Arial"/>
                </a:rPr>
                <a:t>S</a:t>
              </a:r>
              <a:r>
                <a:rPr lang="en-US" sz="2400" baseline="-25000" dirty="0" err="1" smtClean="0">
                  <a:latin typeface="Arial"/>
                  <a:cs typeface="Arial"/>
                </a:rPr>
                <a:t>hmin</a:t>
              </a:r>
              <a:endParaRPr lang="en-US" sz="2400" baseline="-25000" dirty="0">
                <a:latin typeface="Arial"/>
                <a:cs typeface="Arial"/>
              </a:endParaRPr>
            </a:p>
          </p:txBody>
        </p:sp>
        <p:sp>
          <p:nvSpPr>
            <p:cNvPr id="11" name="TextBox 10"/>
            <p:cNvSpPr txBox="1"/>
            <p:nvPr/>
          </p:nvSpPr>
          <p:spPr>
            <a:xfrm>
              <a:off x="4296108" y="2908970"/>
              <a:ext cx="834684" cy="461665"/>
            </a:xfrm>
            <a:prstGeom prst="rect">
              <a:avLst/>
            </a:prstGeom>
            <a:solidFill>
              <a:srgbClr val="FFFFFF"/>
            </a:solidFill>
          </p:spPr>
          <p:txBody>
            <a:bodyPr wrap="none" rtlCol="0">
              <a:spAutoFit/>
            </a:bodyPr>
            <a:lstStyle/>
            <a:p>
              <a:r>
                <a:rPr lang="en-US" sz="2400" dirty="0" err="1" smtClean="0">
                  <a:latin typeface="Arial"/>
                  <a:cs typeface="Arial"/>
                </a:rPr>
                <a:t>S</a:t>
              </a:r>
              <a:r>
                <a:rPr lang="en-US" sz="2400" baseline="-25000" dirty="0" err="1" smtClean="0">
                  <a:latin typeface="Arial"/>
                  <a:cs typeface="Arial"/>
                </a:rPr>
                <a:t>hmin</a:t>
              </a:r>
              <a:endParaRPr lang="en-US" sz="2400" baseline="-25000" dirty="0">
                <a:latin typeface="Arial"/>
                <a:cs typeface="Arial"/>
              </a:endParaRPr>
            </a:p>
          </p:txBody>
        </p:sp>
      </p:grpSp>
      <p:sp>
        <p:nvSpPr>
          <p:cNvPr id="13" name="Slide Number Placeholder 12"/>
          <p:cNvSpPr>
            <a:spLocks noGrp="1"/>
          </p:cNvSpPr>
          <p:nvPr>
            <p:ph type="sldNum" sz="quarter" idx="12"/>
          </p:nvPr>
        </p:nvSpPr>
        <p:spPr/>
        <p:txBody>
          <a:bodyPr/>
          <a:lstStyle/>
          <a:p>
            <a:fld id="{C93D9330-B10E-D946-9730-E2F4729FA99F}" type="slidenum">
              <a:rPr lang="en-US" smtClean="0"/>
              <a:pPr/>
              <a:t>5</a:t>
            </a:fld>
            <a:endParaRPr lang="en-US"/>
          </a:p>
        </p:txBody>
      </p:sp>
      <p:grpSp>
        <p:nvGrpSpPr>
          <p:cNvPr id="12" name="Group 10"/>
          <p:cNvGrpSpPr>
            <a:grpSpLocks/>
          </p:cNvGrpSpPr>
          <p:nvPr/>
        </p:nvGrpSpPr>
        <p:grpSpPr bwMode="auto">
          <a:xfrm>
            <a:off x="0" y="838200"/>
            <a:ext cx="9144000" cy="136525"/>
            <a:chOff x="0" y="1180"/>
            <a:chExt cx="5760" cy="86"/>
          </a:xfrm>
        </p:grpSpPr>
        <p:sp>
          <p:nvSpPr>
            <p:cNvPr id="14" name="Rectangle 13"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15" name="Rectangle 14"/>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16" name="Picture 7"/>
          <p:cNvPicPr>
            <a:picLocks noChangeAspect="1" noChangeArrowheads="1"/>
          </p:cNvPicPr>
          <p:nvPr/>
        </p:nvPicPr>
        <p:blipFill>
          <a:blip r:embed="rId4"/>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pic>
        <p:nvPicPr>
          <p:cNvPr id="19458" name="Picture 11" descr="3hryoung"/>
          <p:cNvPicPr>
            <a:picLocks noChangeAspect="1" noChangeArrowheads="1"/>
          </p:cNvPicPr>
          <p:nvPr/>
        </p:nvPicPr>
        <p:blipFill>
          <a:blip r:embed="rId2"/>
          <a:srcRect/>
          <a:stretch>
            <a:fillRect/>
          </a:stretch>
        </p:blipFill>
        <p:spPr bwMode="auto">
          <a:xfrm>
            <a:off x="2527300" y="1549400"/>
            <a:ext cx="4124325" cy="3465513"/>
          </a:xfrm>
          <a:prstGeom prst="rect">
            <a:avLst/>
          </a:prstGeom>
          <a:noFill/>
          <a:ln w="9525">
            <a:noFill/>
            <a:miter lim="800000"/>
            <a:headEnd/>
            <a:tailEnd/>
          </a:ln>
        </p:spPr>
      </p:pic>
      <p:sp>
        <p:nvSpPr>
          <p:cNvPr id="137221" name="AutoShape 5"/>
          <p:cNvSpPr>
            <a:spLocks noGrp="1"/>
          </p:cNvSpPr>
          <p:nvPr>
            <p:ph type="title"/>
          </p:nvPr>
        </p:nvSpPr>
        <p:spPr bwMode="auto">
          <a:xfrm>
            <a:off x="192088" y="50823"/>
            <a:ext cx="8759825" cy="758825"/>
          </a:xfrm>
          <a:effectLst>
            <a:outerShdw blurRad="63500" dist="254000" dir="8999997" sx="97000" sy="97000" algn="tr" rotWithShape="0">
              <a:srgbClr val="953735">
                <a:alpha val="28000"/>
              </a:srgbClr>
            </a:outerShdw>
          </a:effectLst>
          <a:scene3d>
            <a:camera prst="orthographicFront"/>
            <a:lightRig rig="balanced" dir="t"/>
          </a:scene3d>
          <a:sp3d prstMaterial="plastic"/>
        </p:spPr>
        <p:txBody>
          <a:bodyPr>
            <a:normAutofit/>
          </a:bodyPr>
          <a:lstStyle/>
          <a:p>
            <a:pPr>
              <a:defRPr/>
            </a:pPr>
            <a:r>
              <a:rPr lang="en-US" altLang="ja-JP" sz="3200" dirty="0">
                <a:latin typeface="Arial" charset="0"/>
                <a:ea typeface="+mj-ea"/>
              </a:rPr>
              <a:t>Creep Strain vs. Clay and E</a:t>
            </a:r>
          </a:p>
        </p:txBody>
      </p:sp>
      <p:sp>
        <p:nvSpPr>
          <p:cNvPr id="19465" name="Rectangle 6"/>
          <p:cNvSpPr>
            <a:spLocks noGrp="1"/>
          </p:cNvSpPr>
          <p:nvPr>
            <p:ph type="body" idx="1"/>
          </p:nvPr>
        </p:nvSpPr>
        <p:spPr>
          <a:xfrm>
            <a:off x="762000" y="5316178"/>
            <a:ext cx="7543800" cy="1541822"/>
          </a:xfrm>
        </p:spPr>
        <p:txBody>
          <a:bodyPr>
            <a:normAutofit fontScale="47500" lnSpcReduction="20000"/>
          </a:bodyPr>
          <a:lstStyle/>
          <a:p>
            <a:pPr marL="273050" indent="-273050">
              <a:lnSpc>
                <a:spcPct val="120000"/>
              </a:lnSpc>
              <a:buFont typeface="Arial" charset="0"/>
              <a:buChar char="•"/>
            </a:pPr>
            <a:r>
              <a:rPr lang="en-US" altLang="ja-JP" sz="4211" dirty="0">
                <a:latin typeface="Arial"/>
                <a:cs typeface="Arial"/>
              </a:rPr>
              <a:t>Amount of creep (ductility) depends on clay </a:t>
            </a:r>
            <a:r>
              <a:rPr lang="en-US" altLang="ja-JP" sz="4211" dirty="0" smtClean="0">
                <a:latin typeface="Arial"/>
                <a:cs typeface="Arial"/>
              </a:rPr>
              <a:t>content</a:t>
            </a:r>
          </a:p>
          <a:p>
            <a:pPr marL="273050" indent="-273050">
              <a:lnSpc>
                <a:spcPct val="120000"/>
              </a:lnSpc>
              <a:buFont typeface="Arial" charset="0"/>
              <a:buChar char="•"/>
            </a:pPr>
            <a:endParaRPr lang="en-US" altLang="ja-JP" sz="3636" dirty="0" smtClean="0">
              <a:latin typeface="Arial"/>
              <a:cs typeface="Arial"/>
            </a:endParaRPr>
          </a:p>
          <a:p>
            <a:pPr marL="273050" indent="-273050">
              <a:lnSpc>
                <a:spcPct val="120000"/>
              </a:lnSpc>
              <a:buFont typeface="Arial" charset="0"/>
              <a:buChar char="•"/>
            </a:pPr>
            <a:r>
              <a:rPr lang="en-US" altLang="ja-JP" sz="4211" dirty="0">
                <a:latin typeface="Arial"/>
                <a:cs typeface="Arial"/>
              </a:rPr>
              <a:t>Young’s modulus correlates with creep amount very well</a:t>
            </a:r>
          </a:p>
        </p:txBody>
      </p:sp>
      <p:pic>
        <p:nvPicPr>
          <p:cNvPr id="19466" name="Picture 9" descr="legend_all"/>
          <p:cNvPicPr>
            <a:picLocks noChangeAspect="1" noChangeArrowheads="1"/>
          </p:cNvPicPr>
          <p:nvPr/>
        </p:nvPicPr>
        <p:blipFill>
          <a:blip r:embed="rId3"/>
          <a:srcRect/>
          <a:stretch>
            <a:fillRect/>
          </a:stretch>
        </p:blipFill>
        <p:spPr bwMode="auto">
          <a:xfrm>
            <a:off x="4965700" y="1244600"/>
            <a:ext cx="2000250" cy="2058988"/>
          </a:xfrm>
          <a:prstGeom prst="rect">
            <a:avLst/>
          </a:prstGeom>
          <a:noFill/>
          <a:ln w="9525">
            <a:noFill/>
            <a:miter lim="800000"/>
            <a:headEnd/>
            <a:tailEnd/>
          </a:ln>
        </p:spPr>
      </p:pic>
      <p:grpSp>
        <p:nvGrpSpPr>
          <p:cNvPr id="2" name="Group 10"/>
          <p:cNvGrpSpPr>
            <a:grpSpLocks/>
          </p:cNvGrpSpPr>
          <p:nvPr/>
        </p:nvGrpSpPr>
        <p:grpSpPr bwMode="auto">
          <a:xfrm>
            <a:off x="0" y="838200"/>
            <a:ext cx="9144000" cy="136525"/>
            <a:chOff x="0" y="1180"/>
            <a:chExt cx="5760" cy="86"/>
          </a:xfrm>
        </p:grpSpPr>
        <p:sp>
          <p:nvSpPr>
            <p:cNvPr id="9" name="Rectangle 11"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10" name="Rectangle 12"/>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11" name="Picture 7"/>
          <p:cNvPicPr>
            <a:picLocks noChangeAspect="1" noChangeArrowheads="1"/>
          </p:cNvPicPr>
          <p:nvPr/>
        </p:nvPicPr>
        <p:blipFill>
          <a:blip r:embed="rId4"/>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89890" y="393700"/>
            <a:ext cx="8229600" cy="544046"/>
          </a:xfrm>
        </p:spPr>
        <p:txBody>
          <a:bodyPr>
            <a:noAutofit/>
          </a:bodyPr>
          <a:lstStyle/>
          <a:p>
            <a:r>
              <a:rPr lang="en-US" sz="3200" dirty="0" smtClean="0">
                <a:solidFill>
                  <a:schemeClr val="bg1"/>
                </a:solidFill>
                <a:latin typeface="Arial"/>
                <a:cs typeface="Arial"/>
              </a:rPr>
              <a:t>Mechanical Properties Shale/Sand</a:t>
            </a:r>
            <a:endParaRPr lang="en-US" sz="3200" dirty="0">
              <a:solidFill>
                <a:schemeClr val="bg1"/>
              </a:solidFill>
              <a:latin typeface="Arial"/>
              <a:cs typeface="Arial"/>
            </a:endParaRPr>
          </a:p>
        </p:txBody>
      </p:sp>
      <p:sp>
        <p:nvSpPr>
          <p:cNvPr id="7" name="Text Placeholder 6"/>
          <p:cNvSpPr>
            <a:spLocks noGrp="1"/>
          </p:cNvSpPr>
          <p:nvPr>
            <p:ph type="body" sz="quarter" idx="12"/>
          </p:nvPr>
        </p:nvSpPr>
        <p:spPr/>
        <p:txBody>
          <a:bodyPr>
            <a:normAutofit fontScale="92500" lnSpcReduction="10000"/>
          </a:bodyPr>
          <a:lstStyle/>
          <a:p>
            <a:endParaRPr lang="en-US"/>
          </a:p>
        </p:txBody>
      </p:sp>
      <p:grpSp>
        <p:nvGrpSpPr>
          <p:cNvPr id="3" name="Group 8"/>
          <p:cNvGrpSpPr/>
          <p:nvPr/>
        </p:nvGrpSpPr>
        <p:grpSpPr>
          <a:xfrm>
            <a:off x="1866900" y="1321416"/>
            <a:ext cx="5410200" cy="5460384"/>
            <a:chOff x="1473200" y="1321416"/>
            <a:chExt cx="5410200" cy="5460384"/>
          </a:xfrm>
        </p:grpSpPr>
        <p:pic>
          <p:nvPicPr>
            <p:cNvPr id="246786" name="Picture 2"/>
            <p:cNvPicPr>
              <a:picLocks noChangeAspect="1" noChangeArrowheads="1"/>
            </p:cNvPicPr>
            <p:nvPr/>
          </p:nvPicPr>
          <p:blipFill>
            <a:blip r:embed="rId2" cstate="print"/>
            <a:srcRect r="40860"/>
            <a:stretch>
              <a:fillRect/>
            </a:stretch>
          </p:blipFill>
          <p:spPr bwMode="auto">
            <a:xfrm>
              <a:off x="1473200" y="1321416"/>
              <a:ext cx="4191000" cy="5460384"/>
            </a:xfrm>
            <a:prstGeom prst="rect">
              <a:avLst/>
            </a:prstGeom>
            <a:noFill/>
            <a:ln w="9525">
              <a:noFill/>
              <a:miter lim="800000"/>
              <a:headEnd/>
              <a:tailEnd/>
            </a:ln>
          </p:spPr>
        </p:pic>
        <p:pic>
          <p:nvPicPr>
            <p:cNvPr id="8" name="Picture 2"/>
            <p:cNvPicPr>
              <a:picLocks noChangeAspect="1" noChangeArrowheads="1"/>
            </p:cNvPicPr>
            <p:nvPr/>
          </p:nvPicPr>
          <p:blipFill>
            <a:blip r:embed="rId2" cstate="print"/>
            <a:srcRect l="68101" r="13082"/>
            <a:stretch>
              <a:fillRect/>
            </a:stretch>
          </p:blipFill>
          <p:spPr bwMode="auto">
            <a:xfrm>
              <a:off x="5549900" y="1321416"/>
              <a:ext cx="1333500" cy="5460384"/>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2"/>
          <a:srcRect/>
          <a:stretch>
            <a:fillRect/>
          </a:stretch>
        </p:blipFill>
        <p:spPr bwMode="auto">
          <a:xfrm>
            <a:off x="1524000" y="990600"/>
            <a:ext cx="6248400" cy="5667375"/>
          </a:xfrm>
          <a:prstGeom prst="rect">
            <a:avLst/>
          </a:prstGeom>
          <a:noFill/>
          <a:ln w="9525">
            <a:noFill/>
            <a:miter lim="800000"/>
            <a:headEnd/>
            <a:tailEnd/>
          </a:ln>
        </p:spPr>
      </p:pic>
      <p:sp>
        <p:nvSpPr>
          <p:cNvPr id="43011" name="Rectangle 4"/>
          <p:cNvSpPr>
            <a:spLocks noChangeArrowheads="1"/>
          </p:cNvSpPr>
          <p:nvPr/>
        </p:nvSpPr>
        <p:spPr bwMode="auto">
          <a:xfrm>
            <a:off x="254000" y="6400800"/>
            <a:ext cx="609600" cy="30480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sp>
        <p:nvSpPr>
          <p:cNvPr id="43012" name="Text Box 3"/>
          <p:cNvSpPr txBox="1">
            <a:spLocks noChangeArrowheads="1"/>
          </p:cNvSpPr>
          <p:nvPr/>
        </p:nvSpPr>
        <p:spPr bwMode="auto">
          <a:xfrm>
            <a:off x="1887538" y="-127000"/>
            <a:ext cx="9250362" cy="1023938"/>
          </a:xfrm>
          <a:prstGeom prst="rect">
            <a:avLst/>
          </a:prstGeom>
          <a:noFill/>
          <a:ln w="9525">
            <a:noFill/>
            <a:miter lim="800000"/>
            <a:headEnd/>
            <a:tailEnd/>
          </a:ln>
        </p:spPr>
        <p:txBody>
          <a:bodyPr anchor="ctr">
            <a:prstTxWarp prst="textNoShape">
              <a:avLst/>
            </a:prstTxWarp>
          </a:bodyPr>
          <a:lstStyle/>
          <a:p>
            <a:pPr eaLnBrk="0" hangingPunct="0"/>
            <a:r>
              <a:rPr lang="en-US" sz="2800" dirty="0">
                <a:solidFill>
                  <a:schemeClr val="bg1"/>
                </a:solidFill>
                <a:latin typeface="Arial"/>
                <a:cs typeface="Arial"/>
              </a:rPr>
              <a:t>5</a:t>
            </a:r>
            <a:r>
              <a:rPr lang="en-US" sz="2800" dirty="0" smtClean="0">
                <a:solidFill>
                  <a:schemeClr val="bg1"/>
                </a:solidFill>
                <a:latin typeface="Arial"/>
                <a:cs typeface="Arial"/>
              </a:rPr>
              <a:t>       </a:t>
            </a:r>
            <a:r>
              <a:rPr lang="en-US" sz="2800" dirty="0" smtClean="0">
                <a:solidFill>
                  <a:srgbClr val="000000"/>
                </a:solidFill>
                <a:latin typeface="Arial"/>
                <a:cs typeface="Arial"/>
              </a:rPr>
              <a:t>5 W</a:t>
            </a:r>
            <a:r>
              <a:rPr lang="en-US" sz="2800" dirty="0" smtClean="0">
                <a:solidFill>
                  <a:srgbClr val="000000"/>
                </a:solidFill>
                <a:latin typeface="Arial"/>
                <a:cs typeface="Arial"/>
              </a:rPr>
              <a:t>ells </a:t>
            </a:r>
            <a:r>
              <a:rPr lang="en-US" sz="2800" dirty="0">
                <a:solidFill>
                  <a:srgbClr val="000000"/>
                </a:solidFill>
                <a:latin typeface="Arial"/>
                <a:cs typeface="Arial"/>
              </a:rPr>
              <a:t>– 50 </a:t>
            </a:r>
            <a:r>
              <a:rPr lang="en-US" sz="2800" dirty="0" smtClean="0">
                <a:solidFill>
                  <a:srgbClr val="000000"/>
                </a:solidFill>
                <a:latin typeface="Arial"/>
                <a:cs typeface="Arial"/>
              </a:rPr>
              <a:t>Stages</a:t>
            </a:r>
          </a:p>
          <a:p>
            <a:pPr eaLnBrk="0" hangingPunct="0"/>
            <a:r>
              <a:rPr lang="en-US" sz="2800" dirty="0" smtClean="0">
                <a:solidFill>
                  <a:srgbClr val="000000"/>
                </a:solidFill>
                <a:latin typeface="Arial"/>
                <a:cs typeface="Arial"/>
              </a:rPr>
              <a:t>How Do </a:t>
            </a:r>
            <a:r>
              <a:rPr lang="en-US" sz="2800" dirty="0" smtClean="0">
                <a:solidFill>
                  <a:srgbClr val="000000"/>
                </a:solidFill>
                <a:latin typeface="Arial"/>
                <a:cs typeface="Arial"/>
              </a:rPr>
              <a:t>T</a:t>
            </a:r>
            <a:r>
              <a:rPr lang="en-US" sz="2800" dirty="0" smtClean="0">
                <a:solidFill>
                  <a:srgbClr val="000000"/>
                </a:solidFill>
                <a:latin typeface="Arial"/>
                <a:cs typeface="Arial"/>
              </a:rPr>
              <a:t>hey Affect Each Other?</a:t>
            </a:r>
            <a:endParaRPr lang="en-US" sz="2800" dirty="0">
              <a:solidFill>
                <a:srgbClr val="000000"/>
              </a:solidFill>
              <a:latin typeface="Arial"/>
              <a:cs typeface="Arial"/>
            </a:endParaRPr>
          </a:p>
        </p:txBody>
      </p:sp>
      <p:grpSp>
        <p:nvGrpSpPr>
          <p:cNvPr id="5" name="Group 10"/>
          <p:cNvGrpSpPr>
            <a:grpSpLocks/>
          </p:cNvGrpSpPr>
          <p:nvPr/>
        </p:nvGrpSpPr>
        <p:grpSpPr bwMode="auto">
          <a:xfrm>
            <a:off x="0" y="838200"/>
            <a:ext cx="9144000" cy="136525"/>
            <a:chOff x="0" y="1180"/>
            <a:chExt cx="5760" cy="86"/>
          </a:xfrm>
        </p:grpSpPr>
        <p:sp>
          <p:nvSpPr>
            <p:cNvPr id="6" name="Rectangle 11"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7" name="Rectangle 12"/>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8" name="Picture 7"/>
          <p:cNvPicPr>
            <a:picLocks noChangeAspect="1" noChangeArrowheads="1"/>
          </p:cNvPicPr>
          <p:nvPr/>
        </p:nvPicPr>
        <p:blipFill>
          <a:blip r:embed="rId3"/>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50178" name="Text Box 2"/>
          <p:cNvSpPr txBox="1">
            <a:spLocks noChangeArrowheads="1"/>
          </p:cNvSpPr>
          <p:nvPr/>
        </p:nvSpPr>
        <p:spPr bwMode="auto">
          <a:xfrm>
            <a:off x="1219200" y="76200"/>
            <a:ext cx="6629400" cy="685800"/>
          </a:xfrm>
          <a:prstGeom prst="rect">
            <a:avLst/>
          </a:prstGeom>
          <a:solidFill>
            <a:srgbClr val="FFFFFF"/>
          </a:solidFill>
          <a:ln w="9525">
            <a:noFill/>
            <a:miter lim="800000"/>
            <a:headEnd/>
            <a:tailEnd/>
          </a:ln>
        </p:spPr>
        <p:txBody>
          <a:bodyPr anchor="ctr">
            <a:prstTxWarp prst="textNoShape">
              <a:avLst/>
            </a:prstTxWarp>
          </a:bodyPr>
          <a:lstStyle/>
          <a:p>
            <a:r>
              <a:rPr lang="en-US" sz="3200">
                <a:solidFill>
                  <a:srgbClr val="000000"/>
                </a:solidFill>
                <a:latin typeface="Museo Slab 500" pitchFamily="50" charset="0"/>
              </a:rPr>
              <a:t>Fracturing and Monitoring Program</a:t>
            </a:r>
          </a:p>
        </p:txBody>
      </p:sp>
      <p:sp>
        <p:nvSpPr>
          <p:cNvPr id="50179" name="Content Placeholder 2"/>
          <p:cNvSpPr>
            <a:spLocks noGrp="1"/>
          </p:cNvSpPr>
          <p:nvPr>
            <p:ph idx="4294967295"/>
          </p:nvPr>
        </p:nvSpPr>
        <p:spPr>
          <a:xfrm>
            <a:off x="6400800" y="1447800"/>
            <a:ext cx="2590800" cy="5181600"/>
          </a:xfrm>
          <a:ln>
            <a:solidFill>
              <a:schemeClr val="tx1"/>
            </a:solidFill>
          </a:ln>
        </p:spPr>
        <p:txBody>
          <a:bodyPr>
            <a:normAutofit lnSpcReduction="10000"/>
          </a:bodyPr>
          <a:lstStyle/>
          <a:p>
            <a:pPr>
              <a:lnSpc>
                <a:spcPct val="80000"/>
              </a:lnSpc>
            </a:pPr>
            <a:r>
              <a:rPr lang="en-US" sz="1900">
                <a:latin typeface="Arial" charset="0"/>
              </a:rPr>
              <a:t>Stages in Well A and Well B are fractured at the same time, thus “simulfrac”</a:t>
            </a:r>
          </a:p>
          <a:p>
            <a:pPr>
              <a:lnSpc>
                <a:spcPct val="80000"/>
              </a:lnSpc>
            </a:pPr>
            <a:r>
              <a:rPr lang="en-US" sz="1900">
                <a:latin typeface="Arial" charset="0"/>
              </a:rPr>
              <a:t>Stage in Well D and Well E are alternately fractured, thus “zipperfrac”</a:t>
            </a:r>
          </a:p>
          <a:p>
            <a:pPr>
              <a:lnSpc>
                <a:spcPct val="80000"/>
              </a:lnSpc>
            </a:pPr>
            <a:r>
              <a:rPr lang="en-US" sz="1900">
                <a:latin typeface="Arial" charset="0"/>
              </a:rPr>
              <a:t>Well C is fractured conventionally</a:t>
            </a:r>
          </a:p>
          <a:p>
            <a:pPr>
              <a:lnSpc>
                <a:spcPct val="80000"/>
              </a:lnSpc>
            </a:pPr>
            <a:r>
              <a:rPr lang="en-US" sz="1900">
                <a:latin typeface="Arial" charset="0"/>
              </a:rPr>
              <a:t>Fracturing of Wells A, B, D, &amp; E are monitored by an array in Well C</a:t>
            </a:r>
          </a:p>
          <a:p>
            <a:pPr>
              <a:lnSpc>
                <a:spcPct val="80000"/>
              </a:lnSpc>
            </a:pPr>
            <a:r>
              <a:rPr lang="en-US" sz="1900">
                <a:latin typeface="Arial" charset="0"/>
              </a:rPr>
              <a:t>Fracturing of Well C is monitored by an array in the vertical portion of Well B</a:t>
            </a:r>
          </a:p>
        </p:txBody>
      </p:sp>
      <p:pic>
        <p:nvPicPr>
          <p:cNvPr id="50180" name="Picture 7" descr="simul_vs_zipper wth monitoring.jpg"/>
          <p:cNvPicPr>
            <a:picLocks noChangeAspect="1"/>
          </p:cNvPicPr>
          <p:nvPr/>
        </p:nvPicPr>
        <p:blipFill>
          <a:blip r:embed="rId3"/>
          <a:srcRect/>
          <a:stretch>
            <a:fillRect/>
          </a:stretch>
        </p:blipFill>
        <p:spPr bwMode="auto">
          <a:xfrm>
            <a:off x="0" y="1412875"/>
            <a:ext cx="6184900" cy="4114800"/>
          </a:xfrm>
          <a:prstGeom prst="rect">
            <a:avLst/>
          </a:prstGeom>
          <a:noFill/>
          <a:ln w="9525">
            <a:noFill/>
            <a:miter lim="800000"/>
            <a:headEnd/>
            <a:tailEnd/>
          </a:ln>
        </p:spPr>
      </p:pic>
      <p:sp>
        <p:nvSpPr>
          <p:cNvPr id="50181" name="Rectangle 13"/>
          <p:cNvSpPr>
            <a:spLocks noChangeArrowheads="1"/>
          </p:cNvSpPr>
          <p:nvPr/>
        </p:nvSpPr>
        <p:spPr bwMode="auto">
          <a:xfrm>
            <a:off x="714375" y="5661025"/>
            <a:ext cx="5334000" cy="650875"/>
          </a:xfrm>
          <a:prstGeom prst="rect">
            <a:avLst/>
          </a:prstGeom>
          <a:noFill/>
          <a:ln w="9525">
            <a:solidFill>
              <a:schemeClr val="tx1"/>
            </a:solidFill>
            <a:miter lim="800000"/>
            <a:headEnd/>
            <a:tailEnd/>
          </a:ln>
        </p:spPr>
        <p:txBody>
          <a:bodyPr>
            <a:prstTxWarp prst="textNoShape">
              <a:avLst/>
            </a:prstTxWarp>
            <a:spAutoFit/>
          </a:bodyPr>
          <a:lstStyle/>
          <a:p>
            <a:pPr>
              <a:buFontTx/>
              <a:buChar char="•"/>
            </a:pPr>
            <a:r>
              <a:rPr lang="en-US"/>
              <a:t> Wells divided into 300 ft frac intervals</a:t>
            </a:r>
          </a:p>
          <a:p>
            <a:pPr>
              <a:buFontTx/>
              <a:buChar char="•"/>
            </a:pPr>
            <a:r>
              <a:rPr lang="en-US"/>
              <a:t> 6 perf groups per interval, each 50 feet apart</a:t>
            </a:r>
          </a:p>
        </p:txBody>
      </p:sp>
      <p:grpSp>
        <p:nvGrpSpPr>
          <p:cNvPr id="6" name="Group 10"/>
          <p:cNvGrpSpPr>
            <a:grpSpLocks/>
          </p:cNvGrpSpPr>
          <p:nvPr/>
        </p:nvGrpSpPr>
        <p:grpSpPr bwMode="auto">
          <a:xfrm>
            <a:off x="0" y="838200"/>
            <a:ext cx="9144000" cy="136525"/>
            <a:chOff x="0" y="1180"/>
            <a:chExt cx="5760" cy="86"/>
          </a:xfrm>
        </p:grpSpPr>
        <p:sp>
          <p:nvSpPr>
            <p:cNvPr id="7" name="Rectangle 11"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8" name="Rectangle 12"/>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9" name="Picture 7"/>
          <p:cNvPicPr>
            <a:picLocks noChangeAspect="1" noChangeArrowheads="1"/>
          </p:cNvPicPr>
          <p:nvPr/>
        </p:nvPicPr>
        <p:blipFill>
          <a:blip r:embed="rId4"/>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92024" y="41148"/>
            <a:ext cx="8759952" cy="758952"/>
          </a:xfrm>
          <a:effectLst>
            <a:outerShdw blurRad="152400" dist="254000" dir="8460000" sx="97000" sy="97000" algn="tr" rotWithShape="0">
              <a:schemeClr val="accent2">
                <a:lumMod val="75000"/>
                <a:alpha val="28000"/>
              </a:schemeClr>
            </a:outerShdw>
          </a:effectLst>
        </p:spPr>
        <p:txBody>
          <a:bodyPr wrap="square" numCol="1" anchorCtr="0" compatLnSpc="1">
            <a:prstTxWarp prst="textNoShape">
              <a:avLst/>
            </a:prstTxWarp>
          </a:bodyPr>
          <a:lstStyle/>
          <a:p>
            <a:pPr eaLnBrk="1" hangingPunct="1">
              <a:defRPr/>
            </a:pPr>
            <a:r>
              <a:rPr lang="en-US" sz="3200" dirty="0" smtClean="0">
                <a:latin typeface="Arial"/>
                <a:cs typeface="Arial"/>
              </a:rPr>
              <a:t>Nearly All </a:t>
            </a:r>
            <a:r>
              <a:rPr lang="en-US" sz="3200" dirty="0" err="1" smtClean="0">
                <a:latin typeface="Arial"/>
                <a:cs typeface="Arial"/>
              </a:rPr>
              <a:t>Frac</a:t>
            </a:r>
            <a:r>
              <a:rPr lang="en-US" sz="3200" dirty="0" smtClean="0">
                <a:latin typeface="Arial"/>
                <a:cs typeface="Arial"/>
              </a:rPr>
              <a:t> Stages Were</a:t>
            </a:r>
            <a:r>
              <a:rPr lang="en-US" sz="3200" dirty="0" smtClean="0">
                <a:latin typeface="Arial"/>
                <a:cs typeface="Arial"/>
              </a:rPr>
              <a:t> Alike</a:t>
            </a:r>
            <a:endParaRPr lang="en-US" sz="3200" dirty="0" smtClean="0">
              <a:latin typeface="Arial"/>
              <a:cs typeface="Arial"/>
            </a:endParaRPr>
          </a:p>
        </p:txBody>
      </p:sp>
      <p:sp>
        <p:nvSpPr>
          <p:cNvPr id="19460" name="Content Placeholder 2"/>
          <p:cNvSpPr>
            <a:spLocks noGrp="1"/>
          </p:cNvSpPr>
          <p:nvPr>
            <p:ph idx="4294967295"/>
          </p:nvPr>
        </p:nvSpPr>
        <p:spPr>
          <a:xfrm>
            <a:off x="457200" y="1143000"/>
            <a:ext cx="8229600" cy="1371600"/>
          </a:xfrm>
        </p:spPr>
        <p:txBody>
          <a:bodyPr/>
          <a:lstStyle/>
          <a:p>
            <a:pPr>
              <a:buFont typeface="Arial" charset="0"/>
              <a:buNone/>
            </a:pPr>
            <a:r>
              <a:rPr lang="en-US" sz="2600" smtClean="0">
                <a:latin typeface="Arial" charset="0"/>
              </a:rPr>
              <a:t>Water: ~325,000 gal, Sand: ~400,000 lbs, Pumping Time: ~150 mins, Max Slurry Rate: 50-60 bpm</a:t>
            </a:r>
          </a:p>
        </p:txBody>
      </p:sp>
      <p:sp>
        <p:nvSpPr>
          <p:cNvPr id="19461" name="Title 3"/>
          <p:cNvSpPr txBox="1">
            <a:spLocks/>
          </p:cNvSpPr>
          <p:nvPr/>
        </p:nvSpPr>
        <p:spPr bwMode="auto">
          <a:xfrm>
            <a:off x="7837488" y="3581400"/>
            <a:ext cx="1154112" cy="601663"/>
          </a:xfrm>
          <a:prstGeom prst="rect">
            <a:avLst/>
          </a:prstGeom>
          <a:noFill/>
          <a:ln w="9525">
            <a:noFill/>
            <a:miter lim="800000"/>
            <a:headEnd/>
            <a:tailEnd/>
          </a:ln>
        </p:spPr>
        <p:txBody>
          <a:bodyPr anchor="ctr"/>
          <a:lstStyle/>
          <a:p>
            <a:pPr algn="ctr"/>
            <a:r>
              <a:rPr lang="en-US" sz="2000"/>
              <a:t>Well C</a:t>
            </a:r>
          </a:p>
          <a:p>
            <a:pPr algn="ctr"/>
            <a:r>
              <a:rPr lang="en-US" sz="2000"/>
              <a:t>Stage 6</a:t>
            </a:r>
          </a:p>
        </p:txBody>
      </p:sp>
      <p:pic>
        <p:nvPicPr>
          <p:cNvPr id="19462" name="Picture 2"/>
          <p:cNvPicPr>
            <a:picLocks noChangeAspect="1" noChangeArrowheads="1"/>
          </p:cNvPicPr>
          <p:nvPr/>
        </p:nvPicPr>
        <p:blipFill>
          <a:blip r:embed="rId3"/>
          <a:srcRect/>
          <a:stretch>
            <a:fillRect/>
          </a:stretch>
        </p:blipFill>
        <p:spPr bwMode="auto">
          <a:xfrm>
            <a:off x="1314450" y="2209800"/>
            <a:ext cx="6381750" cy="4502150"/>
          </a:xfrm>
          <a:prstGeom prst="rect">
            <a:avLst/>
          </a:prstGeom>
          <a:noFill/>
          <a:ln w="9525">
            <a:noFill/>
            <a:miter lim="800000"/>
            <a:headEnd/>
            <a:tailEnd/>
          </a:ln>
        </p:spPr>
      </p:pic>
      <p:grpSp>
        <p:nvGrpSpPr>
          <p:cNvPr id="6" name="Group 10"/>
          <p:cNvGrpSpPr>
            <a:grpSpLocks/>
          </p:cNvGrpSpPr>
          <p:nvPr/>
        </p:nvGrpSpPr>
        <p:grpSpPr bwMode="auto">
          <a:xfrm>
            <a:off x="0" y="838200"/>
            <a:ext cx="9144000" cy="136525"/>
            <a:chOff x="0" y="1180"/>
            <a:chExt cx="5760" cy="86"/>
          </a:xfrm>
        </p:grpSpPr>
        <p:sp>
          <p:nvSpPr>
            <p:cNvPr id="7" name="Rectangle 11"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8" name="Rectangle 12"/>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9" name="Picture 7"/>
          <p:cNvPicPr>
            <a:picLocks noChangeAspect="1" noChangeArrowheads="1"/>
          </p:cNvPicPr>
          <p:nvPr/>
        </p:nvPicPr>
        <p:blipFill>
          <a:blip r:embed="rId4"/>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66562" name="Text Box 2"/>
          <p:cNvSpPr txBox="1">
            <a:spLocks noChangeArrowheads="1"/>
          </p:cNvSpPr>
          <p:nvPr/>
        </p:nvSpPr>
        <p:spPr bwMode="auto">
          <a:xfrm>
            <a:off x="1066800" y="0"/>
            <a:ext cx="8686800" cy="685800"/>
          </a:xfrm>
          <a:prstGeom prst="rect">
            <a:avLst/>
          </a:prstGeom>
          <a:noFill/>
          <a:ln w="9525">
            <a:noFill/>
            <a:miter lim="800000"/>
            <a:headEnd/>
            <a:tailEnd/>
          </a:ln>
        </p:spPr>
        <p:txBody>
          <a:bodyPr anchor="ctr">
            <a:prstTxWarp prst="textNoShape">
              <a:avLst/>
            </a:prstTxWarp>
          </a:bodyPr>
          <a:lstStyle/>
          <a:p>
            <a:r>
              <a:rPr lang="en-US" sz="3200">
                <a:solidFill>
                  <a:srgbClr val="000000"/>
                </a:solidFill>
                <a:latin typeface="Museo Slab 500" pitchFamily="50" charset="0"/>
              </a:rPr>
              <a:t>How Does Stress Evolve with Stages?</a:t>
            </a:r>
          </a:p>
        </p:txBody>
      </p:sp>
      <p:graphicFrame>
        <p:nvGraphicFramePr>
          <p:cNvPr id="8" name="Chart 7"/>
          <p:cNvGraphicFramePr/>
          <p:nvPr/>
        </p:nvGraphicFramePr>
        <p:xfrm>
          <a:off x="298196" y="1218948"/>
          <a:ext cx="8534908" cy="3473923"/>
        </p:xfrm>
        <a:graphic>
          <a:graphicData uri="http://schemas.openxmlformats.org/drawingml/2006/chart">
            <c:chart xmlns:c="http://schemas.openxmlformats.org/drawingml/2006/chart" xmlns:r="http://schemas.openxmlformats.org/officeDocument/2006/relationships" r:id="rId3"/>
          </a:graphicData>
        </a:graphic>
      </p:graphicFrame>
      <p:sp>
        <p:nvSpPr>
          <p:cNvPr id="66564" name="TextBox 8"/>
          <p:cNvSpPr txBox="1">
            <a:spLocks noChangeArrowheads="1"/>
          </p:cNvSpPr>
          <p:nvPr/>
        </p:nvSpPr>
        <p:spPr bwMode="auto">
          <a:xfrm>
            <a:off x="6042025" y="1425575"/>
            <a:ext cx="1524000" cy="376238"/>
          </a:xfrm>
          <a:prstGeom prst="rect">
            <a:avLst/>
          </a:prstGeom>
          <a:solidFill>
            <a:schemeClr val="bg1"/>
          </a:solidFill>
          <a:ln w="9525">
            <a:solidFill>
              <a:schemeClr val="tx1"/>
            </a:solidFill>
            <a:miter lim="800000"/>
            <a:headEnd/>
            <a:tailEnd/>
          </a:ln>
        </p:spPr>
        <p:txBody>
          <a:bodyPr wrap="none">
            <a:prstTxWarp prst="textNoShape">
              <a:avLst/>
            </a:prstTxWarp>
            <a:spAutoFit/>
          </a:bodyPr>
          <a:lstStyle/>
          <a:p>
            <a:r>
              <a:rPr lang="en-US">
                <a:latin typeface="Calibri" charset="0"/>
              </a:rPr>
              <a:t>Well C Stage 1</a:t>
            </a:r>
          </a:p>
        </p:txBody>
      </p:sp>
      <p:sp>
        <p:nvSpPr>
          <p:cNvPr id="66565" name="TextBox 9"/>
          <p:cNvSpPr txBox="1">
            <a:spLocks noChangeArrowheads="1"/>
          </p:cNvSpPr>
          <p:nvPr/>
        </p:nvSpPr>
        <p:spPr bwMode="auto">
          <a:xfrm>
            <a:off x="3956050" y="4605338"/>
            <a:ext cx="966788" cy="304800"/>
          </a:xfrm>
          <a:prstGeom prst="rect">
            <a:avLst/>
          </a:prstGeom>
          <a:noFill/>
          <a:ln w="9525">
            <a:noFill/>
            <a:miter lim="800000"/>
            <a:headEnd/>
            <a:tailEnd/>
          </a:ln>
        </p:spPr>
        <p:txBody>
          <a:bodyPr wrap="none">
            <a:prstTxWarp prst="textNoShape">
              <a:avLst/>
            </a:prstTxWarp>
            <a:spAutoFit/>
          </a:bodyPr>
          <a:lstStyle/>
          <a:p>
            <a:r>
              <a:rPr lang="en-US" sz="1400">
                <a:latin typeface="Calibri" charset="0"/>
              </a:rPr>
              <a:t>Time (min)</a:t>
            </a:r>
          </a:p>
        </p:txBody>
      </p:sp>
      <p:sp>
        <p:nvSpPr>
          <p:cNvPr id="66566" name="TextBox 10"/>
          <p:cNvSpPr txBox="1">
            <a:spLocks noChangeArrowheads="1"/>
          </p:cNvSpPr>
          <p:nvPr/>
        </p:nvSpPr>
        <p:spPr bwMode="auto">
          <a:xfrm rot="-5400000">
            <a:off x="-43657" y="2650332"/>
            <a:ext cx="836613" cy="304800"/>
          </a:xfrm>
          <a:prstGeom prst="rect">
            <a:avLst/>
          </a:prstGeom>
          <a:noFill/>
          <a:ln w="9525">
            <a:noFill/>
            <a:miter lim="800000"/>
            <a:headEnd/>
            <a:tailEnd/>
          </a:ln>
        </p:spPr>
        <p:txBody>
          <a:bodyPr wrap="none">
            <a:prstTxWarp prst="textNoShape">
              <a:avLst/>
            </a:prstTxWarp>
            <a:spAutoFit/>
          </a:bodyPr>
          <a:lstStyle/>
          <a:p>
            <a:r>
              <a:rPr lang="en-US" sz="1400">
                <a:latin typeface="Calibri" charset="0"/>
              </a:rPr>
              <a:t>BHP (psi)</a:t>
            </a:r>
          </a:p>
        </p:txBody>
      </p:sp>
      <p:sp>
        <p:nvSpPr>
          <p:cNvPr id="66567" name="TextBox 11"/>
          <p:cNvSpPr txBox="1">
            <a:spLocks noChangeArrowheads="1"/>
          </p:cNvSpPr>
          <p:nvPr/>
        </p:nvSpPr>
        <p:spPr bwMode="auto">
          <a:xfrm rot="5400000">
            <a:off x="7881144" y="2470944"/>
            <a:ext cx="1452562" cy="304800"/>
          </a:xfrm>
          <a:prstGeom prst="rect">
            <a:avLst/>
          </a:prstGeom>
          <a:noFill/>
          <a:ln w="9525">
            <a:noFill/>
            <a:miter lim="800000"/>
            <a:headEnd/>
            <a:tailEnd/>
          </a:ln>
        </p:spPr>
        <p:txBody>
          <a:bodyPr wrap="none">
            <a:prstTxWarp prst="textNoShape">
              <a:avLst/>
            </a:prstTxWarp>
            <a:spAutoFit/>
          </a:bodyPr>
          <a:lstStyle/>
          <a:p>
            <a:r>
              <a:rPr lang="en-US" sz="1400">
                <a:latin typeface="Calibri" charset="0"/>
              </a:rPr>
              <a:t>Pump Rate (bpm)</a:t>
            </a:r>
          </a:p>
        </p:txBody>
      </p:sp>
      <p:sp>
        <p:nvSpPr>
          <p:cNvPr id="13" name="Rectangle 12"/>
          <p:cNvSpPr/>
          <p:nvPr/>
        </p:nvSpPr>
        <p:spPr>
          <a:xfrm>
            <a:off x="1203325" y="2813050"/>
            <a:ext cx="6705600" cy="346075"/>
          </a:xfrm>
          <a:prstGeom prst="rect">
            <a:avLst/>
          </a:prstGeom>
          <a:solidFill>
            <a:srgbClr val="FF6600">
              <a:alpha val="50000"/>
            </a:srgb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6569" name="TextBox 13"/>
          <p:cNvSpPr txBox="1">
            <a:spLocks noChangeArrowheads="1"/>
          </p:cNvSpPr>
          <p:nvPr/>
        </p:nvSpPr>
        <p:spPr bwMode="auto">
          <a:xfrm>
            <a:off x="6096000" y="2813050"/>
            <a:ext cx="1863725" cy="307975"/>
          </a:xfrm>
          <a:prstGeom prst="rect">
            <a:avLst/>
          </a:prstGeom>
          <a:noFill/>
          <a:ln w="9525">
            <a:noFill/>
            <a:miter lim="800000"/>
            <a:headEnd/>
            <a:tailEnd/>
          </a:ln>
        </p:spPr>
        <p:txBody>
          <a:bodyPr wrap="none">
            <a:prstTxWarp prst="textNoShape">
              <a:avLst/>
            </a:prstTxWarp>
            <a:spAutoFit/>
          </a:bodyPr>
          <a:lstStyle/>
          <a:p>
            <a:r>
              <a:rPr lang="en-US" sz="1400">
                <a:latin typeface="Arial" charset="0"/>
                <a:ea typeface="Arial" charset="0"/>
                <a:cs typeface="Arial" charset="0"/>
              </a:rPr>
              <a:t>ISIP = 3700-3800 psi</a:t>
            </a:r>
          </a:p>
        </p:txBody>
      </p:sp>
      <p:sp>
        <p:nvSpPr>
          <p:cNvPr id="66570" name="Content Placeholder 2"/>
          <p:cNvSpPr txBox="1">
            <a:spLocks/>
          </p:cNvSpPr>
          <p:nvPr/>
        </p:nvSpPr>
        <p:spPr bwMode="auto">
          <a:xfrm>
            <a:off x="381000" y="5257800"/>
            <a:ext cx="8534400" cy="1219200"/>
          </a:xfrm>
          <a:prstGeom prst="rect">
            <a:avLst/>
          </a:prstGeom>
          <a:noFill/>
          <a:ln w="9525">
            <a:noFill/>
            <a:miter lim="800000"/>
            <a:headEnd/>
            <a:tailEnd/>
          </a:ln>
        </p:spPr>
        <p:txBody>
          <a:bodyPr>
            <a:prstTxWarp prst="textNoShape">
              <a:avLst/>
            </a:prstTxWarp>
          </a:bodyPr>
          <a:lstStyle/>
          <a:p>
            <a:pPr marL="273050" indent="-273050">
              <a:lnSpc>
                <a:spcPct val="80000"/>
              </a:lnSpc>
              <a:spcBef>
                <a:spcPct val="20000"/>
              </a:spcBef>
              <a:buClr>
                <a:srgbClr val="953735"/>
              </a:buClr>
              <a:buFont typeface="Arial" charset="0"/>
              <a:buNone/>
            </a:pPr>
            <a:r>
              <a:rPr lang="en-US" sz="2000">
                <a:latin typeface="Arial" charset="0"/>
                <a:ea typeface="Arial" charset="0"/>
                <a:cs typeface="Arial" charset="0"/>
              </a:rPr>
              <a:t>Use instantaneous shut-in pressure (ISIP) to estimate trends in least principal stress (S3) at end of each stage</a:t>
            </a:r>
          </a:p>
          <a:p>
            <a:pPr marL="273050" indent="-273050">
              <a:lnSpc>
                <a:spcPct val="80000"/>
              </a:lnSpc>
              <a:spcBef>
                <a:spcPct val="20000"/>
              </a:spcBef>
              <a:buClr>
                <a:srgbClr val="953735"/>
              </a:buClr>
              <a:buFont typeface="Arial" charset="0"/>
              <a:buNone/>
            </a:pPr>
            <a:endParaRPr lang="en-US" sz="2000">
              <a:latin typeface="Arial" charset="0"/>
              <a:ea typeface="Arial" charset="0"/>
              <a:cs typeface="Arial" charset="0"/>
            </a:endParaRPr>
          </a:p>
          <a:p>
            <a:pPr marL="273050" indent="-273050">
              <a:lnSpc>
                <a:spcPct val="80000"/>
              </a:lnSpc>
              <a:spcBef>
                <a:spcPct val="20000"/>
              </a:spcBef>
              <a:buClr>
                <a:srgbClr val="953735"/>
              </a:buClr>
              <a:buFont typeface="Arial" charset="0"/>
              <a:buNone/>
            </a:pPr>
            <a:r>
              <a:rPr lang="en-US" sz="2000">
                <a:latin typeface="Arial" charset="0"/>
                <a:ea typeface="Arial" charset="0"/>
                <a:cs typeface="Arial" charset="0"/>
              </a:rPr>
              <a:t>Precision is ± ~50 psi due to water hammer effect when pump is turned off</a:t>
            </a:r>
          </a:p>
          <a:p>
            <a:pPr marL="273050" indent="-273050">
              <a:lnSpc>
                <a:spcPct val="80000"/>
              </a:lnSpc>
              <a:spcBef>
                <a:spcPct val="20000"/>
              </a:spcBef>
              <a:buClr>
                <a:srgbClr val="953735"/>
              </a:buClr>
              <a:buFont typeface="Arial" charset="0"/>
              <a:buNone/>
            </a:pPr>
            <a:endParaRPr lang="en-US" sz="2000">
              <a:latin typeface="Arial" charset="0"/>
              <a:ea typeface="Arial" charset="0"/>
              <a:cs typeface="Arial" charset="0"/>
            </a:endParaRPr>
          </a:p>
        </p:txBody>
      </p:sp>
      <p:grpSp>
        <p:nvGrpSpPr>
          <p:cNvPr id="11" name="Group 10"/>
          <p:cNvGrpSpPr>
            <a:grpSpLocks/>
          </p:cNvGrpSpPr>
          <p:nvPr/>
        </p:nvGrpSpPr>
        <p:grpSpPr bwMode="auto">
          <a:xfrm>
            <a:off x="0" y="838200"/>
            <a:ext cx="9144000" cy="136525"/>
            <a:chOff x="0" y="1180"/>
            <a:chExt cx="5760" cy="86"/>
          </a:xfrm>
        </p:grpSpPr>
        <p:sp>
          <p:nvSpPr>
            <p:cNvPr id="12" name="Rectangle 11"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14" name="Rectangle 12"/>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15" name="Picture 7"/>
          <p:cNvPicPr>
            <a:picLocks noChangeAspect="1" noChangeArrowheads="1"/>
          </p:cNvPicPr>
          <p:nvPr/>
        </p:nvPicPr>
        <p:blipFill>
          <a:blip r:embed="rId4"/>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92088" y="28575"/>
            <a:ext cx="8759825" cy="758825"/>
          </a:xfrm>
          <a:effectLst>
            <a:outerShdw blurRad="152400" dist="254000" dir="8460000" sx="97000" sy="97000" algn="tr" rotWithShape="0">
              <a:schemeClr val="accent2">
                <a:lumMod val="75000"/>
                <a:alpha val="28000"/>
              </a:schemeClr>
            </a:outerShdw>
          </a:effectLst>
        </p:spPr>
        <p:txBody>
          <a:bodyPr/>
          <a:lstStyle/>
          <a:p>
            <a:pPr eaLnBrk="1" hangingPunct="1">
              <a:defRPr/>
            </a:pPr>
            <a:r>
              <a:rPr lang="en-US" sz="2800" dirty="0" err="1">
                <a:latin typeface="Arial"/>
                <a:cs typeface="Arial"/>
              </a:rPr>
              <a:t>ISIP’s</a:t>
            </a:r>
            <a:r>
              <a:rPr lang="en-US" sz="2800" dirty="0">
                <a:latin typeface="Arial"/>
                <a:cs typeface="Arial"/>
              </a:rPr>
              <a:t> Escalate From Toe To Heel – Well C</a:t>
            </a:r>
          </a:p>
        </p:txBody>
      </p:sp>
      <p:sp>
        <p:nvSpPr>
          <p:cNvPr id="68611" name="Content Placeholder 2"/>
          <p:cNvSpPr>
            <a:spLocks noGrp="1"/>
          </p:cNvSpPr>
          <p:nvPr>
            <p:ph idx="4294967295"/>
          </p:nvPr>
        </p:nvSpPr>
        <p:spPr>
          <a:xfrm>
            <a:off x="457200" y="5715000"/>
            <a:ext cx="8229600" cy="990600"/>
          </a:xfrm>
        </p:spPr>
        <p:txBody>
          <a:bodyPr/>
          <a:lstStyle/>
          <a:p>
            <a:pPr>
              <a:lnSpc>
                <a:spcPct val="80000"/>
              </a:lnSpc>
              <a:buClr>
                <a:schemeClr val="tx1"/>
              </a:buClr>
            </a:pPr>
            <a:r>
              <a:rPr lang="en-US" sz="2000">
                <a:latin typeface="Arial" charset="0"/>
              </a:rPr>
              <a:t>Cumulative increase in ISIPs from the toe to the heel of the well</a:t>
            </a:r>
          </a:p>
          <a:p>
            <a:pPr>
              <a:lnSpc>
                <a:spcPct val="80000"/>
              </a:lnSpc>
              <a:buClr>
                <a:schemeClr val="tx1"/>
              </a:buClr>
            </a:pPr>
            <a:r>
              <a:rPr lang="en-US" sz="2000">
                <a:latin typeface="Arial" charset="0"/>
              </a:rPr>
              <a:t>900 psi difference between Stage 1 and peak at Stage 9</a:t>
            </a:r>
          </a:p>
          <a:p>
            <a:pPr>
              <a:lnSpc>
                <a:spcPct val="80000"/>
              </a:lnSpc>
              <a:buClr>
                <a:schemeClr val="tx1"/>
              </a:buClr>
            </a:pPr>
            <a:r>
              <a:rPr lang="en-US" sz="2000">
                <a:latin typeface="Arial" charset="0"/>
              </a:rPr>
              <a:t>Decline seen in last two stages</a:t>
            </a:r>
          </a:p>
        </p:txBody>
      </p:sp>
      <p:graphicFrame>
        <p:nvGraphicFramePr>
          <p:cNvPr id="9" name="Chart 8"/>
          <p:cNvGraphicFramePr/>
          <p:nvPr/>
        </p:nvGraphicFramePr>
        <p:xfrm>
          <a:off x="295275" y="1171575"/>
          <a:ext cx="8553450" cy="4514850"/>
        </p:xfrm>
        <a:graphic>
          <a:graphicData uri="http://schemas.openxmlformats.org/drawingml/2006/chart">
            <c:chart xmlns:c="http://schemas.openxmlformats.org/drawingml/2006/chart" xmlns:r="http://schemas.openxmlformats.org/officeDocument/2006/relationships" r:id="rId3"/>
          </a:graphicData>
        </a:graphic>
      </p:graphicFrame>
      <p:grpSp>
        <p:nvGrpSpPr>
          <p:cNvPr id="5" name="Group 10"/>
          <p:cNvGrpSpPr>
            <a:grpSpLocks/>
          </p:cNvGrpSpPr>
          <p:nvPr/>
        </p:nvGrpSpPr>
        <p:grpSpPr bwMode="auto">
          <a:xfrm>
            <a:off x="0" y="838200"/>
            <a:ext cx="9144000" cy="136525"/>
            <a:chOff x="0" y="1180"/>
            <a:chExt cx="5760" cy="86"/>
          </a:xfrm>
        </p:grpSpPr>
        <p:sp>
          <p:nvSpPr>
            <p:cNvPr id="6" name="Rectangle 11"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7" name="Rectangle 12"/>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8" name="Picture 7"/>
          <p:cNvPicPr>
            <a:picLocks noChangeAspect="1" noChangeArrowheads="1"/>
          </p:cNvPicPr>
          <p:nvPr/>
        </p:nvPicPr>
        <p:blipFill>
          <a:blip r:embed="rId4"/>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70658" name="TextBox 11"/>
          <p:cNvSpPr txBox="1">
            <a:spLocks noChangeArrowheads="1"/>
          </p:cNvSpPr>
          <p:nvPr/>
        </p:nvSpPr>
        <p:spPr bwMode="auto">
          <a:xfrm>
            <a:off x="2597150" y="152400"/>
            <a:ext cx="3803650" cy="584200"/>
          </a:xfrm>
          <a:prstGeom prst="rect">
            <a:avLst/>
          </a:prstGeom>
          <a:noFill/>
          <a:ln w="9525">
            <a:noFill/>
            <a:miter lim="800000"/>
            <a:headEnd/>
            <a:tailEnd/>
          </a:ln>
        </p:spPr>
        <p:txBody>
          <a:bodyPr wrap="none">
            <a:prstTxWarp prst="textNoShape">
              <a:avLst/>
            </a:prstTxWarp>
            <a:spAutoFit/>
          </a:bodyPr>
          <a:lstStyle/>
          <a:p>
            <a:r>
              <a:rPr lang="en-US" sz="3200" dirty="0">
                <a:latin typeface="Arial" charset="0"/>
                <a:ea typeface="Arial" charset="0"/>
                <a:cs typeface="Arial" charset="0"/>
              </a:rPr>
              <a:t>All Wells, All Stages</a:t>
            </a:r>
          </a:p>
        </p:txBody>
      </p:sp>
      <p:pic>
        <p:nvPicPr>
          <p:cNvPr id="70659" name="Picture 10"/>
          <p:cNvPicPr>
            <a:picLocks noChangeAspect="1" noChangeArrowheads="1"/>
          </p:cNvPicPr>
          <p:nvPr/>
        </p:nvPicPr>
        <p:blipFill>
          <a:blip r:embed="rId3"/>
          <a:srcRect/>
          <a:stretch>
            <a:fillRect/>
          </a:stretch>
        </p:blipFill>
        <p:spPr bwMode="auto">
          <a:xfrm>
            <a:off x="1066800" y="1066800"/>
            <a:ext cx="6934200" cy="4572000"/>
          </a:xfrm>
          <a:prstGeom prst="rect">
            <a:avLst/>
          </a:prstGeom>
          <a:noFill/>
          <a:ln w="9525">
            <a:noFill/>
            <a:miter lim="800000"/>
            <a:headEnd/>
            <a:tailEnd/>
          </a:ln>
        </p:spPr>
      </p:pic>
      <p:sp>
        <p:nvSpPr>
          <p:cNvPr id="70660" name="Content Placeholder 2"/>
          <p:cNvSpPr>
            <a:spLocks noGrp="1"/>
          </p:cNvSpPr>
          <p:nvPr>
            <p:ph idx="4294967295"/>
          </p:nvPr>
        </p:nvSpPr>
        <p:spPr>
          <a:xfrm>
            <a:off x="533400" y="5486400"/>
            <a:ext cx="8001000" cy="1219200"/>
          </a:xfrm>
        </p:spPr>
        <p:txBody>
          <a:bodyPr/>
          <a:lstStyle/>
          <a:p>
            <a:pPr>
              <a:buFont typeface="Arial" charset="0"/>
              <a:buNone/>
            </a:pPr>
            <a:r>
              <a:rPr lang="en-US" sz="2400">
                <a:latin typeface="Arial" charset="0"/>
              </a:rPr>
              <a:t>Fracturing Wells D &amp; E (Zipperfrac) took twice as long as fracturing of Wells A &amp; B (Simulfrac)</a:t>
            </a:r>
          </a:p>
          <a:p>
            <a:pPr>
              <a:lnSpc>
                <a:spcPct val="80000"/>
              </a:lnSpc>
              <a:buFont typeface="Arial" charset="0"/>
              <a:buNone/>
            </a:pPr>
            <a:r>
              <a:rPr lang="en-US" sz="2400">
                <a:latin typeface="Arial" charset="0"/>
              </a:rPr>
              <a:t>Are poroelastic effects important?</a:t>
            </a:r>
          </a:p>
        </p:txBody>
      </p:sp>
      <p:grpSp>
        <p:nvGrpSpPr>
          <p:cNvPr id="5" name="Group 10"/>
          <p:cNvGrpSpPr>
            <a:grpSpLocks/>
          </p:cNvGrpSpPr>
          <p:nvPr/>
        </p:nvGrpSpPr>
        <p:grpSpPr bwMode="auto">
          <a:xfrm>
            <a:off x="0" y="838200"/>
            <a:ext cx="9144000" cy="136525"/>
            <a:chOff x="0" y="1180"/>
            <a:chExt cx="5760" cy="86"/>
          </a:xfrm>
        </p:grpSpPr>
        <p:sp>
          <p:nvSpPr>
            <p:cNvPr id="6" name="Rectangle 11"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7" name="Rectangle 12"/>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8" name="Picture 7"/>
          <p:cNvPicPr>
            <a:picLocks noChangeAspect="1" noChangeArrowheads="1"/>
          </p:cNvPicPr>
          <p:nvPr/>
        </p:nvPicPr>
        <p:blipFill>
          <a:blip r:embed="rId4"/>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74754" name="Text Box 2"/>
          <p:cNvSpPr txBox="1">
            <a:spLocks noChangeArrowheads="1"/>
          </p:cNvSpPr>
          <p:nvPr/>
        </p:nvSpPr>
        <p:spPr bwMode="auto">
          <a:xfrm>
            <a:off x="1676400" y="76200"/>
            <a:ext cx="8686800" cy="685800"/>
          </a:xfrm>
          <a:prstGeom prst="rect">
            <a:avLst/>
          </a:prstGeom>
          <a:solidFill>
            <a:srgbClr val="FFFFFF"/>
          </a:solidFill>
          <a:ln w="9525">
            <a:noFill/>
            <a:miter lim="800000"/>
            <a:headEnd/>
            <a:tailEnd/>
          </a:ln>
        </p:spPr>
        <p:txBody>
          <a:bodyPr anchor="ctr">
            <a:prstTxWarp prst="textNoShape">
              <a:avLst/>
            </a:prstTxWarp>
          </a:bodyPr>
          <a:lstStyle/>
          <a:p>
            <a:r>
              <a:rPr lang="en-US" sz="3200">
                <a:solidFill>
                  <a:srgbClr val="000000"/>
                </a:solidFill>
                <a:latin typeface="Museo Slab 500" pitchFamily="50" charset="0"/>
              </a:rPr>
              <a:t>Simple Sequential Crack Model</a:t>
            </a:r>
          </a:p>
        </p:txBody>
      </p:sp>
      <p:sp>
        <p:nvSpPr>
          <p:cNvPr id="74755" name="Content Placeholder 2"/>
          <p:cNvSpPr>
            <a:spLocks noGrp="1"/>
          </p:cNvSpPr>
          <p:nvPr>
            <p:ph idx="4294967295"/>
          </p:nvPr>
        </p:nvSpPr>
        <p:spPr>
          <a:xfrm>
            <a:off x="457200" y="1600200"/>
            <a:ext cx="8229600" cy="2286000"/>
          </a:xfrm>
        </p:spPr>
        <p:txBody>
          <a:bodyPr/>
          <a:lstStyle/>
          <a:p>
            <a:pPr>
              <a:lnSpc>
                <a:spcPct val="80000"/>
              </a:lnSpc>
              <a:buClr>
                <a:schemeClr val="tx1"/>
              </a:buClr>
              <a:buFont typeface="Courier New" charset="0"/>
              <a:buChar char="o"/>
            </a:pPr>
            <a:r>
              <a:rPr lang="en-US" sz="2500">
                <a:latin typeface="Arial" charset="0"/>
              </a:rPr>
              <a:t>Fracture Height: 300 ft</a:t>
            </a:r>
          </a:p>
          <a:p>
            <a:pPr>
              <a:lnSpc>
                <a:spcPct val="80000"/>
              </a:lnSpc>
              <a:buClr>
                <a:schemeClr val="tx1"/>
              </a:buClr>
              <a:buFont typeface="Courier New" charset="0"/>
              <a:buChar char="o"/>
            </a:pPr>
            <a:r>
              <a:rPr lang="en-US" sz="2500">
                <a:latin typeface="Arial" charset="0"/>
              </a:rPr>
              <a:t>Fracture Separation: 300 ft</a:t>
            </a:r>
          </a:p>
          <a:p>
            <a:pPr>
              <a:lnSpc>
                <a:spcPct val="80000"/>
              </a:lnSpc>
              <a:buClr>
                <a:schemeClr val="tx1"/>
              </a:buClr>
              <a:buFont typeface="Courier New" charset="0"/>
              <a:buChar char="o"/>
            </a:pPr>
            <a:r>
              <a:rPr lang="en-US" sz="2500">
                <a:latin typeface="Arial" charset="0"/>
              </a:rPr>
              <a:t>Fracture Length: 1000 ft (modeled as infinite)</a:t>
            </a:r>
          </a:p>
          <a:p>
            <a:pPr>
              <a:lnSpc>
                <a:spcPct val="80000"/>
              </a:lnSpc>
              <a:buClr>
                <a:schemeClr val="tx1"/>
              </a:buClr>
              <a:buFont typeface="Courier New" charset="0"/>
              <a:buChar char="o"/>
            </a:pPr>
            <a:r>
              <a:rPr lang="en-US" sz="2500">
                <a:latin typeface="Arial" charset="0"/>
              </a:rPr>
              <a:t>Net Pressure: 750 psi</a:t>
            </a:r>
          </a:p>
          <a:p>
            <a:pPr lvl="1">
              <a:lnSpc>
                <a:spcPct val="80000"/>
              </a:lnSpc>
              <a:buClr>
                <a:schemeClr val="tx1"/>
              </a:buClr>
              <a:buFont typeface="Courier New" charset="0"/>
              <a:buChar char="o"/>
            </a:pPr>
            <a:r>
              <a:rPr lang="en-US" sz="2500">
                <a:latin typeface="Arial" charset="0"/>
              </a:rPr>
              <a:t>Equivalent to crack opening of ~2 cm, from net pumping pressure or emplaced proppant</a:t>
            </a:r>
          </a:p>
        </p:txBody>
      </p:sp>
      <p:grpSp>
        <p:nvGrpSpPr>
          <p:cNvPr id="2" name="Group 6"/>
          <p:cNvGrpSpPr>
            <a:grpSpLocks/>
          </p:cNvGrpSpPr>
          <p:nvPr/>
        </p:nvGrpSpPr>
        <p:grpSpPr bwMode="auto">
          <a:xfrm>
            <a:off x="533400" y="4343400"/>
            <a:ext cx="7620000" cy="1447800"/>
            <a:chOff x="609600" y="4267200"/>
            <a:chExt cx="8001000" cy="2438400"/>
          </a:xfrm>
        </p:grpSpPr>
        <p:cxnSp>
          <p:nvCxnSpPr>
            <p:cNvPr id="8" name="Straight Connector 7"/>
            <p:cNvCxnSpPr/>
            <p:nvPr/>
          </p:nvCxnSpPr>
          <p:spPr>
            <a:xfrm>
              <a:off x="609600" y="5486400"/>
              <a:ext cx="8001000" cy="0"/>
            </a:xfrm>
            <a:prstGeom prst="line">
              <a:avLst/>
            </a:prstGeom>
            <a:ln w="952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a:off x="761286" y="4267200"/>
              <a:ext cx="76676" cy="2438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Oval 9"/>
            <p:cNvSpPr/>
            <p:nvPr/>
          </p:nvSpPr>
          <p:spPr>
            <a:xfrm>
              <a:off x="1616392" y="4267200"/>
              <a:ext cx="76676" cy="2438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Oval 10"/>
            <p:cNvSpPr/>
            <p:nvPr/>
          </p:nvSpPr>
          <p:spPr>
            <a:xfrm>
              <a:off x="2471500" y="4267200"/>
              <a:ext cx="76676" cy="2438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Oval 11"/>
            <p:cNvSpPr/>
            <p:nvPr/>
          </p:nvSpPr>
          <p:spPr>
            <a:xfrm>
              <a:off x="3326606" y="4267200"/>
              <a:ext cx="76676" cy="2438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Oval 12"/>
            <p:cNvSpPr/>
            <p:nvPr/>
          </p:nvSpPr>
          <p:spPr>
            <a:xfrm>
              <a:off x="4181714" y="4267200"/>
              <a:ext cx="76676" cy="2438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Oval 13"/>
            <p:cNvSpPr/>
            <p:nvPr/>
          </p:nvSpPr>
          <p:spPr>
            <a:xfrm>
              <a:off x="5038487" y="4267200"/>
              <a:ext cx="75009" cy="2438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Oval 14"/>
            <p:cNvSpPr/>
            <p:nvPr/>
          </p:nvSpPr>
          <p:spPr>
            <a:xfrm>
              <a:off x="5893594" y="4267200"/>
              <a:ext cx="75010" cy="2438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 name="Oval 15"/>
            <p:cNvSpPr/>
            <p:nvPr/>
          </p:nvSpPr>
          <p:spPr>
            <a:xfrm>
              <a:off x="6748701" y="4267200"/>
              <a:ext cx="75009" cy="2438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 name="Oval 16"/>
            <p:cNvSpPr/>
            <p:nvPr/>
          </p:nvSpPr>
          <p:spPr>
            <a:xfrm>
              <a:off x="7603808" y="4267200"/>
              <a:ext cx="75010" cy="2438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8" name="Oval 17"/>
            <p:cNvSpPr/>
            <p:nvPr/>
          </p:nvSpPr>
          <p:spPr>
            <a:xfrm>
              <a:off x="8458915" y="4267200"/>
              <a:ext cx="75009" cy="2438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74757" name="TextBox 18"/>
          <p:cNvSpPr txBox="1">
            <a:spLocks noChangeArrowheads="1"/>
          </p:cNvSpPr>
          <p:nvPr/>
        </p:nvSpPr>
        <p:spPr bwMode="auto">
          <a:xfrm>
            <a:off x="990600" y="6019800"/>
            <a:ext cx="893763" cy="307975"/>
          </a:xfrm>
          <a:prstGeom prst="rect">
            <a:avLst/>
          </a:prstGeom>
          <a:noFill/>
          <a:ln w="9525">
            <a:noFill/>
            <a:miter lim="800000"/>
            <a:headEnd/>
            <a:tailEnd/>
          </a:ln>
        </p:spPr>
        <p:txBody>
          <a:bodyPr wrap="none">
            <a:prstTxWarp prst="textNoShape">
              <a:avLst/>
            </a:prstTxWarp>
            <a:spAutoFit/>
          </a:bodyPr>
          <a:lstStyle/>
          <a:p>
            <a:r>
              <a:rPr lang="en-US" sz="1400">
                <a:latin typeface="Calibri" charset="0"/>
              </a:rPr>
              <a:t>Side View</a:t>
            </a:r>
          </a:p>
        </p:txBody>
      </p:sp>
      <p:sp>
        <p:nvSpPr>
          <p:cNvPr id="20" name="Right Brace 19"/>
          <p:cNvSpPr/>
          <p:nvPr/>
        </p:nvSpPr>
        <p:spPr>
          <a:xfrm rot="16200000" flipH="1">
            <a:off x="7543800" y="5562600"/>
            <a:ext cx="228600" cy="838200"/>
          </a:xfrm>
          <a:prstGeom prst="righ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74759" name="TextBox 20"/>
          <p:cNvSpPr txBox="1">
            <a:spLocks noChangeArrowheads="1"/>
          </p:cNvSpPr>
          <p:nvPr/>
        </p:nvSpPr>
        <p:spPr bwMode="auto">
          <a:xfrm>
            <a:off x="7386638" y="6096000"/>
            <a:ext cx="614362" cy="307975"/>
          </a:xfrm>
          <a:prstGeom prst="rect">
            <a:avLst/>
          </a:prstGeom>
          <a:noFill/>
          <a:ln w="9525">
            <a:noFill/>
            <a:miter lim="800000"/>
            <a:headEnd/>
            <a:tailEnd/>
          </a:ln>
        </p:spPr>
        <p:txBody>
          <a:bodyPr>
            <a:prstTxWarp prst="textNoShape">
              <a:avLst/>
            </a:prstTxWarp>
            <a:spAutoFit/>
          </a:bodyPr>
          <a:lstStyle/>
          <a:p>
            <a:r>
              <a:rPr lang="en-US" sz="1400">
                <a:latin typeface="Calibri" charset="0"/>
              </a:rPr>
              <a:t>300 ft</a:t>
            </a:r>
          </a:p>
        </p:txBody>
      </p:sp>
      <p:sp>
        <p:nvSpPr>
          <p:cNvPr id="22" name="Right Brace 21"/>
          <p:cNvSpPr/>
          <p:nvPr/>
        </p:nvSpPr>
        <p:spPr>
          <a:xfrm rot="10800000" flipH="1">
            <a:off x="8153400" y="4343400"/>
            <a:ext cx="228600" cy="1447800"/>
          </a:xfrm>
          <a:prstGeom prst="righ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74761" name="TextBox 22"/>
          <p:cNvSpPr txBox="1">
            <a:spLocks noChangeArrowheads="1"/>
          </p:cNvSpPr>
          <p:nvPr/>
        </p:nvSpPr>
        <p:spPr bwMode="auto">
          <a:xfrm>
            <a:off x="8382000" y="4953000"/>
            <a:ext cx="614363" cy="307975"/>
          </a:xfrm>
          <a:prstGeom prst="rect">
            <a:avLst/>
          </a:prstGeom>
          <a:noFill/>
          <a:ln w="9525">
            <a:noFill/>
            <a:miter lim="800000"/>
            <a:headEnd/>
            <a:tailEnd/>
          </a:ln>
        </p:spPr>
        <p:txBody>
          <a:bodyPr wrap="none">
            <a:prstTxWarp prst="textNoShape">
              <a:avLst/>
            </a:prstTxWarp>
            <a:spAutoFit/>
          </a:bodyPr>
          <a:lstStyle/>
          <a:p>
            <a:r>
              <a:rPr lang="en-US" sz="1400">
                <a:latin typeface="Calibri" charset="0"/>
              </a:rPr>
              <a:t>300 ft</a:t>
            </a:r>
          </a:p>
        </p:txBody>
      </p:sp>
      <p:cxnSp>
        <p:nvCxnSpPr>
          <p:cNvPr id="24" name="Straight Arrow Connector 23"/>
          <p:cNvCxnSpPr/>
          <p:nvPr/>
        </p:nvCxnSpPr>
        <p:spPr>
          <a:xfrm rot="5400000" flipH="1" flipV="1">
            <a:off x="457994" y="6323806"/>
            <a:ext cx="457200" cy="15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687388" y="6550025"/>
            <a:ext cx="457200" cy="15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4764" name="TextBox 25"/>
          <p:cNvSpPr txBox="1">
            <a:spLocks noChangeArrowheads="1"/>
          </p:cNvSpPr>
          <p:nvPr/>
        </p:nvSpPr>
        <p:spPr bwMode="auto">
          <a:xfrm>
            <a:off x="1144588" y="6397625"/>
            <a:ext cx="261937" cy="306388"/>
          </a:xfrm>
          <a:prstGeom prst="rect">
            <a:avLst/>
          </a:prstGeom>
          <a:noFill/>
          <a:ln w="9525">
            <a:noFill/>
            <a:miter lim="800000"/>
            <a:headEnd/>
            <a:tailEnd/>
          </a:ln>
        </p:spPr>
        <p:txBody>
          <a:bodyPr>
            <a:prstTxWarp prst="textNoShape">
              <a:avLst/>
            </a:prstTxWarp>
            <a:spAutoFit/>
          </a:bodyPr>
          <a:lstStyle/>
          <a:p>
            <a:r>
              <a:rPr lang="en-US" sz="1400">
                <a:latin typeface="Calibri" charset="0"/>
              </a:rPr>
              <a:t>x</a:t>
            </a:r>
          </a:p>
        </p:txBody>
      </p:sp>
      <p:sp>
        <p:nvSpPr>
          <p:cNvPr id="74765" name="TextBox 26"/>
          <p:cNvSpPr txBox="1">
            <a:spLocks noChangeArrowheads="1"/>
          </p:cNvSpPr>
          <p:nvPr/>
        </p:nvSpPr>
        <p:spPr bwMode="auto">
          <a:xfrm>
            <a:off x="534988" y="5789613"/>
            <a:ext cx="261937" cy="307975"/>
          </a:xfrm>
          <a:prstGeom prst="rect">
            <a:avLst/>
          </a:prstGeom>
          <a:noFill/>
          <a:ln w="9525">
            <a:noFill/>
            <a:miter lim="800000"/>
            <a:headEnd/>
            <a:tailEnd/>
          </a:ln>
        </p:spPr>
        <p:txBody>
          <a:bodyPr>
            <a:prstTxWarp prst="textNoShape">
              <a:avLst/>
            </a:prstTxWarp>
            <a:spAutoFit/>
          </a:bodyPr>
          <a:lstStyle/>
          <a:p>
            <a:r>
              <a:rPr lang="en-US" sz="1400">
                <a:latin typeface="Calibri" charset="0"/>
              </a:rPr>
              <a:t>z</a:t>
            </a:r>
          </a:p>
        </p:txBody>
      </p:sp>
      <p:grpSp>
        <p:nvGrpSpPr>
          <p:cNvPr id="26" name="Group 10"/>
          <p:cNvGrpSpPr>
            <a:grpSpLocks/>
          </p:cNvGrpSpPr>
          <p:nvPr/>
        </p:nvGrpSpPr>
        <p:grpSpPr bwMode="auto">
          <a:xfrm>
            <a:off x="0" y="838200"/>
            <a:ext cx="9144000" cy="136525"/>
            <a:chOff x="0" y="1180"/>
            <a:chExt cx="5760" cy="86"/>
          </a:xfrm>
        </p:grpSpPr>
        <p:sp>
          <p:nvSpPr>
            <p:cNvPr id="27" name="Rectangle 11"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28" name="Rectangle 12"/>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29" name="Picture 7"/>
          <p:cNvPicPr>
            <a:picLocks noChangeAspect="1" noChangeArrowheads="1"/>
          </p:cNvPicPr>
          <p:nvPr/>
        </p:nvPicPr>
        <p:blipFill>
          <a:blip r:embed="rId3"/>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76802" name="Text Box 2"/>
          <p:cNvSpPr txBox="1">
            <a:spLocks noChangeArrowheads="1"/>
          </p:cNvSpPr>
          <p:nvPr/>
        </p:nvSpPr>
        <p:spPr bwMode="auto">
          <a:xfrm>
            <a:off x="990600" y="76200"/>
            <a:ext cx="8686800" cy="685800"/>
          </a:xfrm>
          <a:prstGeom prst="rect">
            <a:avLst/>
          </a:prstGeom>
          <a:solidFill>
            <a:srgbClr val="FFFFFF"/>
          </a:solidFill>
          <a:ln w="9525">
            <a:noFill/>
            <a:miter lim="800000"/>
            <a:headEnd/>
            <a:tailEnd/>
          </a:ln>
        </p:spPr>
        <p:txBody>
          <a:bodyPr anchor="ctr">
            <a:prstTxWarp prst="textNoShape">
              <a:avLst/>
            </a:prstTxWarp>
          </a:bodyPr>
          <a:lstStyle/>
          <a:p>
            <a:r>
              <a:rPr lang="en-US" sz="3200">
                <a:solidFill>
                  <a:srgbClr val="000000"/>
                </a:solidFill>
                <a:latin typeface="Museo Slab 500" pitchFamily="50" charset="0"/>
              </a:rPr>
              <a:t>Stress Increase From a Single Crack</a:t>
            </a:r>
          </a:p>
        </p:txBody>
      </p:sp>
      <p:sp>
        <p:nvSpPr>
          <p:cNvPr id="76803" name="Content Placeholder 2"/>
          <p:cNvSpPr>
            <a:spLocks noGrp="1"/>
          </p:cNvSpPr>
          <p:nvPr>
            <p:ph idx="4294967295"/>
          </p:nvPr>
        </p:nvSpPr>
        <p:spPr>
          <a:xfrm>
            <a:off x="457200" y="5867400"/>
            <a:ext cx="8229600" cy="609600"/>
          </a:xfrm>
        </p:spPr>
        <p:txBody>
          <a:bodyPr/>
          <a:lstStyle/>
          <a:p>
            <a:pPr>
              <a:buFont typeface="Arial" charset="0"/>
              <a:buNone/>
            </a:pPr>
            <a:r>
              <a:rPr lang="en-US" sz="2400">
                <a:latin typeface="Arial" charset="0"/>
              </a:rPr>
              <a:t>Stress increase decays quickly from the crack face</a:t>
            </a:r>
          </a:p>
        </p:txBody>
      </p:sp>
      <p:graphicFrame>
        <p:nvGraphicFramePr>
          <p:cNvPr id="9" name="Chart 8"/>
          <p:cNvGraphicFramePr/>
          <p:nvPr/>
        </p:nvGraphicFramePr>
        <p:xfrm>
          <a:off x="1247775" y="1371600"/>
          <a:ext cx="6648450" cy="4114800"/>
        </p:xfrm>
        <a:graphic>
          <a:graphicData uri="http://schemas.openxmlformats.org/drawingml/2006/chart">
            <c:chart xmlns:c="http://schemas.openxmlformats.org/drawingml/2006/chart" xmlns:r="http://schemas.openxmlformats.org/officeDocument/2006/relationships" r:id="rId3"/>
          </a:graphicData>
        </a:graphic>
      </p:graphicFrame>
      <p:grpSp>
        <p:nvGrpSpPr>
          <p:cNvPr id="5" name="Group 10"/>
          <p:cNvGrpSpPr>
            <a:grpSpLocks/>
          </p:cNvGrpSpPr>
          <p:nvPr/>
        </p:nvGrpSpPr>
        <p:grpSpPr bwMode="auto">
          <a:xfrm>
            <a:off x="0" y="838200"/>
            <a:ext cx="9144000" cy="136525"/>
            <a:chOff x="0" y="1180"/>
            <a:chExt cx="5760" cy="86"/>
          </a:xfrm>
        </p:grpSpPr>
        <p:sp>
          <p:nvSpPr>
            <p:cNvPr id="6" name="Rectangle 11"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7" name="Rectangle 12"/>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8" name="Picture 7"/>
          <p:cNvPicPr>
            <a:picLocks noChangeAspect="1" noChangeArrowheads="1"/>
          </p:cNvPicPr>
          <p:nvPr/>
        </p:nvPicPr>
        <p:blipFill>
          <a:blip r:embed="rId4"/>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55" name="Slide Number Placeholder 3"/>
          <p:cNvSpPr>
            <a:spLocks noGrp="1"/>
          </p:cNvSpPr>
          <p:nvPr>
            <p:ph type="sldNum" sz="quarter" idx="12"/>
          </p:nvPr>
        </p:nvSpPr>
        <p:spPr/>
        <p:txBody>
          <a:bodyPr/>
          <a:lstStyle/>
          <a:p>
            <a:fld id="{79D28FE4-77D4-FA46-9AA4-22EEF05C38D1}" type="slidenum">
              <a:rPr lang="en-US"/>
              <a:pPr/>
              <a:t>6</a:t>
            </a:fld>
            <a:endParaRPr lang="en-US"/>
          </a:p>
        </p:txBody>
      </p:sp>
      <p:sp>
        <p:nvSpPr>
          <p:cNvPr id="184322" name="Text Box 2"/>
          <p:cNvSpPr txBox="1">
            <a:spLocks noChangeArrowheads="1"/>
          </p:cNvSpPr>
          <p:nvPr/>
        </p:nvSpPr>
        <p:spPr bwMode="auto">
          <a:xfrm>
            <a:off x="1473200" y="146050"/>
            <a:ext cx="8991600" cy="543739"/>
          </a:xfrm>
          <a:prstGeom prst="rect">
            <a:avLst/>
          </a:prstGeom>
          <a:noFill/>
          <a:ln w="9525">
            <a:noFill/>
            <a:miter lim="800000"/>
            <a:headEnd/>
            <a:tailEnd/>
          </a:ln>
          <a:effectLst/>
        </p:spPr>
        <p:txBody>
          <a:bodyPr wrap="square">
            <a:prstTxWarp prst="textNoShape">
              <a:avLst/>
            </a:prstTxWarp>
            <a:spAutoFit/>
          </a:bodyPr>
          <a:lstStyle/>
          <a:p>
            <a:pPr eaLnBrk="0" hangingPunct="0">
              <a:lnSpc>
                <a:spcPct val="90000"/>
              </a:lnSpc>
            </a:pPr>
            <a:r>
              <a:rPr lang="en-US" sz="3200" dirty="0">
                <a:latin typeface="Arial"/>
                <a:ea typeface="Arial" charset="0"/>
                <a:cs typeface="Arial"/>
              </a:rPr>
              <a:t>Fracture Orientation – Normal</a:t>
            </a:r>
            <a:r>
              <a:rPr lang="en-US" sz="3200" dirty="0" smtClean="0">
                <a:latin typeface="Arial"/>
                <a:ea typeface="Arial" charset="0"/>
                <a:cs typeface="Arial"/>
              </a:rPr>
              <a:t> Faulting</a:t>
            </a:r>
            <a:endParaRPr lang="en-US" sz="3200" dirty="0">
              <a:latin typeface="Arial"/>
              <a:ea typeface="Arial" charset="0"/>
              <a:cs typeface="Arial"/>
            </a:endParaRPr>
          </a:p>
        </p:txBody>
      </p:sp>
      <p:sp>
        <p:nvSpPr>
          <p:cNvPr id="184323" name="Rectangle 3"/>
          <p:cNvSpPr>
            <a:spLocks noGrp="1" noChangeArrowheads="1"/>
          </p:cNvSpPr>
          <p:nvPr/>
        </p:nvSpPr>
        <p:spPr bwMode="auto">
          <a:xfrm>
            <a:off x="762000" y="5638800"/>
            <a:ext cx="8047038" cy="865188"/>
          </a:xfrm>
          <a:prstGeom prst="rect">
            <a:avLst/>
          </a:prstGeom>
          <a:noFill/>
          <a:ln w="9525">
            <a:noFill/>
            <a:miter lim="800000"/>
            <a:headEnd/>
            <a:tailEnd/>
          </a:ln>
          <a:effectLst/>
        </p:spPr>
        <p:txBody>
          <a:bodyPr lIns="92075" tIns="46038" rIns="92075" bIns="46038">
            <a:prstTxWarp prst="textNoShape">
              <a:avLst/>
            </a:prstTxWarp>
          </a:bodyPr>
          <a:lstStyle/>
          <a:p>
            <a:pPr eaLnBrk="0" hangingPunct="0"/>
            <a:r>
              <a:rPr lang="en-US" sz="2000" dirty="0">
                <a:latin typeface="Arial"/>
                <a:ea typeface="Arial" charset="0"/>
                <a:cs typeface="Arial"/>
              </a:rPr>
              <a:t>Normal</a:t>
            </a:r>
            <a:r>
              <a:rPr lang="en-US" sz="2000" dirty="0" smtClean="0">
                <a:latin typeface="Arial"/>
                <a:ea typeface="Arial" charset="0"/>
                <a:cs typeface="Arial"/>
              </a:rPr>
              <a:t> faulting regime </a:t>
            </a:r>
            <a:r>
              <a:rPr lang="en-US" sz="2000" dirty="0" err="1">
                <a:latin typeface="Arial"/>
                <a:ea typeface="Arial" charset="0"/>
                <a:cs typeface="Arial"/>
                <a:sym typeface="Wingdings" charset="2"/>
              </a:rPr>
              <a:t></a:t>
            </a:r>
            <a:r>
              <a:rPr lang="en-US" sz="2000" dirty="0">
                <a:latin typeface="Arial"/>
                <a:ea typeface="Arial" charset="0"/>
                <a:cs typeface="Arial"/>
              </a:rPr>
              <a:t>  </a:t>
            </a:r>
            <a:r>
              <a:rPr lang="en-US" sz="2000" dirty="0" err="1">
                <a:solidFill>
                  <a:srgbClr val="FF0000"/>
                </a:solidFill>
                <a:latin typeface="Arial"/>
                <a:ea typeface="Arial" charset="0"/>
                <a:cs typeface="Arial"/>
              </a:rPr>
              <a:t>s</a:t>
            </a:r>
            <a:r>
              <a:rPr lang="en-US" sz="2000" baseline="-25000" dirty="0" err="1">
                <a:solidFill>
                  <a:srgbClr val="FF0000"/>
                </a:solidFill>
                <a:latin typeface="Arial"/>
                <a:ea typeface="Arial" charset="0"/>
                <a:cs typeface="Arial"/>
              </a:rPr>
              <a:t>v</a:t>
            </a:r>
            <a:r>
              <a:rPr lang="en-US" sz="2000" dirty="0">
                <a:solidFill>
                  <a:srgbClr val="FF0000"/>
                </a:solidFill>
                <a:latin typeface="Arial"/>
                <a:ea typeface="Arial" charset="0"/>
                <a:cs typeface="Arial"/>
              </a:rPr>
              <a:t> &gt; </a:t>
            </a:r>
            <a:r>
              <a:rPr lang="en-US" sz="2000" dirty="0" err="1">
                <a:solidFill>
                  <a:srgbClr val="FF0000"/>
                </a:solidFill>
                <a:latin typeface="Arial"/>
                <a:ea typeface="Arial" charset="0"/>
                <a:cs typeface="Arial"/>
              </a:rPr>
              <a:t>s</a:t>
            </a:r>
            <a:r>
              <a:rPr lang="en-US" sz="2000" baseline="-25000" dirty="0" err="1">
                <a:solidFill>
                  <a:srgbClr val="FF0000"/>
                </a:solidFill>
                <a:latin typeface="Arial"/>
                <a:ea typeface="Arial" charset="0"/>
                <a:cs typeface="Arial"/>
              </a:rPr>
              <a:t>Hmax</a:t>
            </a:r>
            <a:r>
              <a:rPr lang="en-US" sz="2000" dirty="0">
                <a:solidFill>
                  <a:srgbClr val="FF0000"/>
                </a:solidFill>
                <a:latin typeface="Arial"/>
                <a:ea typeface="Arial" charset="0"/>
                <a:cs typeface="Arial"/>
              </a:rPr>
              <a:t> &gt; </a:t>
            </a:r>
            <a:r>
              <a:rPr lang="en-US" sz="2000" dirty="0" err="1" smtClean="0">
                <a:solidFill>
                  <a:srgbClr val="FF0000"/>
                </a:solidFill>
                <a:latin typeface="Arial"/>
                <a:ea typeface="Arial" charset="0"/>
                <a:cs typeface="Arial"/>
              </a:rPr>
              <a:t>s</a:t>
            </a:r>
            <a:r>
              <a:rPr lang="en-US" sz="2000" baseline="-25000" dirty="0" err="1" smtClean="0">
                <a:solidFill>
                  <a:srgbClr val="FF0000"/>
                </a:solidFill>
                <a:latin typeface="Arial"/>
                <a:ea typeface="Arial" charset="0"/>
                <a:cs typeface="Arial"/>
              </a:rPr>
              <a:t>hmin</a:t>
            </a:r>
            <a:endParaRPr lang="en-US" sz="2000" baseline="-25000" dirty="0" smtClean="0">
              <a:solidFill>
                <a:srgbClr val="FF0000"/>
              </a:solidFill>
              <a:latin typeface="Arial"/>
              <a:ea typeface="Arial" charset="0"/>
              <a:cs typeface="Arial"/>
            </a:endParaRPr>
          </a:p>
          <a:p>
            <a:pPr eaLnBrk="0" hangingPunct="0"/>
            <a:endParaRPr lang="en-US" sz="2000" baseline="-25000" dirty="0" smtClean="0">
              <a:solidFill>
                <a:srgbClr val="FF0000"/>
              </a:solidFill>
              <a:latin typeface="Arial"/>
              <a:ea typeface="Arial" charset="0"/>
              <a:cs typeface="Arial"/>
            </a:endParaRPr>
          </a:p>
          <a:p>
            <a:pPr eaLnBrk="0" hangingPunct="0"/>
            <a:r>
              <a:rPr lang="en-US" sz="2000" dirty="0">
                <a:latin typeface="Arial"/>
                <a:ea typeface="Arial" charset="0"/>
                <a:cs typeface="Arial"/>
              </a:rPr>
              <a:t>The hydraulically-induced fracture is vertical &amp; parallel to</a:t>
            </a:r>
            <a:r>
              <a:rPr lang="en-US" sz="2000" dirty="0" smtClean="0">
                <a:latin typeface="Arial"/>
                <a:ea typeface="Arial" charset="0"/>
                <a:cs typeface="Arial"/>
              </a:rPr>
              <a:t> active normal faults </a:t>
            </a:r>
            <a:endParaRPr lang="en-US" sz="2000" dirty="0">
              <a:latin typeface="Arial"/>
              <a:ea typeface="Arial" charset="0"/>
              <a:cs typeface="Arial"/>
            </a:endParaRPr>
          </a:p>
        </p:txBody>
      </p:sp>
      <p:grpSp>
        <p:nvGrpSpPr>
          <p:cNvPr id="2" name="Group 57"/>
          <p:cNvGrpSpPr>
            <a:grpSpLocks/>
          </p:cNvGrpSpPr>
          <p:nvPr/>
        </p:nvGrpSpPr>
        <p:grpSpPr bwMode="auto">
          <a:xfrm>
            <a:off x="5929313" y="1879601"/>
            <a:ext cx="2946400" cy="1976438"/>
            <a:chOff x="672" y="2048"/>
            <a:chExt cx="1856" cy="1245"/>
          </a:xfrm>
        </p:grpSpPr>
        <p:sp>
          <p:nvSpPr>
            <p:cNvPr id="184341" name="Line 21"/>
            <p:cNvSpPr>
              <a:spLocks noChangeShapeType="1"/>
            </p:cNvSpPr>
            <p:nvPr/>
          </p:nvSpPr>
          <p:spPr bwMode="auto">
            <a:xfrm>
              <a:off x="1447" y="2331"/>
              <a:ext cx="0" cy="483"/>
            </a:xfrm>
            <a:prstGeom prst="line">
              <a:avLst/>
            </a:prstGeom>
            <a:noFill/>
            <a:ln w="38100">
              <a:solidFill>
                <a:schemeClr val="tx1"/>
              </a:solidFill>
              <a:round/>
              <a:headEnd/>
              <a:tailEnd type="stealth" w="med" len="med"/>
            </a:ln>
            <a:effectLst/>
          </p:spPr>
          <p:txBody>
            <a:bodyPr>
              <a:prstTxWarp prst="textNoShape">
                <a:avLst/>
              </a:prstTxWarp>
            </a:bodyPr>
            <a:lstStyle/>
            <a:p>
              <a:endParaRPr lang="en-US"/>
            </a:p>
          </p:txBody>
        </p:sp>
        <p:sp>
          <p:nvSpPr>
            <p:cNvPr id="184342" name="Line 22"/>
            <p:cNvSpPr>
              <a:spLocks noChangeShapeType="1"/>
            </p:cNvSpPr>
            <p:nvPr/>
          </p:nvSpPr>
          <p:spPr bwMode="auto">
            <a:xfrm rot="14565473">
              <a:off x="1175" y="2658"/>
              <a:ext cx="1" cy="571"/>
            </a:xfrm>
            <a:prstGeom prst="line">
              <a:avLst/>
            </a:prstGeom>
            <a:noFill/>
            <a:ln w="38100">
              <a:solidFill>
                <a:schemeClr val="tx1"/>
              </a:solidFill>
              <a:round/>
              <a:headEnd/>
              <a:tailEnd type="stealth" w="med" len="med"/>
            </a:ln>
            <a:effectLst/>
          </p:spPr>
          <p:txBody>
            <a:bodyPr>
              <a:prstTxWarp prst="textNoShape">
                <a:avLst/>
              </a:prstTxWarp>
            </a:bodyPr>
            <a:lstStyle/>
            <a:p>
              <a:endParaRPr lang="en-US"/>
            </a:p>
          </p:txBody>
        </p:sp>
        <p:sp>
          <p:nvSpPr>
            <p:cNvPr id="184343" name="Line 23"/>
            <p:cNvSpPr>
              <a:spLocks noChangeShapeType="1"/>
            </p:cNvSpPr>
            <p:nvPr/>
          </p:nvSpPr>
          <p:spPr bwMode="auto">
            <a:xfrm rot="6790638">
              <a:off x="1720" y="2645"/>
              <a:ext cx="1" cy="570"/>
            </a:xfrm>
            <a:prstGeom prst="line">
              <a:avLst/>
            </a:prstGeom>
            <a:noFill/>
            <a:ln w="38100">
              <a:solidFill>
                <a:srgbClr val="FF0000"/>
              </a:solidFill>
              <a:round/>
              <a:headEnd/>
              <a:tailEnd type="stealth" w="med" len="med"/>
            </a:ln>
            <a:effectLst/>
          </p:spPr>
          <p:txBody>
            <a:bodyPr>
              <a:prstTxWarp prst="textNoShape">
                <a:avLst/>
              </a:prstTxWarp>
            </a:bodyPr>
            <a:lstStyle/>
            <a:p>
              <a:endParaRPr lang="en-US"/>
            </a:p>
          </p:txBody>
        </p:sp>
        <p:sp>
          <p:nvSpPr>
            <p:cNvPr id="184344" name="Text Box 24"/>
            <p:cNvSpPr txBox="1">
              <a:spLocks noChangeArrowheads="1"/>
            </p:cNvSpPr>
            <p:nvPr/>
          </p:nvSpPr>
          <p:spPr bwMode="auto">
            <a:xfrm>
              <a:off x="1134" y="2048"/>
              <a:ext cx="625" cy="252"/>
            </a:xfrm>
            <a:prstGeom prst="rect">
              <a:avLst/>
            </a:prstGeom>
            <a:noFill/>
            <a:ln w="12700">
              <a:noFill/>
              <a:miter lim="800000"/>
              <a:headEnd/>
              <a:tailEnd/>
            </a:ln>
            <a:effectLst/>
          </p:spPr>
          <p:txBody>
            <a:bodyPr wrap="none">
              <a:prstTxWarp prst="textNoShape">
                <a:avLst/>
              </a:prstTxWarp>
              <a:spAutoFit/>
            </a:bodyPr>
            <a:lstStyle/>
            <a:p>
              <a:pPr eaLnBrk="0" hangingPunct="0"/>
              <a:r>
                <a:rPr lang="en-US" sz="2000" dirty="0" smtClean="0">
                  <a:latin typeface="Arial"/>
                  <a:cs typeface="Arial"/>
                </a:rPr>
                <a:t>S</a:t>
              </a:r>
              <a:r>
                <a:rPr lang="en-US" sz="2000" b="1" baseline="-25000" dirty="0" smtClean="0">
                  <a:latin typeface="Arial"/>
                  <a:cs typeface="Arial"/>
                </a:rPr>
                <a:t>1</a:t>
              </a:r>
              <a:r>
                <a:rPr lang="en-US" sz="2000" baseline="-25000" dirty="0" smtClean="0">
                  <a:latin typeface="Arial"/>
                  <a:cs typeface="Arial"/>
                </a:rPr>
                <a:t> </a:t>
              </a:r>
              <a:r>
                <a:rPr lang="en-US" sz="2000" dirty="0">
                  <a:latin typeface="Arial"/>
                  <a:cs typeface="Arial"/>
                </a:rPr>
                <a:t>=</a:t>
              </a:r>
              <a:r>
                <a:rPr lang="en-US" sz="2000" dirty="0" smtClean="0">
                  <a:latin typeface="Arial"/>
                  <a:cs typeface="Arial"/>
                </a:rPr>
                <a:t> </a:t>
              </a:r>
              <a:r>
                <a:rPr lang="en-US" sz="2000" dirty="0" err="1" smtClean="0">
                  <a:latin typeface="Arial"/>
                  <a:cs typeface="Arial"/>
                </a:rPr>
                <a:t>S</a:t>
              </a:r>
              <a:r>
                <a:rPr lang="en-US" sz="2000" b="1" baseline="-25000" dirty="0" err="1" smtClean="0">
                  <a:latin typeface="Arial"/>
                  <a:cs typeface="Arial"/>
                </a:rPr>
                <a:t>v</a:t>
              </a:r>
              <a:endParaRPr lang="en-US" sz="2000" dirty="0">
                <a:solidFill>
                  <a:srgbClr val="FF66CC"/>
                </a:solidFill>
                <a:latin typeface="Arial"/>
                <a:cs typeface="Arial"/>
              </a:endParaRPr>
            </a:p>
          </p:txBody>
        </p:sp>
        <p:sp>
          <p:nvSpPr>
            <p:cNvPr id="184345" name="Text Box 25"/>
            <p:cNvSpPr txBox="1">
              <a:spLocks noChangeArrowheads="1"/>
            </p:cNvSpPr>
            <p:nvPr/>
          </p:nvSpPr>
          <p:spPr bwMode="auto">
            <a:xfrm>
              <a:off x="672" y="3041"/>
              <a:ext cx="1056" cy="252"/>
            </a:xfrm>
            <a:prstGeom prst="rect">
              <a:avLst/>
            </a:prstGeom>
            <a:noFill/>
            <a:ln w="12700">
              <a:noFill/>
              <a:miter lim="800000"/>
              <a:headEnd/>
              <a:tailEnd/>
            </a:ln>
            <a:effectLst/>
          </p:spPr>
          <p:txBody>
            <a:bodyPr lIns="0" rIns="0">
              <a:prstTxWarp prst="textNoShape">
                <a:avLst/>
              </a:prstTxWarp>
              <a:spAutoFit/>
            </a:bodyPr>
            <a:lstStyle/>
            <a:p>
              <a:pPr eaLnBrk="0" hangingPunct="0"/>
              <a:r>
                <a:rPr lang="en-US" sz="2000" dirty="0" smtClean="0">
                  <a:latin typeface="Arial"/>
                  <a:cs typeface="Arial"/>
                </a:rPr>
                <a:t>S</a:t>
              </a:r>
              <a:r>
                <a:rPr lang="en-US" sz="2000" baseline="-25000" dirty="0" smtClean="0">
                  <a:latin typeface="Arial"/>
                  <a:cs typeface="Arial"/>
                </a:rPr>
                <a:t>2</a:t>
              </a:r>
              <a:r>
                <a:rPr lang="en-US" sz="2000" dirty="0" smtClean="0">
                  <a:latin typeface="Arial"/>
                  <a:cs typeface="Arial"/>
                </a:rPr>
                <a:t> </a:t>
              </a:r>
              <a:r>
                <a:rPr lang="en-US" sz="2000" dirty="0">
                  <a:latin typeface="Arial"/>
                  <a:cs typeface="Arial"/>
                </a:rPr>
                <a:t>=</a:t>
              </a:r>
              <a:r>
                <a:rPr lang="en-US" sz="2000" dirty="0" smtClean="0">
                  <a:latin typeface="Arial"/>
                  <a:cs typeface="Arial"/>
                </a:rPr>
                <a:t> </a:t>
              </a:r>
              <a:r>
                <a:rPr lang="en-US" sz="2000" dirty="0" err="1" smtClean="0">
                  <a:latin typeface="Arial"/>
                  <a:cs typeface="Arial"/>
                </a:rPr>
                <a:t>S</a:t>
              </a:r>
              <a:r>
                <a:rPr lang="en-US" sz="2000" baseline="-25000" dirty="0" err="1" smtClean="0">
                  <a:latin typeface="Arial"/>
                  <a:cs typeface="Arial"/>
                </a:rPr>
                <a:t>Hmax</a:t>
              </a:r>
              <a:endParaRPr lang="en-US" sz="2000" dirty="0">
                <a:solidFill>
                  <a:srgbClr val="FF66CC"/>
                </a:solidFill>
                <a:latin typeface="Arial"/>
                <a:cs typeface="Arial"/>
              </a:endParaRPr>
            </a:p>
          </p:txBody>
        </p:sp>
        <p:sp>
          <p:nvSpPr>
            <p:cNvPr id="184346" name="Text Box 26"/>
            <p:cNvSpPr txBox="1">
              <a:spLocks noChangeArrowheads="1"/>
            </p:cNvSpPr>
            <p:nvPr/>
          </p:nvSpPr>
          <p:spPr bwMode="auto">
            <a:xfrm>
              <a:off x="1674" y="2991"/>
              <a:ext cx="854" cy="252"/>
            </a:xfrm>
            <a:prstGeom prst="rect">
              <a:avLst/>
            </a:prstGeom>
            <a:noFill/>
            <a:ln w="12700">
              <a:noFill/>
              <a:miter lim="800000"/>
              <a:headEnd/>
              <a:tailEnd/>
            </a:ln>
            <a:effectLst/>
          </p:spPr>
          <p:txBody>
            <a:bodyPr wrap="none">
              <a:prstTxWarp prst="textNoShape">
                <a:avLst/>
              </a:prstTxWarp>
              <a:spAutoFit/>
            </a:bodyPr>
            <a:lstStyle/>
            <a:p>
              <a:pPr eaLnBrk="0" hangingPunct="0"/>
              <a:r>
                <a:rPr lang="en-US" sz="2000" dirty="0" smtClean="0">
                  <a:latin typeface="Arial"/>
                  <a:cs typeface="Arial"/>
                </a:rPr>
                <a:t>S</a:t>
              </a:r>
              <a:r>
                <a:rPr lang="en-US" sz="2000" baseline="-25000" dirty="0" smtClean="0">
                  <a:latin typeface="Arial"/>
                  <a:cs typeface="Arial"/>
                </a:rPr>
                <a:t>3</a:t>
              </a:r>
              <a:r>
                <a:rPr lang="en-US" sz="2000" dirty="0" smtClean="0">
                  <a:latin typeface="Arial"/>
                  <a:cs typeface="Arial"/>
                </a:rPr>
                <a:t>  </a:t>
              </a:r>
              <a:r>
                <a:rPr lang="en-US" sz="2000" dirty="0">
                  <a:latin typeface="Arial"/>
                  <a:cs typeface="Arial"/>
                </a:rPr>
                <a:t>=</a:t>
              </a:r>
              <a:r>
                <a:rPr lang="en-US" sz="2000" dirty="0" smtClean="0">
                  <a:latin typeface="Arial"/>
                  <a:cs typeface="Arial"/>
                </a:rPr>
                <a:t> </a:t>
              </a:r>
              <a:r>
                <a:rPr lang="en-US" sz="2000" dirty="0" err="1" smtClean="0">
                  <a:latin typeface="Arial"/>
                  <a:cs typeface="Arial"/>
                </a:rPr>
                <a:t>S</a:t>
              </a:r>
              <a:r>
                <a:rPr lang="en-US" sz="2000" baseline="-25000" dirty="0" err="1" smtClean="0">
                  <a:latin typeface="Arial"/>
                  <a:cs typeface="Arial"/>
                </a:rPr>
                <a:t>hmin</a:t>
              </a:r>
              <a:endParaRPr lang="en-US" sz="2000" dirty="0">
                <a:solidFill>
                  <a:srgbClr val="FF66CC"/>
                </a:solidFill>
                <a:latin typeface="Arial"/>
                <a:cs typeface="Arial"/>
              </a:endParaRPr>
            </a:p>
          </p:txBody>
        </p:sp>
      </p:grpSp>
      <p:sp>
        <p:nvSpPr>
          <p:cNvPr id="184325" name="Freeform 5"/>
          <p:cNvSpPr>
            <a:spLocks/>
          </p:cNvSpPr>
          <p:nvPr/>
        </p:nvSpPr>
        <p:spPr bwMode="auto">
          <a:xfrm>
            <a:off x="695325" y="1401763"/>
            <a:ext cx="3605213" cy="485775"/>
          </a:xfrm>
          <a:custGeom>
            <a:avLst/>
            <a:gdLst/>
            <a:ahLst/>
            <a:cxnLst>
              <a:cxn ang="0">
                <a:pos x="0" y="132"/>
              </a:cxn>
              <a:cxn ang="0">
                <a:pos x="1494" y="0"/>
              </a:cxn>
              <a:cxn ang="0">
                <a:pos x="2271" y="135"/>
              </a:cxn>
              <a:cxn ang="0">
                <a:pos x="744" y="306"/>
              </a:cxn>
              <a:cxn ang="0">
                <a:pos x="0" y="132"/>
              </a:cxn>
            </a:cxnLst>
            <a:rect l="0" t="0" r="r" b="b"/>
            <a:pathLst>
              <a:path w="2271" h="306">
                <a:moveTo>
                  <a:pt x="0" y="132"/>
                </a:moveTo>
                <a:lnTo>
                  <a:pt x="1494" y="0"/>
                </a:lnTo>
                <a:lnTo>
                  <a:pt x="2271" y="135"/>
                </a:lnTo>
                <a:lnTo>
                  <a:pt x="744" y="306"/>
                </a:lnTo>
                <a:lnTo>
                  <a:pt x="0" y="132"/>
                </a:lnTo>
                <a:close/>
              </a:path>
            </a:pathLst>
          </a:custGeom>
          <a:solidFill>
            <a:schemeClr val="bg2">
              <a:alpha val="50000"/>
            </a:schemeClr>
          </a:solidFill>
          <a:ln w="12700" cap="flat" cmpd="sng">
            <a:solidFill>
              <a:schemeClr val="tx1"/>
            </a:solidFill>
            <a:prstDash val="sysDot"/>
            <a:round/>
            <a:headEnd type="none" w="med" len="med"/>
            <a:tailEnd type="none" w="med" len="med"/>
          </a:ln>
          <a:effectLst/>
        </p:spPr>
        <p:txBody>
          <a:bodyPr>
            <a:prstTxWarp prst="textNoShape">
              <a:avLst/>
            </a:prstTxWarp>
          </a:bodyPr>
          <a:lstStyle/>
          <a:p>
            <a:endParaRPr lang="en-US"/>
          </a:p>
        </p:txBody>
      </p:sp>
      <p:sp>
        <p:nvSpPr>
          <p:cNvPr id="184326" name="Freeform 6"/>
          <p:cNvSpPr>
            <a:spLocks/>
          </p:cNvSpPr>
          <p:nvPr/>
        </p:nvSpPr>
        <p:spPr bwMode="auto">
          <a:xfrm>
            <a:off x="3184525" y="1676400"/>
            <a:ext cx="2200275" cy="3044825"/>
          </a:xfrm>
          <a:custGeom>
            <a:avLst/>
            <a:gdLst/>
            <a:ahLst/>
            <a:cxnLst>
              <a:cxn ang="0">
                <a:pos x="0" y="2191"/>
              </a:cxn>
              <a:cxn ang="0">
                <a:pos x="7" y="278"/>
              </a:cxn>
              <a:cxn ang="0">
                <a:pos x="1342" y="0"/>
              </a:cxn>
              <a:cxn ang="0">
                <a:pos x="1339" y="1683"/>
              </a:cxn>
              <a:cxn ang="0">
                <a:pos x="0" y="2191"/>
              </a:cxn>
            </a:cxnLst>
            <a:rect l="0" t="0" r="r" b="b"/>
            <a:pathLst>
              <a:path w="1342" h="2191">
                <a:moveTo>
                  <a:pt x="0" y="2191"/>
                </a:moveTo>
                <a:lnTo>
                  <a:pt x="7" y="278"/>
                </a:lnTo>
                <a:lnTo>
                  <a:pt x="1342" y="0"/>
                </a:lnTo>
                <a:lnTo>
                  <a:pt x="1339" y="1683"/>
                </a:lnTo>
                <a:lnTo>
                  <a:pt x="0" y="2191"/>
                </a:lnTo>
                <a:close/>
              </a:path>
            </a:pathLst>
          </a:custGeom>
          <a:solidFill>
            <a:srgbClr val="FF0000"/>
          </a:solidFill>
          <a:ln w="9525">
            <a:noFill/>
            <a:round/>
            <a:headEnd/>
            <a:tailEnd/>
          </a:ln>
        </p:spPr>
        <p:txBody>
          <a:bodyPr>
            <a:prstTxWarp prst="textNoShape">
              <a:avLst/>
            </a:prstTxWarp>
          </a:bodyPr>
          <a:lstStyle/>
          <a:p>
            <a:endParaRPr lang="en-US"/>
          </a:p>
        </p:txBody>
      </p:sp>
      <p:sp>
        <p:nvSpPr>
          <p:cNvPr id="184327" name="Oval 7"/>
          <p:cNvSpPr>
            <a:spLocks noChangeArrowheads="1"/>
          </p:cNvSpPr>
          <p:nvPr/>
        </p:nvSpPr>
        <p:spPr bwMode="auto">
          <a:xfrm rot="-868091">
            <a:off x="3273425" y="3325813"/>
            <a:ext cx="2070100" cy="977900"/>
          </a:xfrm>
          <a:prstGeom prst="ellipse">
            <a:avLst/>
          </a:prstGeom>
          <a:gradFill rotWithShape="0">
            <a:gsLst>
              <a:gs pos="0">
                <a:schemeClr val="tx1"/>
              </a:gs>
              <a:gs pos="100000">
                <a:srgbClr val="FFFF00"/>
              </a:gs>
            </a:gsLst>
            <a:path path="shape">
              <a:fillToRect l="50000" t="50000" r="50000" b="50000"/>
            </a:path>
          </a:gradFill>
          <a:ln w="9525">
            <a:solidFill>
              <a:schemeClr val="tx1"/>
            </a:solidFill>
            <a:round/>
            <a:headEnd/>
            <a:tailEnd/>
          </a:ln>
          <a:effectLst/>
        </p:spPr>
        <p:txBody>
          <a:bodyPr wrap="none" anchor="ctr">
            <a:prstTxWarp prst="textNoShape">
              <a:avLst/>
            </a:prstTxWarp>
          </a:bodyPr>
          <a:lstStyle/>
          <a:p>
            <a:endParaRPr lang="en-US"/>
          </a:p>
        </p:txBody>
      </p:sp>
      <p:sp>
        <p:nvSpPr>
          <p:cNvPr id="184329" name="Text Box 9"/>
          <p:cNvSpPr txBox="1">
            <a:spLocks noChangeArrowheads="1"/>
          </p:cNvSpPr>
          <p:nvPr/>
        </p:nvSpPr>
        <p:spPr bwMode="auto">
          <a:xfrm rot="-715245">
            <a:off x="4276725" y="2525713"/>
            <a:ext cx="1339850" cy="581025"/>
          </a:xfrm>
          <a:prstGeom prst="rect">
            <a:avLst/>
          </a:prstGeom>
          <a:noFill/>
          <a:ln w="12700">
            <a:noFill/>
            <a:miter lim="800000"/>
            <a:headEnd/>
            <a:tailEnd/>
          </a:ln>
          <a:effectLst/>
        </p:spPr>
        <p:txBody>
          <a:bodyPr>
            <a:prstTxWarp prst="textNoShape">
              <a:avLst/>
            </a:prstTxWarp>
            <a:spAutoFit/>
          </a:bodyPr>
          <a:lstStyle/>
          <a:p>
            <a:pPr eaLnBrk="0" hangingPunct="0"/>
            <a:r>
              <a:rPr lang="en-US" sz="1600" b="1">
                <a:solidFill>
                  <a:schemeClr val="bg1"/>
                </a:solidFill>
                <a:ea typeface="Arial" charset="0"/>
                <a:cs typeface="Arial" charset="0"/>
              </a:rPr>
              <a:t>Fracture plane</a:t>
            </a:r>
          </a:p>
        </p:txBody>
      </p:sp>
      <p:sp>
        <p:nvSpPr>
          <p:cNvPr id="184330" name="Line 10"/>
          <p:cNvSpPr>
            <a:spLocks noChangeShapeType="1"/>
          </p:cNvSpPr>
          <p:nvPr/>
        </p:nvSpPr>
        <p:spPr bwMode="auto">
          <a:xfrm flipV="1">
            <a:off x="685800" y="3119438"/>
            <a:ext cx="2360613" cy="377825"/>
          </a:xfrm>
          <a:prstGeom prst="line">
            <a:avLst/>
          </a:prstGeom>
          <a:noFill/>
          <a:ln w="12700" cap="rnd">
            <a:solidFill>
              <a:schemeClr val="tx1"/>
            </a:solidFill>
            <a:prstDash val="sysDot"/>
            <a:round/>
            <a:headEnd/>
            <a:tailEnd/>
          </a:ln>
          <a:effectLst/>
        </p:spPr>
        <p:txBody>
          <a:bodyPr>
            <a:prstTxWarp prst="textNoShape">
              <a:avLst/>
            </a:prstTxWarp>
          </a:bodyPr>
          <a:lstStyle/>
          <a:p>
            <a:endParaRPr lang="en-US"/>
          </a:p>
        </p:txBody>
      </p:sp>
      <p:sp>
        <p:nvSpPr>
          <p:cNvPr id="184331" name="Line 11"/>
          <p:cNvSpPr>
            <a:spLocks noChangeShapeType="1"/>
          </p:cNvSpPr>
          <p:nvPr/>
        </p:nvSpPr>
        <p:spPr bwMode="auto">
          <a:xfrm>
            <a:off x="5391150" y="4014788"/>
            <a:ext cx="409575" cy="127000"/>
          </a:xfrm>
          <a:prstGeom prst="line">
            <a:avLst/>
          </a:prstGeom>
          <a:noFill/>
          <a:ln w="12700" cap="rnd">
            <a:solidFill>
              <a:schemeClr val="tx1"/>
            </a:solidFill>
            <a:prstDash val="sysDot"/>
            <a:round/>
            <a:headEnd/>
            <a:tailEnd/>
          </a:ln>
          <a:effectLst/>
        </p:spPr>
        <p:txBody>
          <a:bodyPr>
            <a:prstTxWarp prst="textNoShape">
              <a:avLst/>
            </a:prstTxWarp>
          </a:bodyPr>
          <a:lstStyle/>
          <a:p>
            <a:endParaRPr lang="en-US"/>
          </a:p>
        </p:txBody>
      </p:sp>
      <p:sp>
        <p:nvSpPr>
          <p:cNvPr id="184332" name="Line 12"/>
          <p:cNvSpPr>
            <a:spLocks noChangeShapeType="1"/>
          </p:cNvSpPr>
          <p:nvPr/>
        </p:nvSpPr>
        <p:spPr bwMode="auto">
          <a:xfrm>
            <a:off x="5381625" y="1685925"/>
            <a:ext cx="0" cy="2322513"/>
          </a:xfrm>
          <a:prstGeom prst="line">
            <a:avLst/>
          </a:prstGeom>
          <a:noFill/>
          <a:ln w="12700" cap="rnd">
            <a:solidFill>
              <a:schemeClr val="tx1"/>
            </a:solidFill>
            <a:prstDash val="sysDot"/>
            <a:round/>
            <a:headEnd/>
            <a:tailEnd/>
          </a:ln>
          <a:effectLst/>
        </p:spPr>
        <p:txBody>
          <a:bodyPr>
            <a:prstTxWarp prst="textNoShape">
              <a:avLst/>
            </a:prstTxWarp>
          </a:bodyPr>
          <a:lstStyle/>
          <a:p>
            <a:endParaRPr lang="en-US"/>
          </a:p>
        </p:txBody>
      </p:sp>
      <p:sp>
        <p:nvSpPr>
          <p:cNvPr id="184333" name="Line 13"/>
          <p:cNvSpPr>
            <a:spLocks noChangeShapeType="1"/>
          </p:cNvSpPr>
          <p:nvPr/>
        </p:nvSpPr>
        <p:spPr bwMode="auto">
          <a:xfrm>
            <a:off x="711200" y="1295400"/>
            <a:ext cx="1065213" cy="193675"/>
          </a:xfrm>
          <a:prstGeom prst="line">
            <a:avLst/>
          </a:prstGeom>
          <a:noFill/>
          <a:ln w="38100">
            <a:solidFill>
              <a:schemeClr val="tx1"/>
            </a:solidFill>
            <a:round/>
            <a:headEnd/>
            <a:tailEnd/>
          </a:ln>
          <a:effectLst/>
        </p:spPr>
        <p:txBody>
          <a:bodyPr>
            <a:prstTxWarp prst="textNoShape">
              <a:avLst/>
            </a:prstTxWarp>
          </a:bodyPr>
          <a:lstStyle/>
          <a:p>
            <a:endParaRPr lang="en-US"/>
          </a:p>
        </p:txBody>
      </p:sp>
      <p:sp>
        <p:nvSpPr>
          <p:cNvPr id="184335" name="Line 15"/>
          <p:cNvSpPr>
            <a:spLocks noChangeShapeType="1"/>
          </p:cNvSpPr>
          <p:nvPr/>
        </p:nvSpPr>
        <p:spPr bwMode="auto">
          <a:xfrm>
            <a:off x="4213225" y="1250950"/>
            <a:ext cx="92075" cy="279400"/>
          </a:xfrm>
          <a:prstGeom prst="line">
            <a:avLst/>
          </a:prstGeom>
          <a:noFill/>
          <a:ln w="38100">
            <a:solidFill>
              <a:schemeClr val="tx1"/>
            </a:solidFill>
            <a:round/>
            <a:headEnd/>
            <a:tailEnd/>
          </a:ln>
          <a:effectLst/>
        </p:spPr>
        <p:txBody>
          <a:bodyPr>
            <a:prstTxWarp prst="textNoShape">
              <a:avLst/>
            </a:prstTxWarp>
          </a:bodyPr>
          <a:lstStyle/>
          <a:p>
            <a:endParaRPr lang="en-US"/>
          </a:p>
        </p:txBody>
      </p:sp>
      <p:sp>
        <p:nvSpPr>
          <p:cNvPr id="184336" name="Line 16"/>
          <p:cNvSpPr>
            <a:spLocks noChangeShapeType="1"/>
          </p:cNvSpPr>
          <p:nvPr/>
        </p:nvSpPr>
        <p:spPr bwMode="auto">
          <a:xfrm flipV="1">
            <a:off x="2600325" y="4362450"/>
            <a:ext cx="595313" cy="146050"/>
          </a:xfrm>
          <a:prstGeom prst="line">
            <a:avLst/>
          </a:prstGeom>
          <a:noFill/>
          <a:ln w="12700" cap="rnd">
            <a:solidFill>
              <a:schemeClr val="tx1"/>
            </a:solidFill>
            <a:prstDash val="sysDot"/>
            <a:round/>
            <a:headEnd/>
            <a:tailEnd/>
          </a:ln>
          <a:effectLst/>
        </p:spPr>
        <p:txBody>
          <a:bodyPr>
            <a:prstTxWarp prst="textNoShape">
              <a:avLst/>
            </a:prstTxWarp>
          </a:bodyPr>
          <a:lstStyle/>
          <a:p>
            <a:endParaRPr lang="en-US"/>
          </a:p>
        </p:txBody>
      </p:sp>
      <p:sp>
        <p:nvSpPr>
          <p:cNvPr id="184337" name="Line 17"/>
          <p:cNvSpPr>
            <a:spLocks noChangeShapeType="1"/>
          </p:cNvSpPr>
          <p:nvPr/>
        </p:nvSpPr>
        <p:spPr bwMode="auto">
          <a:xfrm flipV="1">
            <a:off x="2508250" y="3938588"/>
            <a:ext cx="692150" cy="158750"/>
          </a:xfrm>
          <a:prstGeom prst="line">
            <a:avLst/>
          </a:prstGeom>
          <a:noFill/>
          <a:ln w="12700" cap="rnd">
            <a:solidFill>
              <a:schemeClr val="tx1"/>
            </a:solidFill>
            <a:prstDash val="sysDot"/>
            <a:round/>
            <a:headEnd/>
            <a:tailEnd/>
          </a:ln>
          <a:effectLst/>
        </p:spPr>
        <p:txBody>
          <a:bodyPr>
            <a:prstTxWarp prst="textNoShape">
              <a:avLst/>
            </a:prstTxWarp>
          </a:bodyPr>
          <a:lstStyle/>
          <a:p>
            <a:endParaRPr lang="en-US"/>
          </a:p>
        </p:txBody>
      </p:sp>
      <p:sp>
        <p:nvSpPr>
          <p:cNvPr id="184338" name="Line 18"/>
          <p:cNvSpPr>
            <a:spLocks noChangeShapeType="1"/>
          </p:cNvSpPr>
          <p:nvPr/>
        </p:nvSpPr>
        <p:spPr bwMode="auto">
          <a:xfrm flipH="1" flipV="1">
            <a:off x="1784350" y="4251325"/>
            <a:ext cx="1196975" cy="390525"/>
          </a:xfrm>
          <a:prstGeom prst="line">
            <a:avLst/>
          </a:prstGeom>
          <a:noFill/>
          <a:ln w="12700">
            <a:solidFill>
              <a:schemeClr val="tx1"/>
            </a:solidFill>
            <a:round/>
            <a:headEnd/>
            <a:tailEnd type="stealth" w="med" len="med"/>
          </a:ln>
          <a:effectLst/>
        </p:spPr>
        <p:txBody>
          <a:bodyPr>
            <a:prstTxWarp prst="textNoShape">
              <a:avLst/>
            </a:prstTxWarp>
          </a:bodyPr>
          <a:lstStyle/>
          <a:p>
            <a:endParaRPr lang="en-US"/>
          </a:p>
        </p:txBody>
      </p:sp>
      <p:sp>
        <p:nvSpPr>
          <p:cNvPr id="184339" name="Text Box 19"/>
          <p:cNvSpPr txBox="1">
            <a:spLocks noChangeArrowheads="1"/>
          </p:cNvSpPr>
          <p:nvPr/>
        </p:nvSpPr>
        <p:spPr bwMode="auto">
          <a:xfrm>
            <a:off x="4953000" y="4343400"/>
            <a:ext cx="1811338" cy="581025"/>
          </a:xfrm>
          <a:prstGeom prst="rect">
            <a:avLst/>
          </a:prstGeom>
          <a:noFill/>
          <a:ln w="12700">
            <a:noFill/>
            <a:miter lim="800000"/>
            <a:headEnd/>
            <a:tailEnd/>
          </a:ln>
          <a:effectLst/>
        </p:spPr>
        <p:txBody>
          <a:bodyPr>
            <a:prstTxWarp prst="textNoShape">
              <a:avLst/>
            </a:prstTxWarp>
            <a:spAutoFit/>
          </a:bodyPr>
          <a:lstStyle/>
          <a:p>
            <a:pPr eaLnBrk="0" hangingPunct="0"/>
            <a:r>
              <a:rPr lang="en-US" sz="1600" b="1">
                <a:ea typeface="Arial" charset="0"/>
                <a:cs typeface="Arial" charset="0"/>
              </a:rPr>
              <a:t>Hydraulic fracture</a:t>
            </a:r>
            <a:endParaRPr lang="en-US" sz="1600" b="1">
              <a:solidFill>
                <a:srgbClr val="FF66CC"/>
              </a:solidFill>
              <a:ea typeface="Arial" charset="0"/>
              <a:cs typeface="Arial" charset="0"/>
            </a:endParaRPr>
          </a:p>
        </p:txBody>
      </p:sp>
      <p:sp>
        <p:nvSpPr>
          <p:cNvPr id="184340" name="Text Box 20"/>
          <p:cNvSpPr txBox="1">
            <a:spLocks noChangeArrowheads="1"/>
          </p:cNvSpPr>
          <p:nvPr/>
        </p:nvSpPr>
        <p:spPr bwMode="auto">
          <a:xfrm rot="4679611">
            <a:off x="1627187" y="3300413"/>
            <a:ext cx="1012825" cy="457200"/>
          </a:xfrm>
          <a:prstGeom prst="rect">
            <a:avLst/>
          </a:prstGeom>
          <a:noFill/>
          <a:ln w="12700">
            <a:noFill/>
            <a:miter lim="800000"/>
            <a:headEnd/>
            <a:tailEnd/>
          </a:ln>
          <a:effectLst/>
        </p:spPr>
        <p:txBody>
          <a:bodyPr>
            <a:prstTxWarp prst="textNoShape">
              <a:avLst/>
            </a:prstTxWarp>
            <a:spAutoFit/>
          </a:bodyPr>
          <a:lstStyle/>
          <a:p>
            <a:pPr eaLnBrk="0" hangingPunct="0"/>
            <a:r>
              <a:rPr lang="en-US" sz="2400" b="1">
                <a:ea typeface="Arial" charset="0"/>
                <a:cs typeface="Arial" charset="0"/>
              </a:rPr>
              <a:t>Fault</a:t>
            </a:r>
            <a:endParaRPr lang="en-US">
              <a:solidFill>
                <a:srgbClr val="FF66CC"/>
              </a:solidFill>
              <a:ea typeface="Arial" charset="0"/>
              <a:cs typeface="Arial" charset="0"/>
            </a:endParaRPr>
          </a:p>
        </p:txBody>
      </p:sp>
      <p:sp>
        <p:nvSpPr>
          <p:cNvPr id="184347" name="Line 27"/>
          <p:cNvSpPr>
            <a:spLocks noChangeShapeType="1"/>
          </p:cNvSpPr>
          <p:nvPr/>
        </p:nvSpPr>
        <p:spPr bwMode="auto">
          <a:xfrm flipV="1">
            <a:off x="3190875" y="1685925"/>
            <a:ext cx="2138363" cy="377825"/>
          </a:xfrm>
          <a:prstGeom prst="line">
            <a:avLst/>
          </a:prstGeom>
          <a:noFill/>
          <a:ln w="12700">
            <a:solidFill>
              <a:schemeClr val="tx1"/>
            </a:solidFill>
            <a:round/>
            <a:headEnd/>
            <a:tailEnd/>
          </a:ln>
          <a:effectLst/>
        </p:spPr>
        <p:txBody>
          <a:bodyPr>
            <a:prstTxWarp prst="textNoShape">
              <a:avLst/>
            </a:prstTxWarp>
          </a:bodyPr>
          <a:lstStyle/>
          <a:p>
            <a:endParaRPr lang="en-US"/>
          </a:p>
        </p:txBody>
      </p:sp>
      <p:sp>
        <p:nvSpPr>
          <p:cNvPr id="184348" name="Line 28"/>
          <p:cNvSpPr>
            <a:spLocks noChangeShapeType="1"/>
          </p:cNvSpPr>
          <p:nvPr/>
        </p:nvSpPr>
        <p:spPr bwMode="auto">
          <a:xfrm flipV="1">
            <a:off x="3190875" y="4008438"/>
            <a:ext cx="2190750" cy="711200"/>
          </a:xfrm>
          <a:prstGeom prst="line">
            <a:avLst/>
          </a:prstGeom>
          <a:noFill/>
          <a:ln w="12700" cap="rnd">
            <a:solidFill>
              <a:schemeClr val="tx1"/>
            </a:solidFill>
            <a:prstDash val="sysDot"/>
            <a:round/>
            <a:headEnd/>
            <a:tailEnd/>
          </a:ln>
          <a:effectLst/>
        </p:spPr>
        <p:txBody>
          <a:bodyPr>
            <a:prstTxWarp prst="textNoShape">
              <a:avLst/>
            </a:prstTxWarp>
          </a:bodyPr>
          <a:lstStyle/>
          <a:p>
            <a:endParaRPr lang="en-US"/>
          </a:p>
        </p:txBody>
      </p:sp>
      <p:sp>
        <p:nvSpPr>
          <p:cNvPr id="184349" name="Line 29"/>
          <p:cNvSpPr>
            <a:spLocks noChangeShapeType="1"/>
          </p:cNvSpPr>
          <p:nvPr/>
        </p:nvSpPr>
        <p:spPr bwMode="auto">
          <a:xfrm>
            <a:off x="3071813" y="3119438"/>
            <a:ext cx="119062" cy="33337"/>
          </a:xfrm>
          <a:prstGeom prst="line">
            <a:avLst/>
          </a:prstGeom>
          <a:noFill/>
          <a:ln w="12700" cap="rnd">
            <a:solidFill>
              <a:schemeClr val="tx1"/>
            </a:solidFill>
            <a:prstDash val="sysDot"/>
            <a:round/>
            <a:headEnd/>
            <a:tailEnd/>
          </a:ln>
          <a:effectLst/>
        </p:spPr>
        <p:txBody>
          <a:bodyPr>
            <a:prstTxWarp prst="textNoShape">
              <a:avLst/>
            </a:prstTxWarp>
          </a:bodyPr>
          <a:lstStyle/>
          <a:p>
            <a:endParaRPr lang="en-US"/>
          </a:p>
        </p:txBody>
      </p:sp>
      <p:sp>
        <p:nvSpPr>
          <p:cNvPr id="184350" name="Freeform 30"/>
          <p:cNvSpPr>
            <a:spLocks/>
          </p:cNvSpPr>
          <p:nvPr/>
        </p:nvSpPr>
        <p:spPr bwMode="auto">
          <a:xfrm>
            <a:off x="1882775" y="1606550"/>
            <a:ext cx="2476500" cy="395288"/>
          </a:xfrm>
          <a:custGeom>
            <a:avLst/>
            <a:gdLst/>
            <a:ahLst/>
            <a:cxnLst>
              <a:cxn ang="0">
                <a:pos x="0" y="208"/>
              </a:cxn>
              <a:cxn ang="0">
                <a:pos x="22" y="285"/>
              </a:cxn>
              <a:cxn ang="0">
                <a:pos x="1511" y="83"/>
              </a:cxn>
              <a:cxn ang="0">
                <a:pos x="1491" y="0"/>
              </a:cxn>
              <a:cxn ang="0">
                <a:pos x="0" y="208"/>
              </a:cxn>
            </a:cxnLst>
            <a:rect l="0" t="0" r="r" b="b"/>
            <a:pathLst>
              <a:path w="1511" h="285">
                <a:moveTo>
                  <a:pt x="0" y="208"/>
                </a:moveTo>
                <a:lnTo>
                  <a:pt x="22" y="285"/>
                </a:lnTo>
                <a:lnTo>
                  <a:pt x="1511" y="83"/>
                </a:lnTo>
                <a:lnTo>
                  <a:pt x="1491" y="0"/>
                </a:lnTo>
                <a:lnTo>
                  <a:pt x="0" y="208"/>
                </a:lnTo>
                <a:close/>
              </a:path>
            </a:pathLst>
          </a:custGeom>
          <a:solidFill>
            <a:schemeClr val="bg2">
              <a:alpha val="50000"/>
            </a:schemeClr>
          </a:solidFill>
          <a:ln w="12700" cap="flat" cmpd="sng">
            <a:solidFill>
              <a:schemeClr val="tx1"/>
            </a:solidFill>
            <a:prstDash val="sysDot"/>
            <a:round/>
            <a:headEnd type="none" w="med" len="med"/>
            <a:tailEnd type="none" w="med" len="med"/>
          </a:ln>
          <a:effectLst/>
        </p:spPr>
        <p:txBody>
          <a:bodyPr>
            <a:prstTxWarp prst="textNoShape">
              <a:avLst/>
            </a:prstTxWarp>
          </a:bodyPr>
          <a:lstStyle/>
          <a:p>
            <a:endParaRPr lang="en-US"/>
          </a:p>
        </p:txBody>
      </p:sp>
      <p:sp>
        <p:nvSpPr>
          <p:cNvPr id="184352" name="Freeform 32"/>
          <p:cNvSpPr>
            <a:spLocks/>
          </p:cNvSpPr>
          <p:nvPr/>
        </p:nvSpPr>
        <p:spPr bwMode="auto">
          <a:xfrm>
            <a:off x="1960563" y="2052638"/>
            <a:ext cx="1249362" cy="458787"/>
          </a:xfrm>
          <a:custGeom>
            <a:avLst/>
            <a:gdLst/>
            <a:ahLst/>
            <a:cxnLst>
              <a:cxn ang="0">
                <a:pos x="0" y="108"/>
              </a:cxn>
              <a:cxn ang="0">
                <a:pos x="762" y="0"/>
              </a:cxn>
              <a:cxn ang="0">
                <a:pos x="744" y="78"/>
              </a:cxn>
              <a:cxn ang="0">
                <a:pos x="756" y="330"/>
              </a:cxn>
              <a:cxn ang="0">
                <a:pos x="0" y="108"/>
              </a:cxn>
            </a:cxnLst>
            <a:rect l="0" t="0" r="r" b="b"/>
            <a:pathLst>
              <a:path w="762" h="330">
                <a:moveTo>
                  <a:pt x="0" y="108"/>
                </a:moveTo>
                <a:lnTo>
                  <a:pt x="762" y="0"/>
                </a:lnTo>
                <a:lnTo>
                  <a:pt x="744" y="78"/>
                </a:lnTo>
                <a:lnTo>
                  <a:pt x="756" y="330"/>
                </a:lnTo>
                <a:lnTo>
                  <a:pt x="0" y="108"/>
                </a:lnTo>
                <a:close/>
              </a:path>
            </a:pathLst>
          </a:custGeom>
          <a:solidFill>
            <a:schemeClr val="bg2">
              <a:alpha val="50000"/>
            </a:schemeClr>
          </a:solidFill>
          <a:ln w="12700" cap="flat" cmpd="sng">
            <a:noFill/>
            <a:prstDash val="solid"/>
            <a:round/>
            <a:headEnd type="none" w="med" len="med"/>
            <a:tailEnd type="none" w="med" len="med"/>
          </a:ln>
          <a:effectLst/>
        </p:spPr>
        <p:txBody>
          <a:bodyPr>
            <a:prstTxWarp prst="textNoShape">
              <a:avLst/>
            </a:prstTxWarp>
          </a:bodyPr>
          <a:lstStyle/>
          <a:p>
            <a:endParaRPr lang="en-US"/>
          </a:p>
        </p:txBody>
      </p:sp>
      <p:sp>
        <p:nvSpPr>
          <p:cNvPr id="184353" name="Line 33"/>
          <p:cNvSpPr>
            <a:spLocks noChangeShapeType="1"/>
          </p:cNvSpPr>
          <p:nvPr/>
        </p:nvSpPr>
        <p:spPr bwMode="auto">
          <a:xfrm flipV="1">
            <a:off x="1984375" y="2052638"/>
            <a:ext cx="1231900" cy="144462"/>
          </a:xfrm>
          <a:prstGeom prst="line">
            <a:avLst/>
          </a:prstGeom>
          <a:noFill/>
          <a:ln w="12700" cap="rnd">
            <a:solidFill>
              <a:schemeClr val="tx1"/>
            </a:solidFill>
            <a:prstDash val="sysDot"/>
            <a:round/>
            <a:headEnd/>
            <a:tailEnd/>
          </a:ln>
          <a:effectLst/>
        </p:spPr>
        <p:txBody>
          <a:bodyPr>
            <a:prstTxWarp prst="textNoShape">
              <a:avLst/>
            </a:prstTxWarp>
          </a:bodyPr>
          <a:lstStyle/>
          <a:p>
            <a:endParaRPr lang="en-US"/>
          </a:p>
        </p:txBody>
      </p:sp>
      <p:sp>
        <p:nvSpPr>
          <p:cNvPr id="184354" name="Line 34"/>
          <p:cNvSpPr>
            <a:spLocks noChangeShapeType="1"/>
          </p:cNvSpPr>
          <p:nvPr/>
        </p:nvSpPr>
        <p:spPr bwMode="auto">
          <a:xfrm flipH="1">
            <a:off x="3071813" y="1066800"/>
            <a:ext cx="9525" cy="368300"/>
          </a:xfrm>
          <a:prstGeom prst="line">
            <a:avLst/>
          </a:prstGeom>
          <a:noFill/>
          <a:ln w="12700" cap="rnd">
            <a:solidFill>
              <a:schemeClr val="tx1"/>
            </a:solidFill>
            <a:prstDash val="sysDot"/>
            <a:round/>
            <a:headEnd/>
            <a:tailEnd/>
          </a:ln>
          <a:effectLst/>
        </p:spPr>
        <p:txBody>
          <a:bodyPr>
            <a:prstTxWarp prst="textNoShape">
              <a:avLst/>
            </a:prstTxWarp>
          </a:bodyPr>
          <a:lstStyle/>
          <a:p>
            <a:endParaRPr lang="en-US"/>
          </a:p>
        </p:txBody>
      </p:sp>
      <p:sp>
        <p:nvSpPr>
          <p:cNvPr id="184355" name="Line 35"/>
          <p:cNvSpPr>
            <a:spLocks noChangeShapeType="1"/>
          </p:cNvSpPr>
          <p:nvPr/>
        </p:nvSpPr>
        <p:spPr bwMode="auto">
          <a:xfrm flipV="1">
            <a:off x="3062288" y="2586038"/>
            <a:ext cx="0" cy="525462"/>
          </a:xfrm>
          <a:prstGeom prst="line">
            <a:avLst/>
          </a:prstGeom>
          <a:noFill/>
          <a:ln w="12700" cap="rnd">
            <a:solidFill>
              <a:schemeClr val="tx1"/>
            </a:solidFill>
            <a:prstDash val="sysDot"/>
            <a:round/>
            <a:headEnd/>
            <a:tailEnd/>
          </a:ln>
          <a:effectLst/>
        </p:spPr>
        <p:txBody>
          <a:bodyPr>
            <a:prstTxWarp prst="textNoShape">
              <a:avLst/>
            </a:prstTxWarp>
          </a:bodyPr>
          <a:lstStyle/>
          <a:p>
            <a:endParaRPr lang="en-US"/>
          </a:p>
        </p:txBody>
      </p:sp>
      <p:sp>
        <p:nvSpPr>
          <p:cNvPr id="184356" name="Line 36"/>
          <p:cNvSpPr>
            <a:spLocks noChangeShapeType="1"/>
          </p:cNvSpPr>
          <p:nvPr/>
        </p:nvSpPr>
        <p:spPr bwMode="auto">
          <a:xfrm flipV="1">
            <a:off x="3062288" y="1868488"/>
            <a:ext cx="0" cy="200025"/>
          </a:xfrm>
          <a:prstGeom prst="line">
            <a:avLst/>
          </a:prstGeom>
          <a:noFill/>
          <a:ln w="12700" cap="rnd">
            <a:solidFill>
              <a:schemeClr val="tx1"/>
            </a:solidFill>
            <a:prstDash val="sysDot"/>
            <a:round/>
            <a:headEnd/>
            <a:tailEnd/>
          </a:ln>
          <a:effectLst/>
        </p:spPr>
        <p:txBody>
          <a:bodyPr>
            <a:prstTxWarp prst="textNoShape">
              <a:avLst/>
            </a:prstTxWarp>
          </a:bodyPr>
          <a:lstStyle/>
          <a:p>
            <a:endParaRPr lang="en-US"/>
          </a:p>
        </p:txBody>
      </p:sp>
      <p:sp>
        <p:nvSpPr>
          <p:cNvPr id="184357" name="Line 37"/>
          <p:cNvSpPr>
            <a:spLocks noChangeShapeType="1"/>
          </p:cNvSpPr>
          <p:nvPr/>
        </p:nvSpPr>
        <p:spPr bwMode="auto">
          <a:xfrm>
            <a:off x="3190875" y="2063750"/>
            <a:ext cx="0" cy="2655888"/>
          </a:xfrm>
          <a:prstGeom prst="line">
            <a:avLst/>
          </a:prstGeom>
          <a:noFill/>
          <a:ln w="12700">
            <a:solidFill>
              <a:schemeClr val="tx1"/>
            </a:solidFill>
            <a:round/>
            <a:headEnd/>
            <a:tailEnd/>
          </a:ln>
          <a:effectLst/>
        </p:spPr>
        <p:txBody>
          <a:bodyPr>
            <a:prstTxWarp prst="textNoShape">
              <a:avLst/>
            </a:prstTxWarp>
          </a:bodyPr>
          <a:lstStyle/>
          <a:p>
            <a:endParaRPr lang="en-US"/>
          </a:p>
        </p:txBody>
      </p:sp>
      <p:sp>
        <p:nvSpPr>
          <p:cNvPr id="184358" name="Freeform 38"/>
          <p:cNvSpPr>
            <a:spLocks/>
          </p:cNvSpPr>
          <p:nvPr/>
        </p:nvSpPr>
        <p:spPr bwMode="auto">
          <a:xfrm>
            <a:off x="695325" y="1611313"/>
            <a:ext cx="1219200" cy="403225"/>
          </a:xfrm>
          <a:custGeom>
            <a:avLst/>
            <a:gdLst/>
            <a:ahLst/>
            <a:cxnLst>
              <a:cxn ang="0">
                <a:pos x="0" y="0"/>
              </a:cxn>
              <a:cxn ang="0">
                <a:pos x="0" y="70"/>
              </a:cxn>
              <a:cxn ang="0">
                <a:pos x="744" y="290"/>
              </a:cxn>
              <a:cxn ang="0">
                <a:pos x="726" y="200"/>
              </a:cxn>
              <a:cxn ang="0">
                <a:pos x="0" y="0"/>
              </a:cxn>
            </a:cxnLst>
            <a:rect l="0" t="0" r="r" b="b"/>
            <a:pathLst>
              <a:path w="744" h="290">
                <a:moveTo>
                  <a:pt x="0" y="0"/>
                </a:moveTo>
                <a:lnTo>
                  <a:pt x="0" y="70"/>
                </a:lnTo>
                <a:lnTo>
                  <a:pt x="744" y="290"/>
                </a:lnTo>
                <a:lnTo>
                  <a:pt x="726" y="200"/>
                </a:lnTo>
                <a:lnTo>
                  <a:pt x="0" y="0"/>
                </a:lnTo>
                <a:close/>
              </a:path>
            </a:pathLst>
          </a:custGeom>
          <a:solidFill>
            <a:schemeClr val="bg2"/>
          </a:solidFill>
          <a:ln w="9525">
            <a:solidFill>
              <a:schemeClr val="tx1"/>
            </a:solidFill>
            <a:round/>
            <a:headEnd/>
            <a:tailEnd/>
          </a:ln>
        </p:spPr>
        <p:txBody>
          <a:bodyPr>
            <a:prstTxWarp prst="textNoShape">
              <a:avLst/>
            </a:prstTxWarp>
          </a:bodyPr>
          <a:lstStyle/>
          <a:p>
            <a:endParaRPr lang="en-US"/>
          </a:p>
        </p:txBody>
      </p:sp>
      <p:sp>
        <p:nvSpPr>
          <p:cNvPr id="184359" name="Freeform 39"/>
          <p:cNvSpPr>
            <a:spLocks/>
          </p:cNvSpPr>
          <p:nvPr/>
        </p:nvSpPr>
        <p:spPr bwMode="auto">
          <a:xfrm>
            <a:off x="3190875" y="2098675"/>
            <a:ext cx="2606675" cy="479425"/>
          </a:xfrm>
          <a:custGeom>
            <a:avLst/>
            <a:gdLst/>
            <a:ahLst/>
            <a:cxnLst>
              <a:cxn ang="0">
                <a:pos x="0" y="291"/>
              </a:cxn>
              <a:cxn ang="0">
                <a:pos x="1338" y="0"/>
              </a:cxn>
              <a:cxn ang="0">
                <a:pos x="1590" y="50"/>
              </a:cxn>
              <a:cxn ang="0">
                <a:pos x="234" y="345"/>
              </a:cxn>
              <a:cxn ang="0">
                <a:pos x="0" y="291"/>
              </a:cxn>
            </a:cxnLst>
            <a:rect l="0" t="0" r="r" b="b"/>
            <a:pathLst>
              <a:path w="1590" h="345">
                <a:moveTo>
                  <a:pt x="0" y="291"/>
                </a:moveTo>
                <a:lnTo>
                  <a:pt x="1338" y="0"/>
                </a:lnTo>
                <a:lnTo>
                  <a:pt x="1590" y="50"/>
                </a:lnTo>
                <a:lnTo>
                  <a:pt x="234" y="345"/>
                </a:lnTo>
                <a:lnTo>
                  <a:pt x="0" y="291"/>
                </a:lnTo>
                <a:close/>
              </a:path>
            </a:pathLst>
          </a:custGeom>
          <a:solidFill>
            <a:schemeClr val="bg2">
              <a:alpha val="50000"/>
            </a:schemeClr>
          </a:solidFill>
          <a:ln w="3175" cap="rnd" cmpd="sng">
            <a:solidFill>
              <a:schemeClr val="tx1"/>
            </a:solidFill>
            <a:prstDash val="sysDot"/>
            <a:round/>
            <a:headEnd type="none" w="med" len="med"/>
            <a:tailEnd type="none" w="med" len="med"/>
          </a:ln>
          <a:effectLst/>
        </p:spPr>
        <p:txBody>
          <a:bodyPr>
            <a:prstTxWarp prst="textNoShape">
              <a:avLst/>
            </a:prstTxWarp>
          </a:bodyPr>
          <a:lstStyle/>
          <a:p>
            <a:endParaRPr lang="en-US"/>
          </a:p>
        </p:txBody>
      </p:sp>
      <p:sp>
        <p:nvSpPr>
          <p:cNvPr id="184361" name="Freeform 41"/>
          <p:cNvSpPr>
            <a:spLocks/>
          </p:cNvSpPr>
          <p:nvPr/>
        </p:nvSpPr>
        <p:spPr bwMode="auto">
          <a:xfrm>
            <a:off x="1960563" y="2193925"/>
            <a:ext cx="1633537" cy="501650"/>
          </a:xfrm>
          <a:custGeom>
            <a:avLst/>
            <a:gdLst/>
            <a:ahLst/>
            <a:cxnLst>
              <a:cxn ang="0">
                <a:pos x="0" y="0"/>
              </a:cxn>
              <a:cxn ang="0">
                <a:pos x="12" y="78"/>
              </a:cxn>
              <a:cxn ang="0">
                <a:pos x="996" y="361"/>
              </a:cxn>
              <a:cxn ang="0">
                <a:pos x="996" y="284"/>
              </a:cxn>
              <a:cxn ang="0">
                <a:pos x="0" y="0"/>
              </a:cxn>
            </a:cxnLst>
            <a:rect l="0" t="0" r="r" b="b"/>
            <a:pathLst>
              <a:path w="996" h="361">
                <a:moveTo>
                  <a:pt x="0" y="0"/>
                </a:moveTo>
                <a:lnTo>
                  <a:pt x="12" y="78"/>
                </a:lnTo>
                <a:lnTo>
                  <a:pt x="996" y="361"/>
                </a:lnTo>
                <a:lnTo>
                  <a:pt x="996" y="284"/>
                </a:lnTo>
                <a:lnTo>
                  <a:pt x="0" y="0"/>
                </a:lnTo>
                <a:close/>
              </a:path>
            </a:pathLst>
          </a:custGeom>
          <a:solidFill>
            <a:schemeClr val="bg2"/>
          </a:solidFill>
          <a:ln w="9525">
            <a:solidFill>
              <a:schemeClr val="tx1"/>
            </a:solidFill>
            <a:round/>
            <a:headEnd/>
            <a:tailEnd/>
          </a:ln>
        </p:spPr>
        <p:txBody>
          <a:bodyPr>
            <a:prstTxWarp prst="textNoShape">
              <a:avLst/>
            </a:prstTxWarp>
          </a:bodyPr>
          <a:lstStyle/>
          <a:p>
            <a:endParaRPr lang="en-US"/>
          </a:p>
        </p:txBody>
      </p:sp>
      <p:sp>
        <p:nvSpPr>
          <p:cNvPr id="184362" name="Arc 42"/>
          <p:cNvSpPr>
            <a:spLocks/>
          </p:cNvSpPr>
          <p:nvPr/>
        </p:nvSpPr>
        <p:spPr bwMode="auto">
          <a:xfrm flipH="1">
            <a:off x="2111375" y="4152900"/>
            <a:ext cx="342900" cy="469900"/>
          </a:xfrm>
          <a:custGeom>
            <a:avLst/>
            <a:gdLst>
              <a:gd name="G0" fmla="+- 0 0 0"/>
              <a:gd name="G1" fmla="+- 21600 0 0"/>
              <a:gd name="G2" fmla="+- 21600 0 0"/>
              <a:gd name="T0" fmla="*/ 0 w 18017"/>
              <a:gd name="T1" fmla="*/ 0 h 21600"/>
              <a:gd name="T2" fmla="*/ 18017 w 18017"/>
              <a:gd name="T3" fmla="*/ 9686 h 21600"/>
              <a:gd name="T4" fmla="*/ 0 w 18017"/>
              <a:gd name="T5" fmla="*/ 21600 h 21600"/>
            </a:gdLst>
            <a:ahLst/>
            <a:cxnLst>
              <a:cxn ang="0">
                <a:pos x="T0" y="T1"/>
              </a:cxn>
              <a:cxn ang="0">
                <a:pos x="T2" y="T3"/>
              </a:cxn>
              <a:cxn ang="0">
                <a:pos x="T4" y="T5"/>
              </a:cxn>
            </a:cxnLst>
            <a:rect l="0" t="0" r="r" b="b"/>
            <a:pathLst>
              <a:path w="18017" h="21600" fill="none" extrusionOk="0">
                <a:moveTo>
                  <a:pt x="0" y="-1"/>
                </a:moveTo>
                <a:cubicBezTo>
                  <a:pt x="7250" y="-1"/>
                  <a:pt x="14017" y="3637"/>
                  <a:pt x="18017" y="9685"/>
                </a:cubicBezTo>
              </a:path>
              <a:path w="18017" h="21600" stroke="0" extrusionOk="0">
                <a:moveTo>
                  <a:pt x="0" y="-1"/>
                </a:moveTo>
                <a:cubicBezTo>
                  <a:pt x="7250" y="-1"/>
                  <a:pt x="14017" y="3637"/>
                  <a:pt x="18017" y="9685"/>
                </a:cubicBezTo>
                <a:lnTo>
                  <a:pt x="0" y="21600"/>
                </a:lnTo>
                <a:close/>
              </a:path>
            </a:pathLst>
          </a:custGeom>
          <a:noFill/>
          <a:ln w="12700">
            <a:solidFill>
              <a:schemeClr val="tx1"/>
            </a:solidFill>
            <a:round/>
            <a:headEnd type="stealth" w="med" len="med"/>
            <a:tailEnd type="stealth" w="med" len="med"/>
          </a:ln>
          <a:effectLst/>
        </p:spPr>
        <p:txBody>
          <a:bodyPr wrap="none" anchor="ctr">
            <a:prstTxWarp prst="textNoShape">
              <a:avLst/>
            </a:prstTxWarp>
          </a:bodyPr>
          <a:lstStyle/>
          <a:p>
            <a:endParaRPr lang="en-US"/>
          </a:p>
        </p:txBody>
      </p:sp>
      <p:sp>
        <p:nvSpPr>
          <p:cNvPr id="184363" name="Text Box 43"/>
          <p:cNvSpPr txBox="1">
            <a:spLocks noChangeArrowheads="1"/>
          </p:cNvSpPr>
          <p:nvPr/>
        </p:nvSpPr>
        <p:spPr bwMode="auto">
          <a:xfrm>
            <a:off x="2141538" y="4113213"/>
            <a:ext cx="317500" cy="366712"/>
          </a:xfrm>
          <a:prstGeom prst="rect">
            <a:avLst/>
          </a:prstGeom>
          <a:noFill/>
          <a:ln w="12700">
            <a:noFill/>
            <a:miter lim="800000"/>
            <a:headEnd/>
            <a:tailEnd type="none" w="lg" len="lg"/>
          </a:ln>
          <a:effectLst/>
        </p:spPr>
        <p:txBody>
          <a:bodyPr>
            <a:prstTxWarp prst="textNoShape">
              <a:avLst/>
            </a:prstTxWarp>
            <a:spAutoFit/>
          </a:bodyPr>
          <a:lstStyle/>
          <a:p>
            <a:pPr eaLnBrk="0" hangingPunct="0"/>
            <a:r>
              <a:rPr lang="en-US" b="1" i="1">
                <a:latin typeface="Symbol" charset="2"/>
              </a:rPr>
              <a:t>b</a:t>
            </a:r>
            <a:endParaRPr lang="en-US" b="1">
              <a:solidFill>
                <a:srgbClr val="FF66CC"/>
              </a:solidFill>
              <a:latin typeface="Arial Narrow" charset="0"/>
            </a:endParaRPr>
          </a:p>
        </p:txBody>
      </p:sp>
      <p:sp>
        <p:nvSpPr>
          <p:cNvPr id="184364" name="Oval 44"/>
          <p:cNvSpPr>
            <a:spLocks noChangeArrowheads="1"/>
          </p:cNvSpPr>
          <p:nvPr/>
        </p:nvSpPr>
        <p:spPr bwMode="auto">
          <a:xfrm rot="-868091">
            <a:off x="3432175" y="3556000"/>
            <a:ext cx="1682750" cy="646113"/>
          </a:xfrm>
          <a:prstGeom prst="ellipse">
            <a:avLst/>
          </a:prstGeom>
          <a:gradFill rotWithShape="0">
            <a:gsLst>
              <a:gs pos="0">
                <a:schemeClr val="tx1"/>
              </a:gs>
              <a:gs pos="100000">
                <a:srgbClr val="FFFF00"/>
              </a:gs>
            </a:gsLst>
            <a:path path="shape">
              <a:fillToRect l="50000" t="50000" r="50000" b="50000"/>
            </a:path>
          </a:gradFill>
          <a:ln w="9525">
            <a:solidFill>
              <a:schemeClr val="tx1"/>
            </a:solidFill>
            <a:round/>
            <a:headEnd/>
            <a:tailEnd/>
          </a:ln>
          <a:effectLst/>
        </p:spPr>
        <p:txBody>
          <a:bodyPr wrap="none" anchor="ctr">
            <a:prstTxWarp prst="textNoShape">
              <a:avLst/>
            </a:prstTxWarp>
          </a:bodyPr>
          <a:lstStyle/>
          <a:p>
            <a:endParaRPr lang="en-US"/>
          </a:p>
        </p:txBody>
      </p:sp>
      <p:sp>
        <p:nvSpPr>
          <p:cNvPr id="184365" name="Oval 45"/>
          <p:cNvSpPr>
            <a:spLocks noChangeArrowheads="1"/>
          </p:cNvSpPr>
          <p:nvPr/>
        </p:nvSpPr>
        <p:spPr bwMode="auto">
          <a:xfrm rot="-932218">
            <a:off x="3706813" y="3721100"/>
            <a:ext cx="1149350" cy="357188"/>
          </a:xfrm>
          <a:prstGeom prst="ellipse">
            <a:avLst/>
          </a:prstGeom>
          <a:gradFill rotWithShape="0">
            <a:gsLst>
              <a:gs pos="0">
                <a:schemeClr val="tx1"/>
              </a:gs>
              <a:gs pos="100000">
                <a:srgbClr val="FFFF00"/>
              </a:gs>
            </a:gsLst>
            <a:path path="shape">
              <a:fillToRect l="50000" t="50000" r="50000" b="50000"/>
            </a:path>
          </a:gradFill>
          <a:ln w="9525">
            <a:solidFill>
              <a:schemeClr val="tx1"/>
            </a:solidFill>
            <a:round/>
            <a:headEnd/>
            <a:tailEnd/>
          </a:ln>
          <a:effectLst/>
        </p:spPr>
        <p:txBody>
          <a:bodyPr wrap="none" anchor="ctr">
            <a:prstTxWarp prst="textNoShape">
              <a:avLst/>
            </a:prstTxWarp>
          </a:bodyPr>
          <a:lstStyle/>
          <a:p>
            <a:endParaRPr lang="en-US"/>
          </a:p>
        </p:txBody>
      </p:sp>
      <p:sp>
        <p:nvSpPr>
          <p:cNvPr id="184366" name="Freeform 46"/>
          <p:cNvSpPr>
            <a:spLocks/>
          </p:cNvSpPr>
          <p:nvPr/>
        </p:nvSpPr>
        <p:spPr bwMode="auto">
          <a:xfrm>
            <a:off x="4281488" y="1866900"/>
            <a:ext cx="42862" cy="2159000"/>
          </a:xfrm>
          <a:custGeom>
            <a:avLst/>
            <a:gdLst/>
            <a:ahLst/>
            <a:cxnLst>
              <a:cxn ang="0">
                <a:pos x="13" y="2385"/>
              </a:cxn>
              <a:cxn ang="0">
                <a:pos x="25" y="2385"/>
              </a:cxn>
              <a:cxn ang="0">
                <a:pos x="25" y="0"/>
              </a:cxn>
              <a:cxn ang="0">
                <a:pos x="0" y="0"/>
              </a:cxn>
              <a:cxn ang="0">
                <a:pos x="0" y="2385"/>
              </a:cxn>
              <a:cxn ang="0">
                <a:pos x="13" y="2385"/>
              </a:cxn>
            </a:cxnLst>
            <a:rect l="0" t="0" r="r" b="b"/>
            <a:pathLst>
              <a:path w="25" h="2385">
                <a:moveTo>
                  <a:pt x="13" y="2385"/>
                </a:moveTo>
                <a:lnTo>
                  <a:pt x="25" y="2385"/>
                </a:lnTo>
                <a:lnTo>
                  <a:pt x="25" y="0"/>
                </a:lnTo>
                <a:lnTo>
                  <a:pt x="0" y="0"/>
                </a:lnTo>
                <a:lnTo>
                  <a:pt x="0" y="2385"/>
                </a:lnTo>
                <a:lnTo>
                  <a:pt x="13" y="2385"/>
                </a:lnTo>
                <a:close/>
              </a:path>
            </a:pathLst>
          </a:custGeom>
          <a:gradFill rotWithShape="0">
            <a:gsLst>
              <a:gs pos="0">
                <a:srgbClr val="000000"/>
              </a:gs>
              <a:gs pos="50000">
                <a:srgbClr val="FFFFFF"/>
              </a:gs>
              <a:gs pos="100000">
                <a:srgbClr val="000000"/>
              </a:gs>
            </a:gsLst>
            <a:lin ang="0" scaled="1"/>
          </a:gradFill>
          <a:ln w="28575" cmpd="sng">
            <a:noFill/>
            <a:round/>
            <a:headEnd/>
            <a:tailEnd/>
          </a:ln>
        </p:spPr>
        <p:txBody>
          <a:bodyPr>
            <a:prstTxWarp prst="textNoShape">
              <a:avLst/>
            </a:prstTxWarp>
          </a:bodyPr>
          <a:lstStyle/>
          <a:p>
            <a:endParaRPr lang="en-US"/>
          </a:p>
        </p:txBody>
      </p:sp>
      <p:sp>
        <p:nvSpPr>
          <p:cNvPr id="184367" name="Freeform 47"/>
          <p:cNvSpPr>
            <a:spLocks/>
          </p:cNvSpPr>
          <p:nvPr/>
        </p:nvSpPr>
        <p:spPr bwMode="auto">
          <a:xfrm>
            <a:off x="4292600" y="4062413"/>
            <a:ext cx="1447800" cy="331787"/>
          </a:xfrm>
          <a:custGeom>
            <a:avLst/>
            <a:gdLst/>
            <a:ahLst/>
            <a:cxnLst>
              <a:cxn ang="0">
                <a:pos x="864" y="209"/>
              </a:cxn>
              <a:cxn ang="0">
                <a:pos x="768" y="25"/>
              </a:cxn>
              <a:cxn ang="0">
                <a:pos x="0" y="57"/>
              </a:cxn>
            </a:cxnLst>
            <a:rect l="0" t="0" r="r" b="b"/>
            <a:pathLst>
              <a:path w="912" h="209">
                <a:moveTo>
                  <a:pt x="864" y="209"/>
                </a:moveTo>
                <a:cubicBezTo>
                  <a:pt x="848" y="180"/>
                  <a:pt x="912" y="50"/>
                  <a:pt x="768" y="25"/>
                </a:cubicBezTo>
                <a:cubicBezTo>
                  <a:pt x="624" y="0"/>
                  <a:pt x="160" y="50"/>
                  <a:pt x="0" y="57"/>
                </a:cubicBezTo>
              </a:path>
            </a:pathLst>
          </a:custGeom>
          <a:noFill/>
          <a:ln w="9525">
            <a:solidFill>
              <a:schemeClr val="tx1"/>
            </a:solidFill>
            <a:round/>
            <a:headEnd/>
            <a:tailEnd type="triangle" w="med" len="med"/>
          </a:ln>
          <a:effectLst/>
        </p:spPr>
        <p:txBody>
          <a:bodyPr>
            <a:prstTxWarp prst="textNoShape">
              <a:avLst/>
            </a:prstTxWarp>
          </a:bodyPr>
          <a:lstStyle/>
          <a:p>
            <a:endParaRPr lang="en-US"/>
          </a:p>
        </p:txBody>
      </p:sp>
      <p:sp>
        <p:nvSpPr>
          <p:cNvPr id="184368" name="Line 48"/>
          <p:cNvSpPr>
            <a:spLocks noChangeShapeType="1"/>
          </p:cNvSpPr>
          <p:nvPr/>
        </p:nvSpPr>
        <p:spPr bwMode="auto">
          <a:xfrm>
            <a:off x="4210050" y="1265238"/>
            <a:ext cx="188913" cy="593725"/>
          </a:xfrm>
          <a:prstGeom prst="line">
            <a:avLst/>
          </a:prstGeom>
          <a:noFill/>
          <a:ln w="9525">
            <a:solidFill>
              <a:schemeClr val="tx1"/>
            </a:solidFill>
            <a:prstDash val="sysDot"/>
            <a:round/>
            <a:headEnd/>
            <a:tailEnd/>
          </a:ln>
          <a:effectLst/>
        </p:spPr>
        <p:txBody>
          <a:bodyPr>
            <a:prstTxWarp prst="textNoShape">
              <a:avLst/>
            </a:prstTxWarp>
          </a:bodyPr>
          <a:lstStyle/>
          <a:p>
            <a:endParaRPr lang="en-US"/>
          </a:p>
        </p:txBody>
      </p:sp>
      <p:graphicFrame>
        <p:nvGraphicFramePr>
          <p:cNvPr id="184369" name="Object 49"/>
          <p:cNvGraphicFramePr>
            <a:graphicFrameLocks noChangeAspect="1"/>
          </p:cNvGraphicFramePr>
          <p:nvPr/>
        </p:nvGraphicFramePr>
        <p:xfrm>
          <a:off x="4206875" y="1576388"/>
          <a:ext cx="203200" cy="298450"/>
        </p:xfrm>
        <a:graphic>
          <a:graphicData uri="http://schemas.openxmlformats.org/presentationml/2006/ole">
            <p:oleObj spid="_x0000_s962562" name="Clip" r:id="rId4" imgW="3003120" imgH="5470200" progId="MS_ClipArt_Gallery.2">
              <p:embed/>
            </p:oleObj>
          </a:graphicData>
        </a:graphic>
      </p:graphicFrame>
      <p:sp>
        <p:nvSpPr>
          <p:cNvPr id="184370" name="Freeform 50"/>
          <p:cNvSpPr>
            <a:spLocks/>
          </p:cNvSpPr>
          <p:nvPr/>
        </p:nvSpPr>
        <p:spPr bwMode="auto">
          <a:xfrm>
            <a:off x="685800" y="1082675"/>
            <a:ext cx="5114925" cy="3792538"/>
          </a:xfrm>
          <a:custGeom>
            <a:avLst/>
            <a:gdLst/>
            <a:ahLst/>
            <a:cxnLst>
              <a:cxn ang="0">
                <a:pos x="1124" y="1899"/>
              </a:cxn>
              <a:cxn ang="0">
                <a:pos x="0" y="1535"/>
              </a:cxn>
              <a:cxn ang="0">
                <a:pos x="0" y="134"/>
              </a:cxn>
              <a:cxn ang="0">
                <a:pos x="1503" y="0"/>
              </a:cxn>
              <a:cxn ang="0">
                <a:pos x="2231" y="113"/>
              </a:cxn>
              <a:cxn ang="0">
                <a:pos x="686" y="253"/>
              </a:cxn>
              <a:cxn ang="0">
                <a:pos x="1190" y="2151"/>
              </a:cxn>
              <a:cxn ang="0">
                <a:pos x="1818" y="2375"/>
              </a:cxn>
              <a:cxn ang="0">
                <a:pos x="1818" y="666"/>
              </a:cxn>
              <a:cxn ang="0">
                <a:pos x="738" y="434"/>
              </a:cxn>
              <a:cxn ang="0">
                <a:pos x="2247" y="267"/>
              </a:cxn>
              <a:cxn ang="0">
                <a:pos x="3222" y="421"/>
              </a:cxn>
              <a:cxn ang="0">
                <a:pos x="3222" y="1934"/>
              </a:cxn>
              <a:cxn ang="0">
                <a:pos x="1826" y="2389"/>
              </a:cxn>
            </a:cxnLst>
            <a:rect l="0" t="0" r="r" b="b"/>
            <a:pathLst>
              <a:path w="3222" h="2389">
                <a:moveTo>
                  <a:pt x="1124" y="1899"/>
                </a:moveTo>
                <a:lnTo>
                  <a:pt x="0" y="1535"/>
                </a:lnTo>
                <a:lnTo>
                  <a:pt x="0" y="134"/>
                </a:lnTo>
                <a:lnTo>
                  <a:pt x="1503" y="0"/>
                </a:lnTo>
                <a:lnTo>
                  <a:pt x="2231" y="113"/>
                </a:lnTo>
                <a:lnTo>
                  <a:pt x="686" y="253"/>
                </a:lnTo>
                <a:lnTo>
                  <a:pt x="1190" y="2151"/>
                </a:lnTo>
                <a:lnTo>
                  <a:pt x="1818" y="2375"/>
                </a:lnTo>
                <a:lnTo>
                  <a:pt x="1818" y="666"/>
                </a:lnTo>
                <a:lnTo>
                  <a:pt x="738" y="434"/>
                </a:lnTo>
                <a:lnTo>
                  <a:pt x="2247" y="267"/>
                </a:lnTo>
                <a:lnTo>
                  <a:pt x="3222" y="421"/>
                </a:lnTo>
                <a:lnTo>
                  <a:pt x="3222" y="1934"/>
                </a:lnTo>
                <a:lnTo>
                  <a:pt x="1826" y="2389"/>
                </a:lnTo>
              </a:path>
            </a:pathLst>
          </a:custGeom>
          <a:noFill/>
          <a:ln w="38100" cap="flat" cmpd="sng">
            <a:solidFill>
              <a:schemeClr val="tx1"/>
            </a:solidFill>
            <a:prstDash val="solid"/>
            <a:round/>
            <a:headEnd type="none" w="med" len="med"/>
            <a:tailEnd type="none" w="med" len="med"/>
          </a:ln>
          <a:effectLst/>
        </p:spPr>
        <p:txBody>
          <a:bodyPr>
            <a:prstTxWarp prst="textNoShape">
              <a:avLst/>
            </a:prstTxWarp>
          </a:bodyPr>
          <a:lstStyle/>
          <a:p>
            <a:endParaRPr lang="en-US"/>
          </a:p>
        </p:txBody>
      </p:sp>
      <p:sp>
        <p:nvSpPr>
          <p:cNvPr id="184372" name="Line 52"/>
          <p:cNvSpPr>
            <a:spLocks noChangeShapeType="1"/>
          </p:cNvSpPr>
          <p:nvPr/>
        </p:nvSpPr>
        <p:spPr bwMode="auto">
          <a:xfrm flipH="1" flipV="1">
            <a:off x="1916113" y="2433638"/>
            <a:ext cx="111125" cy="53975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84373" name="AutoShape 53"/>
          <p:cNvSpPr>
            <a:spLocks noChangeArrowheads="1"/>
          </p:cNvSpPr>
          <p:nvPr/>
        </p:nvSpPr>
        <p:spPr bwMode="auto">
          <a:xfrm rot="20866783" flipH="1">
            <a:off x="1844675" y="2416175"/>
            <a:ext cx="80963" cy="206375"/>
          </a:xfrm>
          <a:prstGeom prst="rtTriangle">
            <a:avLst/>
          </a:prstGeom>
          <a:solidFill>
            <a:schemeClr val="tx1"/>
          </a:solidFill>
          <a:ln w="9525">
            <a:solidFill>
              <a:schemeClr val="tx1"/>
            </a:solidFill>
            <a:miter lim="800000"/>
            <a:headEnd/>
            <a:tailEnd/>
          </a:ln>
          <a:effectLst/>
        </p:spPr>
        <p:txBody>
          <a:bodyPr wrap="none" anchor="ctr">
            <a:prstTxWarp prst="textNoShape">
              <a:avLst/>
            </a:prstTxWarp>
          </a:bodyPr>
          <a:lstStyle/>
          <a:p>
            <a:endParaRPr lang="en-US"/>
          </a:p>
        </p:txBody>
      </p:sp>
      <p:sp>
        <p:nvSpPr>
          <p:cNvPr id="184374" name="Line 54"/>
          <p:cNvSpPr>
            <a:spLocks noChangeShapeType="1"/>
          </p:cNvSpPr>
          <p:nvPr/>
        </p:nvSpPr>
        <p:spPr bwMode="auto">
          <a:xfrm flipH="1" flipV="1">
            <a:off x="2149475" y="2373313"/>
            <a:ext cx="111125" cy="53975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84375" name="AutoShape 55"/>
          <p:cNvSpPr>
            <a:spLocks noChangeArrowheads="1"/>
          </p:cNvSpPr>
          <p:nvPr/>
        </p:nvSpPr>
        <p:spPr bwMode="auto">
          <a:xfrm rot="20866783" flipV="1">
            <a:off x="2238375" y="2717800"/>
            <a:ext cx="74613" cy="234950"/>
          </a:xfrm>
          <a:prstGeom prst="rtTriangle">
            <a:avLst/>
          </a:prstGeom>
          <a:solidFill>
            <a:schemeClr val="tx1"/>
          </a:solidFill>
          <a:ln w="9525">
            <a:solidFill>
              <a:schemeClr val="tx1"/>
            </a:solidFill>
            <a:miter lim="800000"/>
            <a:headEnd/>
            <a:tailEnd/>
          </a:ln>
          <a:effectLst/>
        </p:spPr>
        <p:txBody>
          <a:bodyPr wrap="none" anchor="ctr">
            <a:prstTxWarp prst="textNoShape">
              <a:avLst/>
            </a:prstTxWarp>
          </a:bodyPr>
          <a:lstStyle/>
          <a:p>
            <a:endParaRPr lang="en-US"/>
          </a:p>
        </p:txBody>
      </p:sp>
      <p:sp>
        <p:nvSpPr>
          <p:cNvPr id="184360" name="Freeform 40"/>
          <p:cNvSpPr>
            <a:spLocks/>
          </p:cNvSpPr>
          <p:nvPr/>
        </p:nvSpPr>
        <p:spPr bwMode="auto">
          <a:xfrm>
            <a:off x="3554413" y="2166938"/>
            <a:ext cx="2243137" cy="527050"/>
          </a:xfrm>
          <a:custGeom>
            <a:avLst/>
            <a:gdLst/>
            <a:ahLst/>
            <a:cxnLst>
              <a:cxn ang="0">
                <a:pos x="0" y="295"/>
              </a:cxn>
              <a:cxn ang="0">
                <a:pos x="1368" y="0"/>
              </a:cxn>
              <a:cxn ang="0">
                <a:pos x="1362" y="97"/>
              </a:cxn>
              <a:cxn ang="0">
                <a:pos x="6" y="379"/>
              </a:cxn>
              <a:cxn ang="0">
                <a:pos x="0" y="295"/>
              </a:cxn>
            </a:cxnLst>
            <a:rect l="0" t="0" r="r" b="b"/>
            <a:pathLst>
              <a:path w="1368" h="379">
                <a:moveTo>
                  <a:pt x="0" y="295"/>
                </a:moveTo>
                <a:lnTo>
                  <a:pt x="1368" y="0"/>
                </a:lnTo>
                <a:lnTo>
                  <a:pt x="1362" y="97"/>
                </a:lnTo>
                <a:lnTo>
                  <a:pt x="6" y="379"/>
                </a:lnTo>
                <a:lnTo>
                  <a:pt x="0" y="295"/>
                </a:lnTo>
                <a:close/>
              </a:path>
            </a:pathLst>
          </a:custGeom>
          <a:solidFill>
            <a:schemeClr val="bg2"/>
          </a:solidFill>
          <a:ln w="9525">
            <a:solidFill>
              <a:schemeClr val="tx1"/>
            </a:solidFill>
            <a:round/>
            <a:headEnd/>
            <a:tailEnd/>
          </a:ln>
        </p:spPr>
        <p:txBody>
          <a:bodyPr>
            <a:prstTxWarp prst="textNoShape">
              <a:avLst/>
            </a:prstTxWarp>
          </a:bodyPr>
          <a:lstStyle/>
          <a:p>
            <a:endParaRPr lang="en-US"/>
          </a:p>
        </p:txBody>
      </p:sp>
      <p:sp>
        <p:nvSpPr>
          <p:cNvPr id="184334" name="Line 14"/>
          <p:cNvSpPr>
            <a:spLocks noChangeShapeType="1"/>
          </p:cNvSpPr>
          <p:nvPr/>
        </p:nvSpPr>
        <p:spPr bwMode="auto">
          <a:xfrm flipV="1">
            <a:off x="3570288" y="1763713"/>
            <a:ext cx="2230437" cy="377825"/>
          </a:xfrm>
          <a:prstGeom prst="line">
            <a:avLst/>
          </a:prstGeom>
          <a:noFill/>
          <a:ln w="38100">
            <a:solidFill>
              <a:schemeClr val="tx1"/>
            </a:solidFill>
            <a:round/>
            <a:headEnd/>
            <a:tailEnd/>
          </a:ln>
          <a:effectLst/>
        </p:spPr>
        <p:txBody>
          <a:bodyPr>
            <a:prstTxWarp prst="textNoShape">
              <a:avLst/>
            </a:prstTxWarp>
          </a:bodyPr>
          <a:lstStyle/>
          <a:p>
            <a:endParaRPr lang="en-US"/>
          </a:p>
        </p:txBody>
      </p:sp>
      <p:grpSp>
        <p:nvGrpSpPr>
          <p:cNvPr id="56" name="Group 10"/>
          <p:cNvGrpSpPr>
            <a:grpSpLocks/>
          </p:cNvGrpSpPr>
          <p:nvPr/>
        </p:nvGrpSpPr>
        <p:grpSpPr bwMode="auto">
          <a:xfrm>
            <a:off x="0" y="838200"/>
            <a:ext cx="9144000" cy="136525"/>
            <a:chOff x="0" y="1180"/>
            <a:chExt cx="5760" cy="86"/>
          </a:xfrm>
        </p:grpSpPr>
        <p:sp>
          <p:nvSpPr>
            <p:cNvPr id="57" name="Rectangle 56"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58" name="Rectangle 57"/>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59" name="Picture 7"/>
          <p:cNvPicPr>
            <a:picLocks noChangeAspect="1" noChangeArrowheads="1"/>
          </p:cNvPicPr>
          <p:nvPr/>
        </p:nvPicPr>
        <p:blipFill>
          <a:blip r:embed="rId5"/>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78850" name="Content Placeholder 2"/>
          <p:cNvSpPr>
            <a:spLocks noGrp="1"/>
          </p:cNvSpPr>
          <p:nvPr>
            <p:ph idx="4294967295"/>
          </p:nvPr>
        </p:nvSpPr>
        <p:spPr>
          <a:xfrm>
            <a:off x="533400" y="5486400"/>
            <a:ext cx="8001000" cy="1219200"/>
          </a:xfrm>
        </p:spPr>
        <p:txBody>
          <a:bodyPr/>
          <a:lstStyle/>
          <a:p>
            <a:pPr>
              <a:buFont typeface="Arial" charset="0"/>
              <a:buNone/>
            </a:pPr>
            <a:r>
              <a:rPr lang="en-US" sz="2400">
                <a:latin typeface="Arial" charset="0"/>
              </a:rPr>
              <a:t>Fracturing Wells D &amp; E (Zipperfrac) took twice as long as fracturing of Wells A &amp; B (Simulfrac)</a:t>
            </a:r>
          </a:p>
          <a:p>
            <a:pPr>
              <a:lnSpc>
                <a:spcPct val="80000"/>
              </a:lnSpc>
              <a:buFont typeface="Arial" charset="0"/>
              <a:buNone/>
            </a:pPr>
            <a:r>
              <a:rPr lang="en-US" sz="2400">
                <a:latin typeface="Arial" charset="0"/>
              </a:rPr>
              <a:t>Are poroelastic effects important?</a:t>
            </a:r>
          </a:p>
        </p:txBody>
      </p:sp>
      <p:grpSp>
        <p:nvGrpSpPr>
          <p:cNvPr id="2" name="Group 11"/>
          <p:cNvGrpSpPr>
            <a:grpSpLocks/>
          </p:cNvGrpSpPr>
          <p:nvPr/>
        </p:nvGrpSpPr>
        <p:grpSpPr bwMode="auto">
          <a:xfrm>
            <a:off x="609600" y="1066800"/>
            <a:ext cx="7948613" cy="4191000"/>
            <a:chOff x="457200" y="1219200"/>
            <a:chExt cx="8254328" cy="4352192"/>
          </a:xfrm>
        </p:grpSpPr>
        <p:pic>
          <p:nvPicPr>
            <p:cNvPr id="78853" name="Picture 5"/>
            <p:cNvPicPr>
              <a:picLocks noChangeAspect="1" noChangeArrowheads="1"/>
            </p:cNvPicPr>
            <p:nvPr/>
          </p:nvPicPr>
          <p:blipFill>
            <a:blip r:embed="rId3"/>
            <a:srcRect/>
            <a:stretch>
              <a:fillRect/>
            </a:stretch>
          </p:blipFill>
          <p:spPr bwMode="auto">
            <a:xfrm>
              <a:off x="457200" y="1219200"/>
              <a:ext cx="8229600" cy="4352192"/>
            </a:xfrm>
            <a:prstGeom prst="rect">
              <a:avLst/>
            </a:prstGeom>
            <a:noFill/>
            <a:ln w="9525">
              <a:noFill/>
              <a:miter lim="800000"/>
              <a:headEnd/>
              <a:tailEnd/>
            </a:ln>
          </p:spPr>
        </p:pic>
        <p:sp>
          <p:nvSpPr>
            <p:cNvPr id="7" name="Right Brace 6"/>
            <p:cNvSpPr/>
            <p:nvPr/>
          </p:nvSpPr>
          <p:spPr>
            <a:xfrm>
              <a:off x="7748770" y="2569369"/>
              <a:ext cx="145073" cy="514350"/>
            </a:xfrm>
            <a:prstGeom prst="rightBrace">
              <a:avLst/>
            </a:prstGeom>
            <a:noFill/>
            <a:ln w="9525" cap="flat" cmpd="sng" algn="ctr">
              <a:solidFill>
                <a:sysClr val="windowText" lastClr="000000"/>
              </a:solidFill>
              <a:prstDash val="solid"/>
            </a:ln>
            <a:effectLst/>
          </p:spPr>
          <p:style>
            <a:lnRef idx="1">
              <a:schemeClr val="accent1"/>
            </a:lnRef>
            <a:fillRef idx="0">
              <a:schemeClr val="accent1"/>
            </a:fillRef>
            <a:effectRef idx="0">
              <a:schemeClr val="accent1"/>
            </a:effectRef>
            <a:fontRef idx="minor">
              <a:schemeClr val="tx1"/>
            </a:fontRef>
          </p:style>
          <p:txBody>
            <a:bodyPr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fontAlgn="auto">
                <a:spcBef>
                  <a:spcPts val="0"/>
                </a:spcBef>
                <a:spcAft>
                  <a:spcPts val="0"/>
                </a:spcAft>
                <a:defRPr/>
              </a:pPr>
              <a:endParaRPr lang="en-US"/>
            </a:p>
          </p:txBody>
        </p:sp>
        <p:sp>
          <p:nvSpPr>
            <p:cNvPr id="78855" name="TextBox 6"/>
            <p:cNvSpPr txBox="1">
              <a:spLocks noChangeArrowheads="1"/>
            </p:cNvSpPr>
            <p:nvPr/>
          </p:nvSpPr>
          <p:spPr bwMode="auto">
            <a:xfrm>
              <a:off x="7849333" y="2666634"/>
              <a:ext cx="807793" cy="285200"/>
            </a:xfrm>
            <a:prstGeom prst="rect">
              <a:avLst/>
            </a:prstGeom>
            <a:noFill/>
            <a:ln w="9525">
              <a:noFill/>
              <a:miter lim="800000"/>
              <a:headEnd/>
              <a:tailEnd/>
            </a:ln>
          </p:spPr>
          <p:txBody>
            <a:bodyPr wrap="none">
              <a:prstTxWarp prst="textNoShape">
                <a:avLst/>
              </a:prstTxWarp>
              <a:spAutoFit/>
            </a:bodyPr>
            <a:lstStyle/>
            <a:p>
              <a:r>
                <a:rPr lang="en-US" sz="1200" b="1">
                  <a:latin typeface="Calibri" charset="0"/>
                </a:rPr>
                <a:t>Simulfrac</a:t>
              </a:r>
            </a:p>
          </p:txBody>
        </p:sp>
        <p:sp>
          <p:nvSpPr>
            <p:cNvPr id="78856" name="TextBox 7"/>
            <p:cNvSpPr txBox="1">
              <a:spLocks noChangeArrowheads="1"/>
            </p:cNvSpPr>
            <p:nvPr/>
          </p:nvSpPr>
          <p:spPr bwMode="auto">
            <a:xfrm>
              <a:off x="7849333" y="3596420"/>
              <a:ext cx="862195" cy="285200"/>
            </a:xfrm>
            <a:prstGeom prst="rect">
              <a:avLst/>
            </a:prstGeom>
            <a:noFill/>
            <a:ln w="9525">
              <a:noFill/>
              <a:miter lim="800000"/>
              <a:headEnd/>
              <a:tailEnd/>
            </a:ln>
          </p:spPr>
          <p:txBody>
            <a:bodyPr wrap="none">
              <a:prstTxWarp prst="textNoShape">
                <a:avLst/>
              </a:prstTxWarp>
              <a:spAutoFit/>
            </a:bodyPr>
            <a:lstStyle/>
            <a:p>
              <a:r>
                <a:rPr lang="en-US" sz="1200" b="1">
                  <a:latin typeface="Calibri" charset="0"/>
                </a:rPr>
                <a:t>Zipperfrac</a:t>
              </a:r>
            </a:p>
          </p:txBody>
        </p:sp>
        <p:sp>
          <p:nvSpPr>
            <p:cNvPr id="10" name="Right Brace 9"/>
            <p:cNvSpPr/>
            <p:nvPr/>
          </p:nvSpPr>
          <p:spPr>
            <a:xfrm>
              <a:off x="7748770" y="3484318"/>
              <a:ext cx="145073" cy="512702"/>
            </a:xfrm>
            <a:prstGeom prst="rightBrace">
              <a:avLst/>
            </a:prstGeom>
            <a:noFill/>
            <a:ln w="9525" cap="flat" cmpd="sng" algn="ctr">
              <a:solidFill>
                <a:sysClr val="windowText" lastClr="000000"/>
              </a:solidFill>
              <a:prstDash val="solid"/>
            </a:ln>
            <a:effectLst/>
          </p:spPr>
          <p:style>
            <a:lnRef idx="1">
              <a:schemeClr val="accent1"/>
            </a:lnRef>
            <a:fillRef idx="0">
              <a:schemeClr val="accent1"/>
            </a:fillRef>
            <a:effectRef idx="0">
              <a:schemeClr val="accent1"/>
            </a:effectRef>
            <a:fontRef idx="minor">
              <a:schemeClr val="tx1"/>
            </a:fontRef>
          </p:style>
          <p:txBody>
            <a:bodyPr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fontAlgn="auto">
                <a:spcBef>
                  <a:spcPts val="0"/>
                </a:spcBef>
                <a:spcAft>
                  <a:spcPts val="0"/>
                </a:spcAft>
                <a:defRPr/>
              </a:pPr>
              <a:endParaRPr lang="en-US"/>
            </a:p>
          </p:txBody>
        </p:sp>
      </p:grpSp>
      <p:sp>
        <p:nvSpPr>
          <p:cNvPr id="78852" name="TextBox 11"/>
          <p:cNvSpPr txBox="1">
            <a:spLocks noChangeArrowheads="1"/>
          </p:cNvSpPr>
          <p:nvPr/>
        </p:nvSpPr>
        <p:spPr bwMode="auto">
          <a:xfrm>
            <a:off x="2597150" y="152400"/>
            <a:ext cx="3803650" cy="584200"/>
          </a:xfrm>
          <a:prstGeom prst="rect">
            <a:avLst/>
          </a:prstGeom>
          <a:noFill/>
          <a:ln w="9525">
            <a:noFill/>
            <a:miter lim="800000"/>
            <a:headEnd/>
            <a:tailEnd/>
          </a:ln>
        </p:spPr>
        <p:txBody>
          <a:bodyPr wrap="none">
            <a:prstTxWarp prst="textNoShape">
              <a:avLst/>
            </a:prstTxWarp>
            <a:spAutoFit/>
          </a:bodyPr>
          <a:lstStyle/>
          <a:p>
            <a:r>
              <a:rPr lang="en-US" sz="3200">
                <a:latin typeface="Arial" charset="0"/>
                <a:ea typeface="Arial" charset="0"/>
                <a:cs typeface="Arial" charset="0"/>
              </a:rPr>
              <a:t>All Wells, All Stages</a:t>
            </a:r>
          </a:p>
        </p:txBody>
      </p:sp>
      <p:grpSp>
        <p:nvGrpSpPr>
          <p:cNvPr id="11" name="Group 10"/>
          <p:cNvGrpSpPr>
            <a:grpSpLocks/>
          </p:cNvGrpSpPr>
          <p:nvPr/>
        </p:nvGrpSpPr>
        <p:grpSpPr bwMode="auto">
          <a:xfrm>
            <a:off x="0" y="838200"/>
            <a:ext cx="9144000" cy="136525"/>
            <a:chOff x="0" y="1180"/>
            <a:chExt cx="5760" cy="86"/>
          </a:xfrm>
        </p:grpSpPr>
        <p:sp>
          <p:nvSpPr>
            <p:cNvPr id="12" name="Rectangle 11"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13" name="Rectangle 12"/>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14" name="Picture 7"/>
          <p:cNvPicPr>
            <a:picLocks noChangeAspect="1" noChangeArrowheads="1"/>
          </p:cNvPicPr>
          <p:nvPr/>
        </p:nvPicPr>
        <p:blipFill>
          <a:blip r:embed="rId4"/>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pic>
        <p:nvPicPr>
          <p:cNvPr id="80898" name="Chart 3"/>
          <p:cNvPicPr>
            <a:picLocks noChangeArrowheads="1"/>
          </p:cNvPicPr>
          <p:nvPr/>
        </p:nvPicPr>
        <p:blipFill>
          <a:blip r:embed="rId2"/>
          <a:srcRect t="7086"/>
          <a:stretch>
            <a:fillRect/>
          </a:stretch>
        </p:blipFill>
        <p:spPr bwMode="auto">
          <a:xfrm>
            <a:off x="377825" y="1192213"/>
            <a:ext cx="8528050" cy="5516562"/>
          </a:xfrm>
          <a:prstGeom prst="rect">
            <a:avLst/>
          </a:prstGeom>
          <a:noFill/>
          <a:ln w="9525">
            <a:noFill/>
            <a:miter lim="800000"/>
            <a:headEnd/>
            <a:tailEnd/>
          </a:ln>
        </p:spPr>
      </p:pic>
      <p:sp>
        <p:nvSpPr>
          <p:cNvPr id="80899" name="Text Box 5"/>
          <p:cNvSpPr txBox="1">
            <a:spLocks noChangeArrowheads="1"/>
          </p:cNvSpPr>
          <p:nvPr/>
        </p:nvSpPr>
        <p:spPr bwMode="auto">
          <a:xfrm>
            <a:off x="2825750" y="1338263"/>
            <a:ext cx="2413000" cy="641350"/>
          </a:xfrm>
          <a:prstGeom prst="rect">
            <a:avLst/>
          </a:prstGeom>
          <a:noFill/>
          <a:ln w="9525">
            <a:noFill/>
            <a:miter lim="800000"/>
            <a:headEnd/>
            <a:tailEnd/>
          </a:ln>
        </p:spPr>
        <p:txBody>
          <a:bodyPr wrap="none">
            <a:prstTxWarp prst="textNoShape">
              <a:avLst/>
            </a:prstTxWarp>
            <a:spAutoFit/>
          </a:bodyPr>
          <a:lstStyle/>
          <a:p>
            <a:pPr algn="ctr"/>
            <a:r>
              <a:rPr lang="en-US"/>
              <a:t>Last Stages</a:t>
            </a:r>
          </a:p>
          <a:p>
            <a:pPr algn="ctr"/>
            <a:r>
              <a:rPr lang="en-US"/>
              <a:t>Simulfrac ~ 100 hours</a:t>
            </a:r>
          </a:p>
        </p:txBody>
      </p:sp>
      <p:sp>
        <p:nvSpPr>
          <p:cNvPr id="80900" name="Line 6"/>
          <p:cNvSpPr>
            <a:spLocks noChangeShapeType="1"/>
          </p:cNvSpPr>
          <p:nvPr/>
        </p:nvSpPr>
        <p:spPr bwMode="auto">
          <a:xfrm>
            <a:off x="4062413" y="1987550"/>
            <a:ext cx="0" cy="45720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80901" name="Text Box 7"/>
          <p:cNvSpPr txBox="1">
            <a:spLocks noChangeArrowheads="1"/>
          </p:cNvSpPr>
          <p:nvPr/>
        </p:nvSpPr>
        <p:spPr bwMode="auto">
          <a:xfrm>
            <a:off x="5676900" y="5080000"/>
            <a:ext cx="2489200" cy="641350"/>
          </a:xfrm>
          <a:prstGeom prst="rect">
            <a:avLst/>
          </a:prstGeom>
          <a:noFill/>
          <a:ln w="9525">
            <a:noFill/>
            <a:miter lim="800000"/>
            <a:headEnd/>
            <a:tailEnd/>
          </a:ln>
        </p:spPr>
        <p:txBody>
          <a:bodyPr wrap="none">
            <a:prstTxWarp prst="textNoShape">
              <a:avLst/>
            </a:prstTxWarp>
            <a:spAutoFit/>
          </a:bodyPr>
          <a:lstStyle/>
          <a:p>
            <a:pPr algn="ctr"/>
            <a:r>
              <a:rPr lang="en-US"/>
              <a:t>Last Stages</a:t>
            </a:r>
          </a:p>
          <a:p>
            <a:pPr algn="ctr"/>
            <a:r>
              <a:rPr lang="en-US"/>
              <a:t>Zipperfrac ~ 200 hours</a:t>
            </a:r>
          </a:p>
        </p:txBody>
      </p:sp>
      <p:sp>
        <p:nvSpPr>
          <p:cNvPr id="80902" name="Line 8"/>
          <p:cNvSpPr>
            <a:spLocks noChangeShapeType="1"/>
          </p:cNvSpPr>
          <p:nvPr/>
        </p:nvSpPr>
        <p:spPr bwMode="auto">
          <a:xfrm>
            <a:off x="6943725" y="4578350"/>
            <a:ext cx="0" cy="457200"/>
          </a:xfrm>
          <a:prstGeom prst="line">
            <a:avLst/>
          </a:prstGeom>
          <a:noFill/>
          <a:ln w="9525">
            <a:solidFill>
              <a:schemeClr val="tx1"/>
            </a:solidFill>
            <a:round/>
            <a:headEnd type="triangle" w="med" len="med"/>
            <a:tailEnd/>
          </a:ln>
        </p:spPr>
        <p:txBody>
          <a:bodyPr>
            <a:prstTxWarp prst="textNoShape">
              <a:avLst/>
            </a:prstTxWarp>
          </a:bodyPr>
          <a:lstStyle/>
          <a:p>
            <a:endParaRPr lang="en-US"/>
          </a:p>
        </p:txBody>
      </p:sp>
      <p:sp>
        <p:nvSpPr>
          <p:cNvPr id="8" name="TextBox 7"/>
          <p:cNvSpPr txBox="1"/>
          <p:nvPr/>
        </p:nvSpPr>
        <p:spPr>
          <a:xfrm>
            <a:off x="1295400" y="177224"/>
            <a:ext cx="6745757" cy="584776"/>
          </a:xfrm>
          <a:prstGeom prst="rect">
            <a:avLst/>
          </a:prstGeom>
          <a:noFill/>
        </p:spPr>
        <p:txBody>
          <a:bodyPr wrap="none">
            <a:spAutoFit/>
          </a:bodyPr>
          <a:lstStyle/>
          <a:p>
            <a:pPr>
              <a:defRPr/>
            </a:pPr>
            <a:r>
              <a:rPr lang="en-US" sz="3200" dirty="0">
                <a:noFill/>
                <a:latin typeface="Arial"/>
                <a:cs typeface="Arial"/>
              </a:rPr>
              <a:t>Changes</a:t>
            </a:r>
            <a:r>
              <a:rPr lang="en-US" sz="3200" dirty="0">
                <a:latin typeface="Arial"/>
                <a:cs typeface="Arial"/>
              </a:rPr>
              <a:t> in ISIP With Time Intervals</a:t>
            </a:r>
            <a:endParaRPr lang="en-US" sz="3200" dirty="0"/>
          </a:p>
        </p:txBody>
      </p:sp>
      <p:grpSp>
        <p:nvGrpSpPr>
          <p:cNvPr id="9" name="Group 10"/>
          <p:cNvGrpSpPr>
            <a:grpSpLocks/>
          </p:cNvGrpSpPr>
          <p:nvPr/>
        </p:nvGrpSpPr>
        <p:grpSpPr bwMode="auto">
          <a:xfrm>
            <a:off x="0" y="838200"/>
            <a:ext cx="9144000" cy="136525"/>
            <a:chOff x="0" y="1180"/>
            <a:chExt cx="5760" cy="86"/>
          </a:xfrm>
        </p:grpSpPr>
        <p:sp>
          <p:nvSpPr>
            <p:cNvPr id="10" name="Rectangle 11"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11" name="Rectangle 12"/>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12" name="Picture 7"/>
          <p:cNvPicPr>
            <a:picLocks noChangeAspect="1" noChangeArrowheads="1"/>
          </p:cNvPicPr>
          <p:nvPr/>
        </p:nvPicPr>
        <p:blipFill>
          <a:blip r:embed="rId3"/>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pic>
        <p:nvPicPr>
          <p:cNvPr id="81922" name="Picture 2"/>
          <p:cNvPicPr>
            <a:picLocks noChangeAspect="1" noChangeArrowheads="1"/>
          </p:cNvPicPr>
          <p:nvPr/>
        </p:nvPicPr>
        <p:blipFill>
          <a:blip r:embed="rId2"/>
          <a:srcRect/>
          <a:stretch>
            <a:fillRect/>
          </a:stretch>
        </p:blipFill>
        <p:spPr bwMode="auto">
          <a:xfrm rot="1906759">
            <a:off x="1600200" y="1952625"/>
            <a:ext cx="6248400" cy="5667375"/>
          </a:xfrm>
          <a:prstGeom prst="rect">
            <a:avLst/>
          </a:prstGeom>
          <a:noFill/>
          <a:ln w="9525">
            <a:noFill/>
            <a:miter lim="800000"/>
            <a:headEnd/>
            <a:tailEnd/>
          </a:ln>
        </p:spPr>
      </p:pic>
      <p:sp>
        <p:nvSpPr>
          <p:cNvPr id="81923" name="Rectangle 4"/>
          <p:cNvSpPr>
            <a:spLocks noChangeArrowheads="1"/>
          </p:cNvSpPr>
          <p:nvPr/>
        </p:nvSpPr>
        <p:spPr bwMode="auto">
          <a:xfrm>
            <a:off x="254000" y="6400800"/>
            <a:ext cx="609600" cy="30480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pic>
        <p:nvPicPr>
          <p:cNvPr id="81924" name="Content Placeholder 8" descr="zipperfrac.png"/>
          <p:cNvPicPr>
            <a:picLocks noChangeAspect="1"/>
          </p:cNvPicPr>
          <p:nvPr/>
        </p:nvPicPr>
        <p:blipFill>
          <a:blip r:embed="rId3"/>
          <a:srcRect l="13564" t="8621" r="32179" b="9177"/>
          <a:stretch>
            <a:fillRect/>
          </a:stretch>
        </p:blipFill>
        <p:spPr bwMode="auto">
          <a:xfrm>
            <a:off x="3962400" y="1266825"/>
            <a:ext cx="1752600" cy="2422525"/>
          </a:xfrm>
          <a:prstGeom prst="rect">
            <a:avLst/>
          </a:prstGeom>
          <a:noFill/>
          <a:ln w="9525">
            <a:noFill/>
            <a:miter lim="800000"/>
            <a:headEnd/>
            <a:tailEnd/>
          </a:ln>
        </p:spPr>
      </p:pic>
      <p:sp>
        <p:nvSpPr>
          <p:cNvPr id="41" name="Rectangle 40"/>
          <p:cNvSpPr/>
          <p:nvPr/>
        </p:nvSpPr>
        <p:spPr>
          <a:xfrm>
            <a:off x="4643438" y="1912938"/>
            <a:ext cx="17462" cy="166846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2" name="Group 20"/>
          <p:cNvGrpSpPr>
            <a:grpSpLocks/>
          </p:cNvGrpSpPr>
          <p:nvPr/>
        </p:nvGrpSpPr>
        <p:grpSpPr bwMode="auto">
          <a:xfrm>
            <a:off x="4495800" y="1797050"/>
            <a:ext cx="296863" cy="1647825"/>
            <a:chOff x="209550" y="2838450"/>
            <a:chExt cx="763431" cy="3040375"/>
          </a:xfrm>
        </p:grpSpPr>
        <p:sp>
          <p:nvSpPr>
            <p:cNvPr id="81938" name="TextBox 27"/>
            <p:cNvSpPr txBox="1">
              <a:spLocks noChangeArrowheads="1"/>
            </p:cNvSpPr>
            <p:nvPr/>
          </p:nvSpPr>
          <p:spPr bwMode="auto">
            <a:xfrm>
              <a:off x="209550" y="3643944"/>
              <a:ext cx="763431" cy="620963"/>
            </a:xfrm>
            <a:prstGeom prst="rect">
              <a:avLst/>
            </a:prstGeom>
            <a:noFill/>
            <a:ln w="9525">
              <a:noFill/>
              <a:miter lim="800000"/>
              <a:headEnd/>
              <a:tailEnd/>
            </a:ln>
          </p:spPr>
          <p:txBody>
            <a:bodyPr wrap="none">
              <a:prstTxWarp prst="textNoShape">
                <a:avLst/>
              </a:prstTxWarp>
              <a:spAutoFit/>
            </a:bodyPr>
            <a:lstStyle/>
            <a:p>
              <a:r>
                <a:rPr lang="en-US" sz="1600" b="1">
                  <a:latin typeface="Calibri" charset="0"/>
                </a:rPr>
                <a:t>X</a:t>
              </a:r>
            </a:p>
          </p:txBody>
        </p:sp>
        <p:sp>
          <p:nvSpPr>
            <p:cNvPr id="81939" name="TextBox 28"/>
            <p:cNvSpPr txBox="1">
              <a:spLocks noChangeArrowheads="1"/>
            </p:cNvSpPr>
            <p:nvPr/>
          </p:nvSpPr>
          <p:spPr bwMode="auto">
            <a:xfrm>
              <a:off x="209550" y="2838450"/>
              <a:ext cx="763431" cy="620963"/>
            </a:xfrm>
            <a:prstGeom prst="rect">
              <a:avLst/>
            </a:prstGeom>
            <a:noFill/>
            <a:ln w="9525">
              <a:noFill/>
              <a:miter lim="800000"/>
              <a:headEnd/>
              <a:tailEnd/>
            </a:ln>
          </p:spPr>
          <p:txBody>
            <a:bodyPr wrap="none">
              <a:prstTxWarp prst="textNoShape">
                <a:avLst/>
              </a:prstTxWarp>
              <a:spAutoFit/>
            </a:bodyPr>
            <a:lstStyle/>
            <a:p>
              <a:r>
                <a:rPr lang="en-US" sz="1600" b="1">
                  <a:latin typeface="Calibri" charset="0"/>
                </a:rPr>
                <a:t>X</a:t>
              </a:r>
            </a:p>
          </p:txBody>
        </p:sp>
        <p:sp>
          <p:nvSpPr>
            <p:cNvPr id="81940" name="TextBox 29"/>
            <p:cNvSpPr txBox="1">
              <a:spLocks noChangeArrowheads="1"/>
            </p:cNvSpPr>
            <p:nvPr/>
          </p:nvSpPr>
          <p:spPr bwMode="auto">
            <a:xfrm>
              <a:off x="209550" y="4452368"/>
              <a:ext cx="763431" cy="620963"/>
            </a:xfrm>
            <a:prstGeom prst="rect">
              <a:avLst/>
            </a:prstGeom>
            <a:noFill/>
            <a:ln w="9525">
              <a:noFill/>
              <a:miter lim="800000"/>
              <a:headEnd/>
              <a:tailEnd/>
            </a:ln>
          </p:spPr>
          <p:txBody>
            <a:bodyPr wrap="none">
              <a:prstTxWarp prst="textNoShape">
                <a:avLst/>
              </a:prstTxWarp>
              <a:spAutoFit/>
            </a:bodyPr>
            <a:lstStyle/>
            <a:p>
              <a:r>
                <a:rPr lang="en-US" sz="1600" b="1">
                  <a:latin typeface="Calibri" charset="0"/>
                </a:rPr>
                <a:t>X</a:t>
              </a:r>
            </a:p>
          </p:txBody>
        </p:sp>
        <p:sp>
          <p:nvSpPr>
            <p:cNvPr id="81941" name="TextBox 30"/>
            <p:cNvSpPr txBox="1">
              <a:spLocks noChangeArrowheads="1"/>
            </p:cNvSpPr>
            <p:nvPr/>
          </p:nvSpPr>
          <p:spPr bwMode="auto">
            <a:xfrm>
              <a:off x="209550" y="5257862"/>
              <a:ext cx="763431" cy="620963"/>
            </a:xfrm>
            <a:prstGeom prst="rect">
              <a:avLst/>
            </a:prstGeom>
            <a:noFill/>
            <a:ln w="9525">
              <a:noFill/>
              <a:miter lim="800000"/>
              <a:headEnd/>
              <a:tailEnd/>
            </a:ln>
          </p:spPr>
          <p:txBody>
            <a:bodyPr wrap="none">
              <a:prstTxWarp prst="textNoShape">
                <a:avLst/>
              </a:prstTxWarp>
              <a:spAutoFit/>
            </a:bodyPr>
            <a:lstStyle/>
            <a:p>
              <a:r>
                <a:rPr lang="en-US" sz="1600" b="1">
                  <a:latin typeface="Calibri" charset="0"/>
                </a:rPr>
                <a:t>X</a:t>
              </a:r>
            </a:p>
          </p:txBody>
        </p:sp>
      </p:grpSp>
      <p:sp>
        <p:nvSpPr>
          <p:cNvPr id="81927" name="TextBox 42"/>
          <p:cNvSpPr txBox="1">
            <a:spLocks noChangeArrowheads="1"/>
          </p:cNvSpPr>
          <p:nvPr/>
        </p:nvSpPr>
        <p:spPr bwMode="auto">
          <a:xfrm>
            <a:off x="4419600" y="1524000"/>
            <a:ext cx="466725" cy="212725"/>
          </a:xfrm>
          <a:prstGeom prst="rect">
            <a:avLst/>
          </a:prstGeom>
          <a:solidFill>
            <a:schemeClr val="bg1"/>
          </a:solidFill>
          <a:ln w="9525">
            <a:noFill/>
            <a:miter lim="800000"/>
            <a:headEnd/>
            <a:tailEnd/>
          </a:ln>
        </p:spPr>
        <p:txBody>
          <a:bodyPr wrap="none" lIns="0" tIns="0" rIns="0" bIns="0">
            <a:prstTxWarp prst="textNoShape">
              <a:avLst/>
            </a:prstTxWarp>
            <a:spAutoFit/>
          </a:bodyPr>
          <a:lstStyle/>
          <a:p>
            <a:r>
              <a:rPr lang="en-US" sz="1400" b="1">
                <a:latin typeface="Calibri" charset="0"/>
              </a:rPr>
              <a:t>Well E</a:t>
            </a:r>
          </a:p>
        </p:txBody>
      </p:sp>
      <p:sp>
        <p:nvSpPr>
          <p:cNvPr id="3" name="Rectangle 40"/>
          <p:cNvSpPr/>
          <p:nvPr/>
        </p:nvSpPr>
        <p:spPr>
          <a:xfrm>
            <a:off x="5167313" y="1871663"/>
            <a:ext cx="19050" cy="166846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4" name="Group 20"/>
          <p:cNvGrpSpPr>
            <a:grpSpLocks/>
          </p:cNvGrpSpPr>
          <p:nvPr/>
        </p:nvGrpSpPr>
        <p:grpSpPr bwMode="auto">
          <a:xfrm>
            <a:off x="5029200" y="1828800"/>
            <a:ext cx="296863" cy="1647825"/>
            <a:chOff x="209550" y="2838450"/>
            <a:chExt cx="763431" cy="3040375"/>
          </a:xfrm>
        </p:grpSpPr>
        <p:sp>
          <p:nvSpPr>
            <p:cNvPr id="81934" name="TextBox 22"/>
            <p:cNvSpPr txBox="1">
              <a:spLocks noChangeArrowheads="1"/>
            </p:cNvSpPr>
            <p:nvPr/>
          </p:nvSpPr>
          <p:spPr bwMode="auto">
            <a:xfrm>
              <a:off x="209550" y="3643944"/>
              <a:ext cx="763431" cy="620963"/>
            </a:xfrm>
            <a:prstGeom prst="rect">
              <a:avLst/>
            </a:prstGeom>
            <a:noFill/>
            <a:ln w="9525">
              <a:noFill/>
              <a:miter lim="800000"/>
              <a:headEnd/>
              <a:tailEnd/>
            </a:ln>
          </p:spPr>
          <p:txBody>
            <a:bodyPr wrap="none">
              <a:prstTxWarp prst="textNoShape">
                <a:avLst/>
              </a:prstTxWarp>
              <a:spAutoFit/>
            </a:bodyPr>
            <a:lstStyle/>
            <a:p>
              <a:r>
                <a:rPr lang="en-US" sz="1600" b="1">
                  <a:latin typeface="Calibri" charset="0"/>
                </a:rPr>
                <a:t>X</a:t>
              </a:r>
            </a:p>
          </p:txBody>
        </p:sp>
        <p:sp>
          <p:nvSpPr>
            <p:cNvPr id="81935" name="TextBox 23"/>
            <p:cNvSpPr txBox="1">
              <a:spLocks noChangeArrowheads="1"/>
            </p:cNvSpPr>
            <p:nvPr/>
          </p:nvSpPr>
          <p:spPr bwMode="auto">
            <a:xfrm>
              <a:off x="209550" y="2838450"/>
              <a:ext cx="763431" cy="620963"/>
            </a:xfrm>
            <a:prstGeom prst="rect">
              <a:avLst/>
            </a:prstGeom>
            <a:noFill/>
            <a:ln w="9525">
              <a:noFill/>
              <a:miter lim="800000"/>
              <a:headEnd/>
              <a:tailEnd/>
            </a:ln>
          </p:spPr>
          <p:txBody>
            <a:bodyPr wrap="none">
              <a:prstTxWarp prst="textNoShape">
                <a:avLst/>
              </a:prstTxWarp>
              <a:spAutoFit/>
            </a:bodyPr>
            <a:lstStyle/>
            <a:p>
              <a:r>
                <a:rPr lang="en-US" sz="1600" b="1">
                  <a:latin typeface="Calibri" charset="0"/>
                </a:rPr>
                <a:t>X</a:t>
              </a:r>
            </a:p>
          </p:txBody>
        </p:sp>
        <p:sp>
          <p:nvSpPr>
            <p:cNvPr id="81936" name="TextBox 24"/>
            <p:cNvSpPr txBox="1">
              <a:spLocks noChangeArrowheads="1"/>
            </p:cNvSpPr>
            <p:nvPr/>
          </p:nvSpPr>
          <p:spPr bwMode="auto">
            <a:xfrm>
              <a:off x="209550" y="4452368"/>
              <a:ext cx="567470" cy="620963"/>
            </a:xfrm>
            <a:prstGeom prst="rect">
              <a:avLst/>
            </a:prstGeom>
            <a:noFill/>
            <a:ln w="9525">
              <a:noFill/>
              <a:miter lim="800000"/>
              <a:headEnd/>
              <a:tailEnd/>
            </a:ln>
          </p:spPr>
          <p:txBody>
            <a:bodyPr>
              <a:prstTxWarp prst="textNoShape">
                <a:avLst/>
              </a:prstTxWarp>
              <a:spAutoFit/>
            </a:bodyPr>
            <a:lstStyle/>
            <a:p>
              <a:r>
                <a:rPr lang="en-US" sz="1600" b="1">
                  <a:latin typeface="Calibri" charset="0"/>
                </a:rPr>
                <a:t>X</a:t>
              </a:r>
            </a:p>
          </p:txBody>
        </p:sp>
        <p:sp>
          <p:nvSpPr>
            <p:cNvPr id="81937" name="TextBox 25"/>
            <p:cNvSpPr txBox="1">
              <a:spLocks noChangeArrowheads="1"/>
            </p:cNvSpPr>
            <p:nvPr/>
          </p:nvSpPr>
          <p:spPr bwMode="auto">
            <a:xfrm>
              <a:off x="209550" y="5257862"/>
              <a:ext cx="763431" cy="620963"/>
            </a:xfrm>
            <a:prstGeom prst="rect">
              <a:avLst/>
            </a:prstGeom>
            <a:noFill/>
            <a:ln w="9525">
              <a:noFill/>
              <a:miter lim="800000"/>
              <a:headEnd/>
              <a:tailEnd/>
            </a:ln>
          </p:spPr>
          <p:txBody>
            <a:bodyPr wrap="none">
              <a:prstTxWarp prst="textNoShape">
                <a:avLst/>
              </a:prstTxWarp>
              <a:spAutoFit/>
            </a:bodyPr>
            <a:lstStyle/>
            <a:p>
              <a:r>
                <a:rPr lang="en-US" sz="1600" b="1">
                  <a:latin typeface="Calibri" charset="0"/>
                </a:rPr>
                <a:t>X</a:t>
              </a:r>
            </a:p>
          </p:txBody>
        </p:sp>
      </p:grpSp>
      <p:sp>
        <p:nvSpPr>
          <p:cNvPr id="81930" name="TextBox 43"/>
          <p:cNvSpPr txBox="1">
            <a:spLocks noChangeArrowheads="1"/>
          </p:cNvSpPr>
          <p:nvPr/>
        </p:nvSpPr>
        <p:spPr bwMode="auto">
          <a:xfrm>
            <a:off x="4953000" y="1676400"/>
            <a:ext cx="531813" cy="212725"/>
          </a:xfrm>
          <a:prstGeom prst="rect">
            <a:avLst/>
          </a:prstGeom>
          <a:solidFill>
            <a:schemeClr val="bg1"/>
          </a:solidFill>
          <a:ln w="9525">
            <a:noFill/>
            <a:miter lim="800000"/>
            <a:headEnd/>
            <a:tailEnd/>
          </a:ln>
        </p:spPr>
        <p:txBody>
          <a:bodyPr wrap="none" lIns="0" tIns="0" rIns="0" bIns="0">
            <a:prstTxWarp prst="textNoShape">
              <a:avLst/>
            </a:prstTxWarp>
            <a:spAutoFit/>
          </a:bodyPr>
          <a:lstStyle/>
          <a:p>
            <a:r>
              <a:rPr lang="en-US" sz="1400" b="1">
                <a:latin typeface="Calibri" charset="0"/>
              </a:rPr>
              <a:t>Well D </a:t>
            </a:r>
          </a:p>
        </p:txBody>
      </p:sp>
      <p:sp>
        <p:nvSpPr>
          <p:cNvPr id="81931" name="TextBox 42"/>
          <p:cNvSpPr txBox="1">
            <a:spLocks noChangeArrowheads="1"/>
          </p:cNvSpPr>
          <p:nvPr/>
        </p:nvSpPr>
        <p:spPr bwMode="auto">
          <a:xfrm>
            <a:off x="3048000" y="1447800"/>
            <a:ext cx="466725" cy="212725"/>
          </a:xfrm>
          <a:prstGeom prst="rect">
            <a:avLst/>
          </a:prstGeom>
          <a:solidFill>
            <a:schemeClr val="bg1"/>
          </a:solidFill>
          <a:ln w="9525">
            <a:noFill/>
            <a:miter lim="800000"/>
            <a:headEnd/>
            <a:tailEnd/>
          </a:ln>
        </p:spPr>
        <p:txBody>
          <a:bodyPr wrap="none" lIns="0" tIns="0" rIns="0" bIns="0">
            <a:prstTxWarp prst="textNoShape">
              <a:avLst/>
            </a:prstTxWarp>
            <a:spAutoFit/>
          </a:bodyPr>
          <a:lstStyle/>
          <a:p>
            <a:r>
              <a:rPr lang="en-US" sz="1400" b="1">
                <a:latin typeface="Calibri" charset="0"/>
              </a:rPr>
              <a:t>Well E</a:t>
            </a:r>
          </a:p>
        </p:txBody>
      </p:sp>
      <p:sp>
        <p:nvSpPr>
          <p:cNvPr id="81932" name="TextBox 43"/>
          <p:cNvSpPr txBox="1">
            <a:spLocks noChangeArrowheads="1"/>
          </p:cNvSpPr>
          <p:nvPr/>
        </p:nvSpPr>
        <p:spPr bwMode="auto">
          <a:xfrm>
            <a:off x="3429000" y="1692275"/>
            <a:ext cx="531813" cy="212725"/>
          </a:xfrm>
          <a:prstGeom prst="rect">
            <a:avLst/>
          </a:prstGeom>
          <a:solidFill>
            <a:schemeClr val="bg1"/>
          </a:solidFill>
          <a:ln w="9525">
            <a:noFill/>
            <a:miter lim="800000"/>
            <a:headEnd/>
            <a:tailEnd/>
          </a:ln>
        </p:spPr>
        <p:txBody>
          <a:bodyPr wrap="none" lIns="0" tIns="0" rIns="0" bIns="0">
            <a:prstTxWarp prst="textNoShape">
              <a:avLst/>
            </a:prstTxWarp>
            <a:spAutoFit/>
          </a:bodyPr>
          <a:lstStyle/>
          <a:p>
            <a:r>
              <a:rPr lang="en-US" sz="1400" b="1">
                <a:latin typeface="Calibri" charset="0"/>
              </a:rPr>
              <a:t>Well D </a:t>
            </a:r>
          </a:p>
        </p:txBody>
      </p:sp>
      <p:sp>
        <p:nvSpPr>
          <p:cNvPr id="81933" name="TextBox 24"/>
          <p:cNvSpPr txBox="1">
            <a:spLocks noChangeArrowheads="1"/>
          </p:cNvSpPr>
          <p:nvPr/>
        </p:nvSpPr>
        <p:spPr bwMode="auto">
          <a:xfrm>
            <a:off x="2089150" y="101600"/>
            <a:ext cx="5149767" cy="584776"/>
          </a:xfrm>
          <a:prstGeom prst="rect">
            <a:avLst/>
          </a:prstGeom>
          <a:noFill/>
          <a:ln w="9525">
            <a:noFill/>
            <a:miter lim="800000"/>
            <a:headEnd/>
            <a:tailEnd/>
          </a:ln>
        </p:spPr>
        <p:txBody>
          <a:bodyPr wrap="none">
            <a:prstTxWarp prst="textNoShape">
              <a:avLst/>
            </a:prstTxWarp>
            <a:spAutoFit/>
          </a:bodyPr>
          <a:lstStyle/>
          <a:p>
            <a:r>
              <a:rPr lang="en-US" sz="3200" dirty="0">
                <a:latin typeface="Arial" charset="0"/>
                <a:ea typeface="Arial" charset="0"/>
                <a:cs typeface="Arial" charset="0"/>
              </a:rPr>
              <a:t>Modeling </a:t>
            </a:r>
            <a:r>
              <a:rPr lang="en-US" sz="3200" dirty="0" err="1" smtClean="0">
                <a:latin typeface="Arial" charset="0"/>
                <a:ea typeface="Arial" charset="0"/>
                <a:cs typeface="Arial" charset="0"/>
              </a:rPr>
              <a:t>Poroelastic</a:t>
            </a:r>
            <a:r>
              <a:rPr lang="en-US" sz="3200" dirty="0" smtClean="0">
                <a:latin typeface="Arial" charset="0"/>
                <a:ea typeface="Arial" charset="0"/>
                <a:cs typeface="Arial" charset="0"/>
              </a:rPr>
              <a:t> Effect</a:t>
            </a:r>
            <a:endParaRPr lang="en-US" sz="3200" dirty="0">
              <a:latin typeface="Arial" charset="0"/>
              <a:ea typeface="Arial" charset="0"/>
              <a:cs typeface="Arial" charset="0"/>
            </a:endParaRPr>
          </a:p>
        </p:txBody>
      </p:sp>
      <p:grpSp>
        <p:nvGrpSpPr>
          <p:cNvPr id="22" name="Group 10"/>
          <p:cNvGrpSpPr>
            <a:grpSpLocks/>
          </p:cNvGrpSpPr>
          <p:nvPr/>
        </p:nvGrpSpPr>
        <p:grpSpPr bwMode="auto">
          <a:xfrm>
            <a:off x="0" y="838200"/>
            <a:ext cx="9144000" cy="136525"/>
            <a:chOff x="0" y="1180"/>
            <a:chExt cx="5760" cy="86"/>
          </a:xfrm>
        </p:grpSpPr>
        <p:sp>
          <p:nvSpPr>
            <p:cNvPr id="23" name="Rectangle 11"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24" name="Rectangle 12"/>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25" name="Picture 7"/>
          <p:cNvPicPr>
            <a:picLocks noChangeAspect="1" noChangeArrowheads="1"/>
          </p:cNvPicPr>
          <p:nvPr/>
        </p:nvPicPr>
        <p:blipFill>
          <a:blip r:embed="rId4"/>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92024" y="-60452"/>
            <a:ext cx="8759952" cy="911352"/>
          </a:xfrm>
          <a:effectLst>
            <a:outerShdw blurRad="152400" dist="254000" dir="8460000" sx="97000" sy="97000" algn="tr" rotWithShape="0">
              <a:schemeClr val="accent2">
                <a:lumMod val="75000"/>
                <a:alpha val="28000"/>
              </a:schemeClr>
            </a:outerShdw>
          </a:effectLst>
        </p:spPr>
        <p:txBody>
          <a:bodyPr wrap="square" numCol="1" anchorCtr="0" compatLnSpc="1">
            <a:prstTxWarp prst="textNoShape">
              <a:avLst/>
            </a:prstTxWarp>
            <a:noAutofit/>
          </a:bodyPr>
          <a:lstStyle/>
          <a:p>
            <a:pPr eaLnBrk="1" hangingPunct="1">
              <a:defRPr/>
            </a:pPr>
            <a:r>
              <a:rPr lang="en-US" sz="2800" dirty="0" err="1" smtClean="0">
                <a:latin typeface="Arial"/>
                <a:cs typeface="Arial"/>
              </a:rPr>
              <a:t>Poroelastic</a:t>
            </a:r>
            <a:r>
              <a:rPr lang="en-US" sz="2800" dirty="0" smtClean="0">
                <a:latin typeface="Arial"/>
                <a:cs typeface="Arial"/>
              </a:rPr>
              <a:t> Model of </a:t>
            </a:r>
            <a:r>
              <a:rPr lang="en-US" sz="2800" dirty="0" err="1" smtClean="0">
                <a:latin typeface="Arial"/>
                <a:cs typeface="Arial"/>
              </a:rPr>
              <a:t>Zipperfrac</a:t>
            </a:r>
            <a:r>
              <a:rPr lang="en-US" sz="2800" dirty="0" smtClean="0">
                <a:latin typeface="Arial"/>
                <a:cs typeface="Arial"/>
              </a:rPr>
              <a:t> </a:t>
            </a:r>
            <a:endParaRPr lang="en-US" sz="2800" dirty="0" smtClean="0">
              <a:latin typeface="Arial"/>
              <a:cs typeface="Arial"/>
            </a:endParaRPr>
          </a:p>
        </p:txBody>
      </p:sp>
      <p:graphicFrame>
        <p:nvGraphicFramePr>
          <p:cNvPr id="321543" name="Object 7"/>
          <p:cNvGraphicFramePr>
            <a:graphicFrameLocks noChangeAspect="1"/>
          </p:cNvGraphicFramePr>
          <p:nvPr/>
        </p:nvGraphicFramePr>
        <p:xfrm>
          <a:off x="666750" y="1371600"/>
          <a:ext cx="7943850" cy="4532313"/>
        </p:xfrm>
        <a:graphic>
          <a:graphicData uri="http://schemas.openxmlformats.org/presentationml/2006/ole">
            <p:oleObj spid="_x0000_s1516546" name="Chart" r:id="rId4" imgW="6718300" imgH="3835400" progId="Excel.Chart.8">
              <p:embed/>
            </p:oleObj>
          </a:graphicData>
        </a:graphic>
      </p:graphicFrame>
      <p:grpSp>
        <p:nvGrpSpPr>
          <p:cNvPr id="4" name="Group 10"/>
          <p:cNvGrpSpPr>
            <a:grpSpLocks/>
          </p:cNvGrpSpPr>
          <p:nvPr/>
        </p:nvGrpSpPr>
        <p:grpSpPr bwMode="auto">
          <a:xfrm>
            <a:off x="0" y="838200"/>
            <a:ext cx="9144000" cy="136525"/>
            <a:chOff x="0" y="1180"/>
            <a:chExt cx="5760" cy="86"/>
          </a:xfrm>
        </p:grpSpPr>
        <p:sp>
          <p:nvSpPr>
            <p:cNvPr id="5" name="Rectangle 11"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6" name="Rectangle 12"/>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7" name="Picture 7"/>
          <p:cNvPicPr>
            <a:picLocks noChangeAspect="1" noChangeArrowheads="1"/>
          </p:cNvPicPr>
          <p:nvPr/>
        </p:nvPicPr>
        <p:blipFill>
          <a:blip r:embed="rId5"/>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2400" y="2973324"/>
            <a:ext cx="8759952" cy="911352"/>
          </a:xfrm>
          <a:effectLst>
            <a:outerShdw blurRad="152400" dist="254000" dir="8460000" sx="97000" sy="97000" algn="tr" rotWithShape="0">
              <a:schemeClr val="accent2">
                <a:lumMod val="75000"/>
                <a:alpha val="28000"/>
              </a:schemeClr>
            </a:outerShdw>
          </a:effectLst>
        </p:spPr>
        <p:txBody>
          <a:bodyPr wrap="square" numCol="1" anchorCtr="0" compatLnSpc="1">
            <a:prstTxWarp prst="textNoShape">
              <a:avLst/>
            </a:prstTxWarp>
            <a:noAutofit/>
          </a:bodyPr>
          <a:lstStyle/>
          <a:p>
            <a:pPr eaLnBrk="1" hangingPunct="1">
              <a:defRPr/>
            </a:pPr>
            <a:r>
              <a:rPr lang="en-US" sz="2800" dirty="0" smtClean="0">
                <a:latin typeface="Arial"/>
                <a:cs typeface="Arial"/>
              </a:rPr>
              <a:t>Coffee Break</a:t>
            </a:r>
            <a:endParaRPr lang="en-US" sz="2800" dirty="0" smtClean="0">
              <a:latin typeface="Arial"/>
              <a:cs typeface="Arial"/>
            </a:endParaRPr>
          </a:p>
        </p:txBody>
      </p:sp>
      <p:grpSp>
        <p:nvGrpSpPr>
          <p:cNvPr id="3" name="Group 10"/>
          <p:cNvGrpSpPr>
            <a:grpSpLocks/>
          </p:cNvGrpSpPr>
          <p:nvPr/>
        </p:nvGrpSpPr>
        <p:grpSpPr bwMode="auto">
          <a:xfrm>
            <a:off x="0" y="838200"/>
            <a:ext cx="9144000" cy="136525"/>
            <a:chOff x="0" y="1180"/>
            <a:chExt cx="5760" cy="86"/>
          </a:xfrm>
        </p:grpSpPr>
        <p:sp>
          <p:nvSpPr>
            <p:cNvPr id="5" name="Rectangle 11"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6" name="Rectangle 12"/>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7" name="Picture 7"/>
          <p:cNvPicPr>
            <a:picLocks noChangeAspect="1" noChangeArrowheads="1"/>
          </p:cNvPicPr>
          <p:nvPr/>
        </p:nvPicPr>
        <p:blipFill>
          <a:blip r:embed="rId3"/>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Well completion</a:t>
            </a:r>
            <a:endParaRPr lang="en-US" dirty="0"/>
          </a:p>
        </p:txBody>
      </p:sp>
      <p:sp>
        <p:nvSpPr>
          <p:cNvPr id="3" name="Text Placeholder 2"/>
          <p:cNvSpPr>
            <a:spLocks noGrp="1"/>
          </p:cNvSpPr>
          <p:nvPr>
            <p:ph type="body" idx="1"/>
          </p:nvPr>
        </p:nvSpPr>
        <p:spPr/>
        <p:txBody>
          <a:bodyPr/>
          <a:lstStyle/>
          <a:p>
            <a:r>
              <a:rPr lang="en-US" sz="2400" b="1" dirty="0" smtClean="0"/>
              <a:t>Completion Types, Equipment, Multilaterals</a:t>
            </a:r>
            <a:endParaRPr lang="en-US" sz="2400" b="1" dirty="0"/>
          </a:p>
        </p:txBody>
      </p:sp>
      <p:sp>
        <p:nvSpPr>
          <p:cNvPr id="4" name="Footer Placeholder 3"/>
          <p:cNvSpPr>
            <a:spLocks noGrp="1"/>
          </p:cNvSpPr>
          <p:nvPr>
            <p:ph type="ftr" sz="quarter" idx="10"/>
          </p:nvPr>
        </p:nvSpPr>
        <p:spPr/>
        <p:txBody>
          <a:bodyPr/>
          <a:lstStyle/>
          <a:p>
            <a:r>
              <a:rPr lang="en-US" smtClean="0"/>
              <a:t>© 2010 Baker Hughes Incorporated. All Rights Reserved. </a:t>
            </a:r>
            <a:endParaRPr lang="en-US"/>
          </a:p>
        </p:txBody>
      </p:sp>
      <p:sp>
        <p:nvSpPr>
          <p:cNvPr id="5" name="Slide Number Placeholder 4"/>
          <p:cNvSpPr>
            <a:spLocks noGrp="1"/>
          </p:cNvSpPr>
          <p:nvPr>
            <p:ph type="sldNum" sz="quarter" idx="11"/>
          </p:nvPr>
        </p:nvSpPr>
        <p:spPr/>
        <p:txBody>
          <a:bodyPr/>
          <a:lstStyle/>
          <a:p>
            <a:fld id="{E5410A68-E311-498A-B401-5B42631B140F}" type="slidenum">
              <a:rPr lang="en-US" smtClean="0"/>
              <a:pPr/>
              <a:t>65</a:t>
            </a:fld>
            <a:endParaRPr lang="en-US"/>
          </a:p>
        </p:txBody>
      </p:sp>
      <p:sp>
        <p:nvSpPr>
          <p:cNvPr id="6" name="Rectangle 5"/>
          <p:cNvSpPr/>
          <p:nvPr/>
        </p:nvSpPr>
        <p:spPr>
          <a:xfrm>
            <a:off x="576263" y="493713"/>
            <a:ext cx="5443537" cy="623887"/>
          </a:xfrm>
          <a:prstGeom prst="rect">
            <a:avLst/>
          </a:prstGeom>
          <a:solidFill>
            <a:srgbClr val="59595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TextBox 7"/>
          <p:cNvSpPr txBox="1"/>
          <p:nvPr/>
        </p:nvSpPr>
        <p:spPr>
          <a:xfrm>
            <a:off x="666750" y="514350"/>
            <a:ext cx="7610475" cy="584775"/>
          </a:xfrm>
          <a:prstGeom prst="rect">
            <a:avLst/>
          </a:prstGeom>
          <a:noFill/>
        </p:spPr>
        <p:txBody>
          <a:bodyPr wrap="square" rtlCol="0">
            <a:spAutoFit/>
          </a:bodyPr>
          <a:lstStyle/>
          <a:p>
            <a:r>
              <a:rPr lang="en-US" sz="3200" dirty="0" smtClean="0">
                <a:solidFill>
                  <a:srgbClr val="FFFFFF"/>
                </a:solidFill>
              </a:rPr>
              <a:t>Optimize Completion Design</a:t>
            </a:r>
            <a:endParaRPr lang="en-US" sz="3200" dirty="0">
              <a:solidFill>
                <a:srgbClr val="FFFFFF"/>
              </a:solidFill>
            </a:endParaRPr>
          </a:p>
        </p:txBody>
      </p:sp>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7" name="Rectangle 2"/>
          <p:cNvSpPr>
            <a:spLocks noGrp="1" noChangeArrowheads="1"/>
          </p:cNvSpPr>
          <p:nvPr>
            <p:ph type="title"/>
          </p:nvPr>
        </p:nvSpPr>
        <p:spPr>
          <a:xfrm>
            <a:off x="450850" y="334123"/>
            <a:ext cx="8229600" cy="782321"/>
          </a:xfrm>
        </p:spPr>
        <p:txBody>
          <a:bodyPr>
            <a:noAutofit/>
          </a:bodyPr>
          <a:lstStyle/>
          <a:p>
            <a:pPr eaLnBrk="1" hangingPunct="1"/>
            <a:r>
              <a:rPr lang="en-US" sz="3200" dirty="0" smtClean="0">
                <a:solidFill>
                  <a:schemeClr val="bg1"/>
                </a:solidFill>
              </a:rPr>
              <a:t>Typical Completion Options  in Shale Gas -</a:t>
            </a:r>
            <a:br>
              <a:rPr lang="en-US" sz="3200" dirty="0" smtClean="0">
                <a:solidFill>
                  <a:schemeClr val="bg1"/>
                </a:solidFill>
              </a:rPr>
            </a:br>
            <a:r>
              <a:rPr lang="en-US" sz="3200" dirty="0" smtClean="0">
                <a:solidFill>
                  <a:schemeClr val="bg1"/>
                </a:solidFill>
              </a:rPr>
              <a:t>For Hydraulic Fracturing the Well</a:t>
            </a:r>
          </a:p>
        </p:txBody>
      </p:sp>
      <p:sp>
        <p:nvSpPr>
          <p:cNvPr id="16388" name="Rectangle 3"/>
          <p:cNvSpPr>
            <a:spLocks noGrp="1" noChangeArrowheads="1"/>
          </p:cNvSpPr>
          <p:nvPr>
            <p:ph idx="1"/>
          </p:nvPr>
        </p:nvSpPr>
        <p:spPr>
          <a:xfrm>
            <a:off x="431800" y="1432560"/>
            <a:ext cx="5827486" cy="5044440"/>
          </a:xfrm>
        </p:spPr>
        <p:txBody>
          <a:bodyPr>
            <a:normAutofit/>
          </a:bodyPr>
          <a:lstStyle/>
          <a:p>
            <a:pPr marL="173038" indent="-173038" eaLnBrk="1" hangingPunct="1"/>
            <a:r>
              <a:rPr lang="en-US" sz="2400" b="1" dirty="0" smtClean="0"/>
              <a:t>Cemented Liner</a:t>
            </a:r>
          </a:p>
          <a:p>
            <a:pPr marL="573088" lvl="1" indent="-173038" eaLnBrk="1" hangingPunct="1"/>
            <a:r>
              <a:rPr lang="en-US" sz="2400" dirty="0" smtClean="0"/>
              <a:t> </a:t>
            </a:r>
            <a:r>
              <a:rPr lang="en-US" sz="2400" b="1" dirty="0" smtClean="0"/>
              <a:t>Plug-N-</a:t>
            </a:r>
            <a:r>
              <a:rPr lang="en-US" sz="2400" b="1" dirty="0" err="1" smtClean="0"/>
              <a:t>Perf</a:t>
            </a:r>
            <a:r>
              <a:rPr lang="en-US" sz="2400" b="1" dirty="0" smtClean="0"/>
              <a:t> Method</a:t>
            </a:r>
          </a:p>
          <a:p>
            <a:pPr marL="573088" lvl="1" indent="-173038" eaLnBrk="1" hangingPunct="1"/>
            <a:r>
              <a:rPr lang="en-US" sz="2400" b="1" dirty="0" smtClean="0"/>
              <a:t> New, BHI </a:t>
            </a:r>
            <a:r>
              <a:rPr lang="en-US" sz="2400" b="1" dirty="0" err="1" smtClean="0"/>
              <a:t>OptiPort</a:t>
            </a:r>
            <a:r>
              <a:rPr lang="en-US" sz="2400" b="1" dirty="0" smtClean="0"/>
              <a:t>™</a:t>
            </a:r>
          </a:p>
          <a:p>
            <a:pPr marL="573088" lvl="1" indent="-173038" eaLnBrk="1" hangingPunct="1"/>
            <a:endParaRPr lang="en-US" sz="2400" dirty="0" smtClean="0"/>
          </a:p>
          <a:p>
            <a:pPr marL="173038" indent="-173038" eaLnBrk="1" hangingPunct="1"/>
            <a:r>
              <a:rPr lang="en-US" sz="2400" b="1" dirty="0" err="1" smtClean="0"/>
              <a:t>Openhole</a:t>
            </a:r>
            <a:r>
              <a:rPr lang="en-US" sz="2400" b="1" dirty="0" smtClean="0"/>
              <a:t> Completion System</a:t>
            </a:r>
          </a:p>
          <a:p>
            <a:pPr marL="573088" lvl="1" indent="-173038"/>
            <a:r>
              <a:rPr lang="en-US" sz="2400" b="1" dirty="0" smtClean="0"/>
              <a:t> Packer and </a:t>
            </a:r>
            <a:r>
              <a:rPr lang="en-US" sz="2400" b="1" dirty="0" err="1" smtClean="0"/>
              <a:t>Frac</a:t>
            </a:r>
            <a:r>
              <a:rPr lang="en-US" sz="2400" b="1" dirty="0" smtClean="0"/>
              <a:t> Sleeve</a:t>
            </a:r>
          </a:p>
          <a:p>
            <a:pPr marL="573088" lvl="1" indent="-173038" eaLnBrk="1" hangingPunct="1">
              <a:buNone/>
            </a:pPr>
            <a:r>
              <a:rPr lang="en-US" sz="2400" b="1" dirty="0" smtClean="0"/>
              <a:t>   (BHI </a:t>
            </a:r>
            <a:r>
              <a:rPr lang="en-US" sz="2400" b="1" dirty="0" err="1" smtClean="0"/>
              <a:t>FracPoint</a:t>
            </a:r>
            <a:r>
              <a:rPr lang="en-US" sz="2400" b="1" dirty="0" smtClean="0"/>
              <a:t>™)</a:t>
            </a:r>
          </a:p>
          <a:p>
            <a:pPr marL="573088" lvl="1" indent="-173038" eaLnBrk="1" hangingPunct="1">
              <a:buNone/>
            </a:pPr>
            <a:endParaRPr lang="en-US" sz="2400" dirty="0" smtClean="0"/>
          </a:p>
          <a:p>
            <a:pPr marL="173038" indent="-173038" eaLnBrk="1" hangingPunct="1"/>
            <a:r>
              <a:rPr lang="en-US" sz="2400" b="1" dirty="0" smtClean="0"/>
              <a:t>Multilateral Well Technology                 </a:t>
            </a:r>
            <a:r>
              <a:rPr lang="en-US" sz="2400" dirty="0" smtClean="0"/>
              <a:t>(New in Shale some in Tight Gas)  </a:t>
            </a:r>
          </a:p>
          <a:p>
            <a:pPr marL="573088" lvl="1" indent="-173038" eaLnBrk="1" hangingPunct="1"/>
            <a:endParaRPr lang="en-US" sz="2400" b="1" dirty="0" smtClean="0"/>
          </a:p>
          <a:p>
            <a:pPr marL="573088" lvl="1" indent="-173038" eaLnBrk="1" hangingPunct="1">
              <a:buNone/>
            </a:pPr>
            <a:endParaRPr lang="en-US" sz="2400" dirty="0" smtClean="0"/>
          </a:p>
          <a:p>
            <a:pPr marL="573088" lvl="1" indent="-173038" eaLnBrk="1" hangingPunct="1">
              <a:buNone/>
            </a:pPr>
            <a:endParaRPr lang="en-US" sz="2400" dirty="0" smtClean="0"/>
          </a:p>
        </p:txBody>
      </p:sp>
      <p:sp>
        <p:nvSpPr>
          <p:cNvPr id="5" name="Footer Placeholder 4"/>
          <p:cNvSpPr>
            <a:spLocks noGrp="1"/>
          </p:cNvSpPr>
          <p:nvPr>
            <p:ph type="ftr" sz="quarter" idx="11"/>
          </p:nvPr>
        </p:nvSpPr>
        <p:spPr>
          <a:xfrm>
            <a:off x="290456" y="6712772"/>
            <a:ext cx="2517290" cy="145228"/>
          </a:xfrm>
        </p:spPr>
        <p:txBody>
          <a:bodyPr/>
          <a:lstStyle/>
          <a:p>
            <a:pPr>
              <a:defRPr/>
            </a:pPr>
            <a:r>
              <a:rPr lang="en-US" dirty="0"/>
              <a:t>© 2009 Baker Hughes Incorporated. All Rights Reserved.</a:t>
            </a:r>
          </a:p>
        </p:txBody>
      </p:sp>
      <p:pic>
        <p:nvPicPr>
          <p:cNvPr id="7" name="Picture 6" descr="plug on wireline.jpg"/>
          <p:cNvPicPr>
            <a:picLocks noChangeAspect="1"/>
          </p:cNvPicPr>
          <p:nvPr/>
        </p:nvPicPr>
        <p:blipFill>
          <a:blip r:embed="rId3" cstate="print"/>
          <a:stretch>
            <a:fillRect/>
          </a:stretch>
        </p:blipFill>
        <p:spPr>
          <a:xfrm>
            <a:off x="5386868" y="1345716"/>
            <a:ext cx="2447401" cy="1789578"/>
          </a:xfrm>
          <a:prstGeom prst="rect">
            <a:avLst/>
          </a:prstGeom>
          <a:ln w="127000" cap="rnd">
            <a:solidFill>
              <a:srgbClr val="FFFFFF"/>
            </a:solidFill>
          </a:ln>
          <a:effectLst/>
          <a:scene3d>
            <a:camera prst="orthographicFront"/>
            <a:lightRig rig="twoPt" dir="t">
              <a:rot lat="0" lon="0" rev="7800000"/>
            </a:lightRig>
          </a:scene3d>
          <a:sp3d contourW="6350">
            <a:bevelT w="50800" h="16510"/>
            <a:contourClr>
              <a:srgbClr val="C0C0C0"/>
            </a:contourClr>
          </a:sp3d>
        </p:spPr>
      </p:pic>
      <p:sp>
        <p:nvSpPr>
          <p:cNvPr id="8" name="TextBox 7"/>
          <p:cNvSpPr txBox="1"/>
          <p:nvPr/>
        </p:nvSpPr>
        <p:spPr>
          <a:xfrm>
            <a:off x="291402" y="6702251"/>
            <a:ext cx="271306" cy="184666"/>
          </a:xfrm>
          <a:prstGeom prst="rect">
            <a:avLst/>
          </a:prstGeom>
          <a:noFill/>
        </p:spPr>
        <p:txBody>
          <a:bodyPr wrap="square" rtlCol="0">
            <a:spAutoFit/>
          </a:bodyPr>
          <a:lstStyle/>
          <a:p>
            <a:r>
              <a:rPr lang="en-US" sz="600" dirty="0" smtClean="0">
                <a:solidFill>
                  <a:schemeClr val="bg1"/>
                </a:solidFill>
              </a:rPr>
              <a:t>29</a:t>
            </a:r>
            <a:endParaRPr lang="en-US" sz="600" dirty="0">
              <a:solidFill>
                <a:schemeClr val="bg1"/>
              </a:solidFill>
            </a:endParaRPr>
          </a:p>
        </p:txBody>
      </p:sp>
      <p:pic>
        <p:nvPicPr>
          <p:cNvPr id="9" name="Picture 2"/>
          <p:cNvPicPr>
            <a:picLocks noChangeAspect="1" noChangeArrowheads="1"/>
          </p:cNvPicPr>
          <p:nvPr/>
        </p:nvPicPr>
        <p:blipFill>
          <a:blip r:embed="rId4"/>
          <a:srcRect/>
          <a:stretch>
            <a:fillRect/>
          </a:stretch>
        </p:blipFill>
        <p:spPr bwMode="auto">
          <a:xfrm>
            <a:off x="5211333" y="3358804"/>
            <a:ext cx="3527228" cy="1426227"/>
          </a:xfrm>
          <a:prstGeom prst="rect">
            <a:avLst/>
          </a:prstGeom>
          <a:ln>
            <a:noFill/>
          </a:ln>
          <a:effectLst/>
        </p:spPr>
      </p:pic>
      <p:pic>
        <p:nvPicPr>
          <p:cNvPr id="10" name="Picture 2"/>
          <p:cNvPicPr>
            <a:picLocks noChangeAspect="1" noChangeArrowheads="1"/>
          </p:cNvPicPr>
          <p:nvPr/>
        </p:nvPicPr>
        <p:blipFill>
          <a:blip r:embed="rId5" cstate="print"/>
          <a:srcRect/>
          <a:stretch>
            <a:fillRect/>
          </a:stretch>
        </p:blipFill>
        <p:spPr bwMode="auto">
          <a:xfrm>
            <a:off x="5410061" y="4995514"/>
            <a:ext cx="2310615" cy="1426108"/>
          </a:xfrm>
          <a:prstGeom prst="rect">
            <a:avLst/>
          </a:prstGeom>
          <a:solidFill>
            <a:srgbClr val="FFFFFF">
              <a:shade val="85000"/>
            </a:srgbClr>
          </a:solidFill>
          <a:ln w="190500" cap="rnd">
            <a:solidFill>
              <a:srgbClr val="FFFFFF"/>
            </a:solidFill>
          </a:ln>
          <a:effectLst/>
          <a:scene3d>
            <a:camera prst="perspectiveContrastingLeftFacing">
              <a:rot lat="540000" lon="2100000" rev="0"/>
            </a:camera>
            <a:lightRig rig="soft" dir="t"/>
          </a:scene3d>
          <a:sp3d contourW="12700" prstMaterial="matte">
            <a:bevelT w="63500" h="50800"/>
            <a:contourClr>
              <a:srgbClr val="C0C0C0"/>
            </a:contourClr>
          </a:sp3d>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266" name="Title 1"/>
          <p:cNvSpPr>
            <a:spLocks noGrp="1"/>
          </p:cNvSpPr>
          <p:nvPr>
            <p:ph type="title" idx="4294967295"/>
          </p:nvPr>
        </p:nvSpPr>
        <p:spPr>
          <a:xfrm>
            <a:off x="457200" y="236538"/>
            <a:ext cx="8229600" cy="1143000"/>
          </a:xfrm>
        </p:spPr>
        <p:txBody>
          <a:bodyPr>
            <a:normAutofit/>
          </a:bodyPr>
          <a:lstStyle/>
          <a:p>
            <a:r>
              <a:rPr lang="en-US" sz="3200" dirty="0" smtClean="0">
                <a:solidFill>
                  <a:srgbClr val="FFFFFF"/>
                </a:solidFill>
                <a:latin typeface="Arial" pitchFamily="34" charset="0"/>
                <a:ea typeface="ＭＳ Ｐゴシック"/>
                <a:cs typeface="ＭＳ Ｐゴシック"/>
              </a:rPr>
              <a:t>Plug-N-</a:t>
            </a:r>
            <a:r>
              <a:rPr lang="en-US" sz="3200" dirty="0" err="1" smtClean="0">
                <a:solidFill>
                  <a:srgbClr val="FFFFFF"/>
                </a:solidFill>
                <a:latin typeface="Arial" pitchFamily="34" charset="0"/>
                <a:ea typeface="ＭＳ Ｐゴシック"/>
                <a:cs typeface="ＭＳ Ｐゴシック"/>
              </a:rPr>
              <a:t>Perf</a:t>
            </a:r>
            <a:r>
              <a:rPr lang="en-US" sz="3200" dirty="0" smtClean="0">
                <a:solidFill>
                  <a:srgbClr val="FFFFFF"/>
                </a:solidFill>
                <a:latin typeface="Arial" pitchFamily="34" charset="0"/>
                <a:ea typeface="ＭＳ Ｐゴシック"/>
                <a:cs typeface="ＭＳ Ｐゴシック"/>
              </a:rPr>
              <a:t> Method (Cased Hole)</a:t>
            </a:r>
          </a:p>
        </p:txBody>
      </p:sp>
      <p:sp>
        <p:nvSpPr>
          <p:cNvPr id="11267" name="Slide Number Placeholder 4"/>
          <p:cNvSpPr txBox="1">
            <a:spLocks noGrp="1"/>
          </p:cNvSpPr>
          <p:nvPr/>
        </p:nvSpPr>
        <p:spPr bwMode="auto">
          <a:xfrm>
            <a:off x="133350" y="6669088"/>
            <a:ext cx="485775" cy="176212"/>
          </a:xfrm>
          <a:prstGeom prst="rect">
            <a:avLst/>
          </a:prstGeom>
          <a:noFill/>
          <a:ln w="9525">
            <a:noFill/>
            <a:miter lim="800000"/>
            <a:headEnd/>
            <a:tailEnd/>
          </a:ln>
        </p:spPr>
        <p:txBody>
          <a:bodyPr/>
          <a:lstStyle/>
          <a:p>
            <a:pPr algn="r"/>
            <a:fld id="{35A1AD69-0342-45D6-9A44-C60ED26527AB}" type="slidenum">
              <a:rPr lang="en-US" sz="600">
                <a:solidFill>
                  <a:srgbClr val="FFFFFF"/>
                </a:solidFill>
                <a:latin typeface="Tahoma" pitchFamily="34" charset="0"/>
              </a:rPr>
              <a:pPr algn="r"/>
              <a:t>67</a:t>
            </a:fld>
            <a:endParaRPr lang="en-US" sz="600">
              <a:solidFill>
                <a:srgbClr val="FFFFFF"/>
              </a:solidFill>
              <a:latin typeface="Tahoma" pitchFamily="34" charset="0"/>
            </a:endParaRPr>
          </a:p>
        </p:txBody>
      </p:sp>
      <p:pic>
        <p:nvPicPr>
          <p:cNvPr id="11268" name="Picture 5" descr="H0002674"/>
          <p:cNvPicPr>
            <a:picLocks noChangeAspect="1" noChangeArrowheads="1"/>
          </p:cNvPicPr>
          <p:nvPr/>
        </p:nvPicPr>
        <p:blipFill>
          <a:blip r:embed="rId3"/>
          <a:srcRect/>
          <a:stretch>
            <a:fillRect/>
          </a:stretch>
        </p:blipFill>
        <p:spPr bwMode="auto">
          <a:xfrm>
            <a:off x="661988" y="1433513"/>
            <a:ext cx="6858000" cy="5175250"/>
          </a:xfrm>
          <a:prstGeom prst="rect">
            <a:avLst/>
          </a:prstGeom>
          <a:noFill/>
          <a:ln w="9525">
            <a:noFill/>
            <a:miter lim="800000"/>
            <a:headEnd/>
            <a:tailEnd/>
          </a:ln>
        </p:spPr>
      </p:pic>
      <p:pic>
        <p:nvPicPr>
          <p:cNvPr id="11269" name="Picture 2"/>
          <p:cNvPicPr>
            <a:picLocks noChangeAspect="1" noChangeArrowheads="1"/>
          </p:cNvPicPr>
          <p:nvPr/>
        </p:nvPicPr>
        <p:blipFill>
          <a:blip r:embed="rId4"/>
          <a:srcRect/>
          <a:stretch>
            <a:fillRect/>
          </a:stretch>
        </p:blipFill>
        <p:spPr bwMode="auto">
          <a:xfrm>
            <a:off x="5700156" y="5913213"/>
            <a:ext cx="905432" cy="284388"/>
          </a:xfrm>
          <a:prstGeom prst="rect">
            <a:avLst/>
          </a:prstGeom>
          <a:noFill/>
          <a:ln w="9525">
            <a:noFill/>
            <a:miter lim="800000"/>
            <a:headEnd/>
            <a:tailEnd/>
          </a:ln>
        </p:spPr>
      </p:pic>
      <p:pic>
        <p:nvPicPr>
          <p:cNvPr id="11270" name="Picture 2"/>
          <p:cNvPicPr>
            <a:picLocks noChangeAspect="1" noChangeArrowheads="1"/>
          </p:cNvPicPr>
          <p:nvPr/>
        </p:nvPicPr>
        <p:blipFill>
          <a:blip r:embed="rId4"/>
          <a:srcRect/>
          <a:stretch>
            <a:fillRect/>
          </a:stretch>
        </p:blipFill>
        <p:spPr bwMode="auto">
          <a:xfrm>
            <a:off x="4076700" y="5908675"/>
            <a:ext cx="935038" cy="295275"/>
          </a:xfrm>
          <a:prstGeom prst="rect">
            <a:avLst/>
          </a:prstGeom>
          <a:noFill/>
          <a:ln w="9525">
            <a:noFill/>
            <a:miter lim="800000"/>
            <a:headEnd/>
            <a:tailEnd/>
          </a:ln>
        </p:spPr>
      </p:pic>
      <p:pic>
        <p:nvPicPr>
          <p:cNvPr id="11271" name="Picture 3"/>
          <p:cNvPicPr>
            <a:picLocks noChangeAspect="1" noChangeArrowheads="1"/>
          </p:cNvPicPr>
          <p:nvPr/>
        </p:nvPicPr>
        <p:blipFill>
          <a:blip r:embed="rId5"/>
          <a:srcRect/>
          <a:stretch>
            <a:fillRect/>
          </a:stretch>
        </p:blipFill>
        <p:spPr bwMode="auto">
          <a:xfrm>
            <a:off x="995363" y="4887913"/>
            <a:ext cx="160337" cy="687387"/>
          </a:xfrm>
          <a:prstGeom prst="rect">
            <a:avLst/>
          </a:prstGeom>
          <a:noFill/>
          <a:ln w="9525">
            <a:noFill/>
            <a:miter lim="800000"/>
            <a:headEnd/>
            <a:tailEnd/>
          </a:ln>
        </p:spPr>
      </p:pic>
      <p:pic>
        <p:nvPicPr>
          <p:cNvPr id="10" name="Picture 9" descr="10310_HOPS.jpg"/>
          <p:cNvPicPr>
            <a:picLocks noChangeAspect="1"/>
          </p:cNvPicPr>
          <p:nvPr/>
        </p:nvPicPr>
        <p:blipFill>
          <a:blip r:embed="rId6" cstate="print"/>
          <a:stretch>
            <a:fillRect/>
          </a:stretch>
        </p:blipFill>
        <p:spPr>
          <a:xfrm>
            <a:off x="6195351" y="3459191"/>
            <a:ext cx="2030116" cy="1665989"/>
          </a:xfrm>
          <a:prstGeom prst="roundRect">
            <a:avLst>
              <a:gd name="adj" fmla="val 11111"/>
            </a:avLst>
          </a:prstGeom>
          <a:ln w="190500" cap="rnd">
            <a:solidFill>
              <a:srgbClr val="C8C6BD"/>
            </a:solidFill>
            <a:prstDash val="solid"/>
          </a:ln>
          <a:effectLst/>
          <a:scene3d>
            <a:camera prst="perspectiveFront" fov="5400000"/>
            <a:lightRig rig="threePt" dir="t">
              <a:rot lat="0" lon="0" rev="19200000"/>
            </a:lightRig>
          </a:scene3d>
          <a:sp3d extrusionH="25400">
            <a:bevelT w="304800" h="152400" prst="hardEdge"/>
            <a:extrusionClr>
              <a:srgbClr val="FFFFFF"/>
            </a:extrusionClr>
          </a:sp3d>
        </p:spPr>
      </p:pic>
      <p:pic>
        <p:nvPicPr>
          <p:cNvPr id="11" name="Content Placeholder 5" descr="26392_Composite.Plug.Cover-Flipped.jpg"/>
          <p:cNvPicPr>
            <a:picLocks noChangeAspect="1"/>
          </p:cNvPicPr>
          <p:nvPr/>
        </p:nvPicPr>
        <p:blipFill>
          <a:blip r:embed="rId7" cstate="print"/>
          <a:stretch>
            <a:fillRect/>
          </a:stretch>
        </p:blipFill>
        <p:spPr bwMode="auto">
          <a:xfrm>
            <a:off x="3563475" y="3480714"/>
            <a:ext cx="1974683" cy="1633064"/>
          </a:xfrm>
          <a:prstGeom prst="roundRect">
            <a:avLst>
              <a:gd name="adj" fmla="val 11111"/>
            </a:avLst>
          </a:prstGeom>
          <a:ln w="190500" cap="rnd">
            <a:solidFill>
              <a:srgbClr val="C8C6BD"/>
            </a:solidFill>
            <a:prstDash val="solid"/>
          </a:ln>
          <a:effectLst/>
          <a:scene3d>
            <a:camera prst="perspectiveFront" fov="5400000"/>
            <a:lightRig rig="threePt" dir="t">
              <a:rot lat="0" lon="0" rev="19200000"/>
            </a:lightRig>
          </a:scene3d>
          <a:sp3d extrusionH="25400">
            <a:bevelT w="304800" h="152400" prst="hardEdge"/>
            <a:extrusionClr>
              <a:srgbClr val="FFFFFF"/>
            </a:extrusionClr>
          </a:sp3d>
        </p:spPr>
      </p:pic>
      <p:cxnSp>
        <p:nvCxnSpPr>
          <p:cNvPr id="13" name="Straight Arrow Connector 12"/>
          <p:cNvCxnSpPr>
            <a:stCxn id="11" idx="2"/>
          </p:cNvCxnSpPr>
          <p:nvPr/>
        </p:nvCxnSpPr>
        <p:spPr>
          <a:xfrm>
            <a:off x="4550817" y="5113778"/>
            <a:ext cx="6898" cy="599635"/>
          </a:xfrm>
          <a:prstGeom prst="straightConnector1">
            <a:avLst/>
          </a:prstGeom>
          <a:ln>
            <a:solidFill>
              <a:srgbClr val="0070C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a:stCxn id="11" idx="2"/>
          </p:cNvCxnSpPr>
          <p:nvPr/>
        </p:nvCxnSpPr>
        <p:spPr>
          <a:xfrm>
            <a:off x="4550817" y="5113778"/>
            <a:ext cx="1515020" cy="580584"/>
          </a:xfrm>
          <a:prstGeom prst="straightConnector1">
            <a:avLst/>
          </a:prstGeom>
          <a:ln>
            <a:solidFill>
              <a:srgbClr val="0070C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a:stCxn id="10" idx="2"/>
          </p:cNvCxnSpPr>
          <p:nvPr/>
        </p:nvCxnSpPr>
        <p:spPr>
          <a:xfrm flipH="1">
            <a:off x="6916739" y="5125180"/>
            <a:ext cx="293670" cy="551720"/>
          </a:xfrm>
          <a:prstGeom prst="straightConnector1">
            <a:avLst/>
          </a:prstGeom>
          <a:ln>
            <a:solidFill>
              <a:srgbClr val="0070C0"/>
            </a:solidFill>
            <a:tailEnd type="arrow"/>
          </a:ln>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1549400" y="3984625"/>
            <a:ext cx="1973263" cy="368300"/>
          </a:xfrm>
          <a:prstGeom prst="rect">
            <a:avLst/>
          </a:prstGeom>
          <a:noFill/>
        </p:spPr>
        <p:txBody>
          <a:bodyPr>
            <a:spAutoFit/>
          </a:bodyPr>
          <a:lstStyle/>
          <a:p>
            <a:pPr>
              <a:defRPr/>
            </a:pPr>
            <a:r>
              <a:rPr lang="en-US" dirty="0">
                <a:latin typeface="+mn-lt"/>
                <a:ea typeface="MS PGothic"/>
                <a:cs typeface="MS PGothic"/>
              </a:rPr>
              <a:t>E-4 Setting Tool</a:t>
            </a:r>
          </a:p>
        </p:txBody>
      </p:sp>
      <p:sp>
        <p:nvSpPr>
          <p:cNvPr id="19" name="TextBox 18"/>
          <p:cNvSpPr txBox="1"/>
          <p:nvPr/>
        </p:nvSpPr>
        <p:spPr>
          <a:xfrm>
            <a:off x="1555750" y="3203575"/>
            <a:ext cx="1782763" cy="369888"/>
          </a:xfrm>
          <a:prstGeom prst="rect">
            <a:avLst/>
          </a:prstGeom>
          <a:noFill/>
        </p:spPr>
        <p:txBody>
          <a:bodyPr>
            <a:spAutoFit/>
          </a:bodyPr>
          <a:lstStyle/>
          <a:p>
            <a:pPr>
              <a:defRPr/>
            </a:pPr>
            <a:r>
              <a:rPr lang="en-US" dirty="0" err="1">
                <a:latin typeface="+mn-lt"/>
                <a:ea typeface="MS PGothic"/>
                <a:cs typeface="MS PGothic"/>
              </a:rPr>
              <a:t>Perf</a:t>
            </a:r>
            <a:r>
              <a:rPr lang="en-US" dirty="0">
                <a:latin typeface="+mn-lt"/>
                <a:ea typeface="MS PGothic"/>
                <a:cs typeface="MS PGothic"/>
              </a:rPr>
              <a:t> Guns</a:t>
            </a:r>
          </a:p>
        </p:txBody>
      </p:sp>
      <p:cxnSp>
        <p:nvCxnSpPr>
          <p:cNvPr id="21" name="Straight Arrow Connector 20"/>
          <p:cNvCxnSpPr>
            <a:stCxn id="19" idx="1"/>
          </p:cNvCxnSpPr>
          <p:nvPr/>
        </p:nvCxnSpPr>
        <p:spPr>
          <a:xfrm rot="10800000" flipV="1">
            <a:off x="1201738" y="3389313"/>
            <a:ext cx="354012" cy="385762"/>
          </a:xfrm>
          <a:prstGeom prst="straightConnector1">
            <a:avLst/>
          </a:prstGeom>
          <a:ln>
            <a:solidFill>
              <a:srgbClr val="0070C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a:stCxn id="18" idx="1"/>
          </p:cNvCxnSpPr>
          <p:nvPr/>
        </p:nvCxnSpPr>
        <p:spPr>
          <a:xfrm rot="10800000" flipV="1">
            <a:off x="1192213" y="4168775"/>
            <a:ext cx="357187" cy="355600"/>
          </a:xfrm>
          <a:prstGeom prst="straightConnector1">
            <a:avLst/>
          </a:prstGeom>
          <a:ln>
            <a:solidFill>
              <a:srgbClr val="0070C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 name="Straight Arrow Connector 22"/>
          <p:cNvCxnSpPr>
            <a:stCxn id="18" idx="1"/>
          </p:cNvCxnSpPr>
          <p:nvPr/>
        </p:nvCxnSpPr>
        <p:spPr>
          <a:xfrm rot="10800000" flipV="1">
            <a:off x="1181100" y="4856163"/>
            <a:ext cx="357188" cy="355600"/>
          </a:xfrm>
          <a:prstGeom prst="straightConnector1">
            <a:avLst/>
          </a:prstGeom>
          <a:ln>
            <a:solidFill>
              <a:srgbClr val="0070C0"/>
            </a:solidFill>
            <a:tailEnd type="arrow"/>
          </a:ln>
          <a:effectLst/>
        </p:spPr>
        <p:style>
          <a:lnRef idx="2">
            <a:schemeClr val="accent1"/>
          </a:lnRef>
          <a:fillRef idx="0">
            <a:schemeClr val="accent1"/>
          </a:fillRef>
          <a:effectRef idx="1">
            <a:schemeClr val="accent1"/>
          </a:effectRef>
          <a:fontRef idx="minor">
            <a:schemeClr val="tx1"/>
          </a:fontRef>
        </p:style>
      </p:cxnSp>
      <p:sp>
        <p:nvSpPr>
          <p:cNvPr id="11282" name="TextBox 17"/>
          <p:cNvSpPr txBox="1">
            <a:spLocks noChangeArrowheads="1"/>
          </p:cNvSpPr>
          <p:nvPr/>
        </p:nvSpPr>
        <p:spPr bwMode="auto">
          <a:xfrm>
            <a:off x="1550988" y="4621213"/>
            <a:ext cx="1782762" cy="366712"/>
          </a:xfrm>
          <a:prstGeom prst="rect">
            <a:avLst/>
          </a:prstGeom>
          <a:noFill/>
          <a:ln w="9525">
            <a:noFill/>
            <a:miter lim="800000"/>
            <a:headEnd/>
            <a:tailEnd/>
          </a:ln>
        </p:spPr>
        <p:txBody>
          <a:bodyPr>
            <a:spAutoFit/>
          </a:bodyPr>
          <a:lstStyle/>
          <a:p>
            <a:r>
              <a:rPr lang="en-US">
                <a:latin typeface="Tahoma" pitchFamily="34" charset="0"/>
              </a:rPr>
              <a:t>Composite Plug</a:t>
            </a:r>
          </a:p>
        </p:txBody>
      </p:sp>
      <p:sp>
        <p:nvSpPr>
          <p:cNvPr id="11283" name="Rectangle 4"/>
          <p:cNvSpPr>
            <a:spLocks noChangeArrowheads="1"/>
          </p:cNvSpPr>
          <p:nvPr/>
        </p:nvSpPr>
        <p:spPr bwMode="auto">
          <a:xfrm>
            <a:off x="1981200" y="1319842"/>
            <a:ext cx="7510463" cy="2190121"/>
          </a:xfrm>
          <a:prstGeom prst="rect">
            <a:avLst/>
          </a:prstGeom>
          <a:noFill/>
          <a:ln w="9525">
            <a:noFill/>
            <a:miter lim="800000"/>
            <a:headEnd/>
            <a:tailEnd/>
          </a:ln>
        </p:spPr>
        <p:txBody>
          <a:bodyPr/>
          <a:lstStyle/>
          <a:p>
            <a:pPr marL="457200" indent="-457200">
              <a:spcBef>
                <a:spcPct val="20000"/>
              </a:spcBef>
              <a:buClr>
                <a:srgbClr val="00549F"/>
              </a:buClr>
              <a:buSzPct val="110000"/>
              <a:buFontTx/>
              <a:buChar char="•"/>
            </a:pPr>
            <a:r>
              <a:rPr lang="en-US" b="1" dirty="0">
                <a:latin typeface="Tahoma" pitchFamily="34" charset="0"/>
              </a:rPr>
              <a:t>Cemented </a:t>
            </a:r>
            <a:r>
              <a:rPr lang="en-US" b="1" dirty="0" smtClean="0">
                <a:latin typeface="Tahoma" pitchFamily="34" charset="0"/>
              </a:rPr>
              <a:t>Casing </a:t>
            </a:r>
            <a:r>
              <a:rPr lang="en-US" b="1" dirty="0">
                <a:latin typeface="Tahoma" pitchFamily="34" charset="0"/>
              </a:rPr>
              <a:t>liner or full string</a:t>
            </a:r>
          </a:p>
          <a:p>
            <a:pPr marL="457200" indent="-457200">
              <a:spcBef>
                <a:spcPct val="20000"/>
              </a:spcBef>
              <a:buClr>
                <a:srgbClr val="00549F"/>
              </a:buClr>
              <a:buSzPct val="110000"/>
              <a:buFontTx/>
              <a:buChar char="•"/>
            </a:pPr>
            <a:r>
              <a:rPr lang="en-US" b="1" dirty="0" smtClean="0">
                <a:latin typeface="Tahoma" pitchFamily="34" charset="0"/>
              </a:rPr>
              <a:t>For Fracturing and Producing Multiple zones</a:t>
            </a:r>
            <a:endParaRPr lang="en-US" b="1" dirty="0">
              <a:latin typeface="Tahoma" pitchFamily="34" charset="0"/>
            </a:endParaRPr>
          </a:p>
          <a:p>
            <a:pPr marL="457200" indent="-457200">
              <a:spcBef>
                <a:spcPct val="20000"/>
              </a:spcBef>
              <a:buClr>
                <a:srgbClr val="00549F"/>
              </a:buClr>
              <a:buSzPct val="110000"/>
              <a:buFontTx/>
              <a:buChar char="•"/>
            </a:pPr>
            <a:r>
              <a:rPr lang="en-US" b="1" dirty="0">
                <a:latin typeface="Tahoma" pitchFamily="34" charset="0"/>
              </a:rPr>
              <a:t>Composite Plugs </a:t>
            </a:r>
            <a:r>
              <a:rPr lang="en-US" b="1" dirty="0" smtClean="0">
                <a:latin typeface="Tahoma" pitchFamily="34" charset="0"/>
              </a:rPr>
              <a:t>to isolate </a:t>
            </a:r>
            <a:r>
              <a:rPr lang="en-US" b="1" dirty="0" err="1" smtClean="0">
                <a:latin typeface="Tahoma" pitchFamily="34" charset="0"/>
              </a:rPr>
              <a:t>Frac</a:t>
            </a:r>
            <a:r>
              <a:rPr lang="en-US" b="1" dirty="0" smtClean="0">
                <a:latin typeface="Tahoma" pitchFamily="34" charset="0"/>
              </a:rPr>
              <a:t> Stages</a:t>
            </a:r>
          </a:p>
          <a:p>
            <a:pPr marL="457200" indent="-457200">
              <a:spcBef>
                <a:spcPct val="20000"/>
              </a:spcBef>
              <a:buClr>
                <a:srgbClr val="00549F"/>
              </a:buClr>
              <a:buSzPct val="110000"/>
              <a:buFontTx/>
              <a:buChar char="•"/>
            </a:pPr>
            <a:r>
              <a:rPr lang="en-US" b="1" u="sng" dirty="0" smtClean="0">
                <a:latin typeface="Tahoma" pitchFamily="34" charset="0"/>
              </a:rPr>
              <a:t>Stage Process</a:t>
            </a:r>
            <a:r>
              <a:rPr lang="en-US" b="1" dirty="0" smtClean="0">
                <a:latin typeface="Tahoma" pitchFamily="34" charset="0"/>
              </a:rPr>
              <a:t>: </a:t>
            </a:r>
            <a:r>
              <a:rPr lang="en-US" b="1" dirty="0" smtClean="0">
                <a:solidFill>
                  <a:srgbClr val="00B0F0"/>
                </a:solidFill>
                <a:latin typeface="Tahoma" pitchFamily="34" charset="0"/>
              </a:rPr>
              <a:t>1.</a:t>
            </a:r>
            <a:r>
              <a:rPr lang="en-US" b="1" dirty="0" smtClean="0">
                <a:latin typeface="Tahoma" pitchFamily="34" charset="0"/>
              </a:rPr>
              <a:t> </a:t>
            </a:r>
            <a:r>
              <a:rPr lang="en-US" b="1" dirty="0" err="1" smtClean="0">
                <a:latin typeface="Tahoma" pitchFamily="34" charset="0"/>
              </a:rPr>
              <a:t>Perf</a:t>
            </a:r>
            <a:r>
              <a:rPr lang="en-US" b="1" dirty="0" smtClean="0">
                <a:latin typeface="Tahoma" pitchFamily="34" charset="0"/>
              </a:rPr>
              <a:t>, </a:t>
            </a:r>
            <a:r>
              <a:rPr lang="en-US" b="1" dirty="0" smtClean="0">
                <a:solidFill>
                  <a:srgbClr val="00B0F0"/>
                </a:solidFill>
                <a:latin typeface="Tahoma" pitchFamily="34" charset="0"/>
              </a:rPr>
              <a:t>2.</a:t>
            </a:r>
            <a:r>
              <a:rPr lang="en-US" b="1" dirty="0" smtClean="0">
                <a:latin typeface="Tahoma" pitchFamily="34" charset="0"/>
              </a:rPr>
              <a:t> </a:t>
            </a:r>
            <a:r>
              <a:rPr lang="en-US" b="1" dirty="0" err="1" smtClean="0">
                <a:latin typeface="Tahoma" pitchFamily="34" charset="0"/>
              </a:rPr>
              <a:t>Frac</a:t>
            </a:r>
            <a:r>
              <a:rPr lang="en-US" b="1" dirty="0" smtClean="0">
                <a:latin typeface="Tahoma" pitchFamily="34" charset="0"/>
              </a:rPr>
              <a:t>, </a:t>
            </a:r>
            <a:r>
              <a:rPr lang="en-US" b="1" dirty="0" smtClean="0">
                <a:solidFill>
                  <a:srgbClr val="00B0F0"/>
                </a:solidFill>
                <a:latin typeface="Tahoma" pitchFamily="34" charset="0"/>
              </a:rPr>
              <a:t>3.</a:t>
            </a:r>
            <a:r>
              <a:rPr lang="en-US" b="1" dirty="0" smtClean="0">
                <a:latin typeface="Tahoma" pitchFamily="34" charset="0"/>
              </a:rPr>
              <a:t> Set Plug </a:t>
            </a:r>
            <a:r>
              <a:rPr lang="en-US" b="1" dirty="0" smtClean="0">
                <a:solidFill>
                  <a:srgbClr val="00B0F0"/>
                </a:solidFill>
                <a:latin typeface="Tahoma" pitchFamily="34" charset="0"/>
              </a:rPr>
              <a:t>4.</a:t>
            </a:r>
            <a:r>
              <a:rPr lang="en-US" b="1" dirty="0" smtClean="0">
                <a:latin typeface="Tahoma" pitchFamily="34" charset="0"/>
              </a:rPr>
              <a:t> Repeat</a:t>
            </a:r>
          </a:p>
          <a:p>
            <a:pPr marL="457200" indent="-457200">
              <a:spcBef>
                <a:spcPct val="20000"/>
              </a:spcBef>
              <a:buClr>
                <a:srgbClr val="00549F"/>
              </a:buClr>
              <a:buSzPct val="110000"/>
            </a:pPr>
            <a:r>
              <a:rPr lang="en-US" b="1" dirty="0" smtClean="0">
                <a:latin typeface="Tahoma" pitchFamily="34" charset="0"/>
              </a:rPr>
              <a:t>	Drill out all plugs, then Flow back well</a:t>
            </a:r>
            <a:endParaRPr lang="en-US" b="1" dirty="0">
              <a:latin typeface="Tahoma" pitchFamily="34" charset="0"/>
            </a:endParaRPr>
          </a:p>
          <a:p>
            <a:pPr marL="876300" lvl="1" indent="-419100">
              <a:spcBef>
                <a:spcPct val="20000"/>
              </a:spcBef>
              <a:buSzPct val="110000"/>
              <a:buFont typeface="Arial" pitchFamily="34" charset="0"/>
              <a:buChar char="–"/>
            </a:pPr>
            <a:endParaRPr lang="en-US" sz="2000" dirty="0">
              <a:latin typeface="Tahoma" pitchFamily="34" charset="0"/>
            </a:endParaRPr>
          </a:p>
          <a:p>
            <a:pPr marL="457200" indent="-457200">
              <a:spcBef>
                <a:spcPct val="20000"/>
              </a:spcBef>
              <a:buClr>
                <a:srgbClr val="00549F"/>
              </a:buClr>
              <a:buSzPct val="110000"/>
              <a:buFont typeface="Wingdings" pitchFamily="2" charset="2"/>
              <a:buNone/>
            </a:pPr>
            <a:endParaRPr lang="en-US" sz="22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1283">
                                            <p:txEl>
                                              <p:pRg st="3" end="3"/>
                                            </p:txEl>
                                          </p:spTgt>
                                        </p:tgtEl>
                                        <p:attrNameLst>
                                          <p:attrName>style.visibility</p:attrName>
                                        </p:attrNameLst>
                                      </p:cBhvr>
                                      <p:to>
                                        <p:strVal val="visible"/>
                                      </p:to>
                                    </p:set>
                                    <p:anim calcmode="lin" valueType="num">
                                      <p:cBhvr additive="base">
                                        <p:cTn id="7" dur="500" fill="hold"/>
                                        <p:tgtEl>
                                          <p:spTgt spid="11283">
                                            <p:txEl>
                                              <p:pRg st="3" end="3"/>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1283">
                                            <p:txEl>
                                              <p:pRg st="3" end="3"/>
                                            </p:txEl>
                                          </p:spTgt>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283">
                                            <p:txEl>
                                              <p:pRg st="4" end="4"/>
                                            </p:txEl>
                                          </p:spTgt>
                                        </p:tgtEl>
                                        <p:attrNameLst>
                                          <p:attrName>style.visibility</p:attrName>
                                        </p:attrNameLst>
                                      </p:cBhvr>
                                      <p:to>
                                        <p:strVal val="visible"/>
                                      </p:to>
                                    </p:set>
                                    <p:anim calcmode="lin" valueType="num">
                                      <p:cBhvr additive="base">
                                        <p:cTn id="11" dur="500" fill="hold"/>
                                        <p:tgtEl>
                                          <p:spTgt spid="11283">
                                            <p:txEl>
                                              <p:pRg st="4" end="4"/>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11283">
                                            <p:txEl>
                                              <p:pRg st="4" end="4"/>
                                            </p:txEl>
                                          </p:spTgt>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1+#ppt_w/2"/>
                                          </p:val>
                                        </p:tav>
                                        <p:tav tm="100000">
                                          <p:val>
                                            <p:strVal val="#ppt_x"/>
                                          </p:val>
                                        </p:tav>
                                      </p:tavLst>
                                    </p:anim>
                                    <p:anim calcmode="lin" valueType="num">
                                      <p:cBhvr additive="base">
                                        <p:cTn id="16" dur="500" fill="hold"/>
                                        <p:tgtEl>
                                          <p:spTgt spid="11"/>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1+#ppt_w/2"/>
                                          </p:val>
                                        </p:tav>
                                        <p:tav tm="100000">
                                          <p:val>
                                            <p:strVal val="#ppt_x"/>
                                          </p:val>
                                        </p:tav>
                                      </p:tavLst>
                                    </p:anim>
                                    <p:anim calcmode="lin" valueType="num">
                                      <p:cBhvr additive="base">
                                        <p:cTn id="20" dur="500" fill="hold"/>
                                        <p:tgtEl>
                                          <p:spTgt spid="13"/>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1+#ppt_w/2"/>
                                          </p:val>
                                        </p:tav>
                                        <p:tav tm="100000">
                                          <p:val>
                                            <p:strVal val="#ppt_x"/>
                                          </p:val>
                                        </p:tav>
                                      </p:tavLst>
                                    </p:anim>
                                    <p:anim calcmode="lin" valueType="num">
                                      <p:cBhvr additive="base">
                                        <p:cTn id="24" dur="500" fill="hold"/>
                                        <p:tgtEl>
                                          <p:spTgt spid="15"/>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1+#ppt_w/2"/>
                                          </p:val>
                                        </p:tav>
                                        <p:tav tm="100000">
                                          <p:val>
                                            <p:strVal val="#ppt_x"/>
                                          </p:val>
                                        </p:tav>
                                      </p:tavLst>
                                    </p:anim>
                                    <p:anim calcmode="lin" valueType="num">
                                      <p:cBhvr additive="base">
                                        <p:cTn id="28" dur="500" fill="hold"/>
                                        <p:tgtEl>
                                          <p:spTgt spid="10"/>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1+#ppt_w/2"/>
                                          </p:val>
                                        </p:tav>
                                        <p:tav tm="100000">
                                          <p:val>
                                            <p:strVal val="#ppt_x"/>
                                          </p:val>
                                        </p:tav>
                                      </p:tavLst>
                                    </p:anim>
                                    <p:anim calcmode="lin" valueType="num">
                                      <p:cBhvr additive="base">
                                        <p:cTn id="32"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2" name="Slide Number Placeholder 5"/>
          <p:cNvSpPr txBox="1">
            <a:spLocks noGrp="1"/>
          </p:cNvSpPr>
          <p:nvPr/>
        </p:nvSpPr>
        <p:spPr bwMode="auto">
          <a:xfrm>
            <a:off x="133350" y="6669088"/>
            <a:ext cx="485775" cy="176212"/>
          </a:xfrm>
          <a:prstGeom prst="rect">
            <a:avLst/>
          </a:prstGeom>
          <a:noFill/>
          <a:ln w="9525">
            <a:noFill/>
            <a:miter lim="800000"/>
            <a:headEnd/>
            <a:tailEnd/>
          </a:ln>
        </p:spPr>
        <p:txBody>
          <a:bodyPr/>
          <a:lstStyle/>
          <a:p>
            <a:pPr algn="r"/>
            <a:fld id="{B21322B7-AA4B-4C91-A050-1983F280692D}" type="slidenum">
              <a:rPr lang="en-US" sz="600">
                <a:solidFill>
                  <a:srgbClr val="FFFFFF"/>
                </a:solidFill>
                <a:latin typeface="Tahoma" pitchFamily="34" charset="0"/>
              </a:rPr>
              <a:pPr algn="r"/>
              <a:t>68</a:t>
            </a:fld>
            <a:endParaRPr lang="en-US" sz="600">
              <a:solidFill>
                <a:srgbClr val="FFFFFF"/>
              </a:solidFill>
              <a:latin typeface="Tahoma" pitchFamily="34" charset="0"/>
            </a:endParaRPr>
          </a:p>
        </p:txBody>
      </p:sp>
      <p:sp>
        <p:nvSpPr>
          <p:cNvPr id="25604" name="Oval 4"/>
          <p:cNvSpPr>
            <a:spLocks noChangeArrowheads="1"/>
          </p:cNvSpPr>
          <p:nvPr/>
        </p:nvSpPr>
        <p:spPr bwMode="auto">
          <a:xfrm>
            <a:off x="5810250" y="4676775"/>
            <a:ext cx="1323975" cy="990600"/>
          </a:xfrm>
          <a:prstGeom prst="ellipse">
            <a:avLst/>
          </a:prstGeom>
          <a:noFill/>
          <a:ln w="9525" algn="ctr">
            <a:noFill/>
            <a:round/>
            <a:headEnd/>
            <a:tailEnd/>
          </a:ln>
        </p:spPr>
        <p:txBody>
          <a:bodyPr wrap="none" anchor="ctr"/>
          <a:lstStyle/>
          <a:p>
            <a:endParaRPr lang="en-US" sz="2400">
              <a:latin typeface="Arial Narrow" pitchFamily="34" charset="0"/>
            </a:endParaRPr>
          </a:p>
        </p:txBody>
      </p:sp>
      <p:sp>
        <p:nvSpPr>
          <p:cNvPr id="25605" name="Freeform 22"/>
          <p:cNvSpPr>
            <a:spLocks/>
          </p:cNvSpPr>
          <p:nvPr/>
        </p:nvSpPr>
        <p:spPr bwMode="auto">
          <a:xfrm>
            <a:off x="5516563" y="4714875"/>
            <a:ext cx="1408112" cy="649288"/>
          </a:xfrm>
          <a:custGeom>
            <a:avLst/>
            <a:gdLst>
              <a:gd name="T0" fmla="*/ 2147483647 w 887"/>
              <a:gd name="T1" fmla="*/ 0 h 409"/>
              <a:gd name="T2" fmla="*/ 2147483647 w 887"/>
              <a:gd name="T3" fmla="*/ 2147483647 h 409"/>
              <a:gd name="T4" fmla="*/ 2147483647 w 887"/>
              <a:gd name="T5" fmla="*/ 2147483647 h 409"/>
              <a:gd name="T6" fmla="*/ 0 60000 65536"/>
              <a:gd name="T7" fmla="*/ 0 60000 65536"/>
              <a:gd name="T8" fmla="*/ 0 60000 65536"/>
              <a:gd name="T9" fmla="*/ 0 w 887"/>
              <a:gd name="T10" fmla="*/ 0 h 409"/>
              <a:gd name="T11" fmla="*/ 887 w 887"/>
              <a:gd name="T12" fmla="*/ 409 h 409"/>
            </a:gdLst>
            <a:ahLst/>
            <a:cxnLst>
              <a:cxn ang="T6">
                <a:pos x="T0" y="T1"/>
              </a:cxn>
              <a:cxn ang="T7">
                <a:pos x="T2" y="T3"/>
              </a:cxn>
              <a:cxn ang="T8">
                <a:pos x="T4" y="T5"/>
              </a:cxn>
            </a:cxnLst>
            <a:rect l="T9" t="T10" r="T11" b="T12"/>
            <a:pathLst>
              <a:path w="887" h="409">
                <a:moveTo>
                  <a:pt x="65" y="0"/>
                </a:moveTo>
                <a:cubicBezTo>
                  <a:pt x="32" y="120"/>
                  <a:pt x="0" y="240"/>
                  <a:pt x="137" y="300"/>
                </a:cubicBezTo>
                <a:cubicBezTo>
                  <a:pt x="274" y="360"/>
                  <a:pt x="735" y="409"/>
                  <a:pt x="887" y="360"/>
                </a:cubicBezTo>
              </a:path>
            </a:pathLst>
          </a:custGeom>
          <a:noFill/>
          <a:ln w="9525">
            <a:noFill/>
            <a:round/>
            <a:headEnd/>
            <a:tailEnd/>
          </a:ln>
        </p:spPr>
        <p:txBody>
          <a:bodyPr/>
          <a:lstStyle/>
          <a:p>
            <a:endParaRPr lang="en-US"/>
          </a:p>
        </p:txBody>
      </p:sp>
      <p:cxnSp>
        <p:nvCxnSpPr>
          <p:cNvPr id="25606" name="AutoShape 23"/>
          <p:cNvCxnSpPr>
            <a:cxnSpLocks noChangeShapeType="1"/>
          </p:cNvCxnSpPr>
          <p:nvPr/>
        </p:nvCxnSpPr>
        <p:spPr bwMode="auto">
          <a:xfrm rot="10800000" flipH="1" flipV="1">
            <a:off x="6867525" y="4845050"/>
            <a:ext cx="114300" cy="476250"/>
          </a:xfrm>
          <a:prstGeom prst="curvedConnector3">
            <a:avLst>
              <a:gd name="adj1" fmla="val -290278"/>
            </a:avLst>
          </a:prstGeom>
          <a:noFill/>
          <a:ln w="9525">
            <a:noFill/>
            <a:round/>
            <a:headEnd/>
            <a:tailEnd/>
          </a:ln>
        </p:spPr>
      </p:cxnSp>
      <p:sp>
        <p:nvSpPr>
          <p:cNvPr id="25607" name="Freeform 25"/>
          <p:cNvSpPr>
            <a:spLocks/>
          </p:cNvSpPr>
          <p:nvPr/>
        </p:nvSpPr>
        <p:spPr bwMode="auto">
          <a:xfrm>
            <a:off x="6838950" y="4864100"/>
            <a:ext cx="155575" cy="419100"/>
          </a:xfrm>
          <a:custGeom>
            <a:avLst/>
            <a:gdLst>
              <a:gd name="T0" fmla="*/ 2147483647 w 98"/>
              <a:gd name="T1" fmla="*/ 0 h 264"/>
              <a:gd name="T2" fmla="*/ 0 w 98"/>
              <a:gd name="T3" fmla="*/ 2147483647 h 264"/>
              <a:gd name="T4" fmla="*/ 0 60000 65536"/>
              <a:gd name="T5" fmla="*/ 0 60000 65536"/>
              <a:gd name="T6" fmla="*/ 0 w 98"/>
              <a:gd name="T7" fmla="*/ 0 h 264"/>
              <a:gd name="T8" fmla="*/ 98 w 98"/>
              <a:gd name="T9" fmla="*/ 264 h 264"/>
            </a:gdLst>
            <a:ahLst/>
            <a:cxnLst>
              <a:cxn ang="T4">
                <a:pos x="T0" y="T1"/>
              </a:cxn>
              <a:cxn ang="T5">
                <a:pos x="T2" y="T3"/>
              </a:cxn>
            </a:cxnLst>
            <a:rect l="T6" t="T7" r="T8" b="T9"/>
            <a:pathLst>
              <a:path w="98" h="264">
                <a:moveTo>
                  <a:pt x="12" y="0"/>
                </a:moveTo>
                <a:cubicBezTo>
                  <a:pt x="55" y="117"/>
                  <a:pt x="98" y="234"/>
                  <a:pt x="0" y="264"/>
                </a:cubicBezTo>
              </a:path>
            </a:pathLst>
          </a:custGeom>
          <a:noFill/>
          <a:ln w="9525">
            <a:noFill/>
            <a:round/>
            <a:headEnd/>
            <a:tailEnd/>
          </a:ln>
        </p:spPr>
        <p:txBody>
          <a:bodyPr/>
          <a:lstStyle/>
          <a:p>
            <a:endParaRPr lang="en-US"/>
          </a:p>
        </p:txBody>
      </p:sp>
      <p:sp>
        <p:nvSpPr>
          <p:cNvPr id="25608" name="Freeform 36"/>
          <p:cNvSpPr>
            <a:spLocks/>
          </p:cNvSpPr>
          <p:nvPr/>
        </p:nvSpPr>
        <p:spPr bwMode="auto">
          <a:xfrm>
            <a:off x="5491163" y="809625"/>
            <a:ext cx="2681287" cy="1006475"/>
          </a:xfrm>
          <a:custGeom>
            <a:avLst/>
            <a:gdLst>
              <a:gd name="T0" fmla="*/ 2147483647 w 1689"/>
              <a:gd name="T1" fmla="*/ 2147483647 h 634"/>
              <a:gd name="T2" fmla="*/ 2147483647 w 1689"/>
              <a:gd name="T3" fmla="*/ 2147483647 h 634"/>
              <a:gd name="T4" fmla="*/ 2147483647 w 1689"/>
              <a:gd name="T5" fmla="*/ 2147483647 h 634"/>
              <a:gd name="T6" fmla="*/ 2147483647 w 1689"/>
              <a:gd name="T7" fmla="*/ 2147483647 h 634"/>
              <a:gd name="T8" fmla="*/ 2147483647 w 1689"/>
              <a:gd name="T9" fmla="*/ 2147483647 h 634"/>
              <a:gd name="T10" fmla="*/ 2147483647 w 1689"/>
              <a:gd name="T11" fmla="*/ 2147483647 h 634"/>
              <a:gd name="T12" fmla="*/ 2147483647 w 1689"/>
              <a:gd name="T13" fmla="*/ 2147483647 h 634"/>
              <a:gd name="T14" fmla="*/ 2147483647 w 1689"/>
              <a:gd name="T15" fmla="*/ 2147483647 h 634"/>
              <a:gd name="T16" fmla="*/ 2147483647 w 1689"/>
              <a:gd name="T17" fmla="*/ 2147483647 h 634"/>
              <a:gd name="T18" fmla="*/ 2147483647 w 1689"/>
              <a:gd name="T19" fmla="*/ 0 h 634"/>
              <a:gd name="T20" fmla="*/ 2147483647 w 1689"/>
              <a:gd name="T21" fmla="*/ 2147483647 h 634"/>
              <a:gd name="T22" fmla="*/ 2147483647 w 1689"/>
              <a:gd name="T23" fmla="*/ 2147483647 h 634"/>
              <a:gd name="T24" fmla="*/ 2147483647 w 1689"/>
              <a:gd name="T25" fmla="*/ 2147483647 h 634"/>
              <a:gd name="T26" fmla="*/ 2147483647 w 1689"/>
              <a:gd name="T27" fmla="*/ 2147483647 h 63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689"/>
              <a:gd name="T43" fmla="*/ 0 h 634"/>
              <a:gd name="T44" fmla="*/ 1689 w 1689"/>
              <a:gd name="T45" fmla="*/ 634 h 63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689" h="634">
                <a:moveTo>
                  <a:pt x="1587" y="564"/>
                </a:moveTo>
                <a:cubicBezTo>
                  <a:pt x="364" y="556"/>
                  <a:pt x="961" y="634"/>
                  <a:pt x="609" y="546"/>
                </a:cubicBezTo>
                <a:cubicBezTo>
                  <a:pt x="503" y="475"/>
                  <a:pt x="425" y="502"/>
                  <a:pt x="279" y="498"/>
                </a:cubicBezTo>
                <a:cubicBezTo>
                  <a:pt x="244" y="489"/>
                  <a:pt x="214" y="478"/>
                  <a:pt x="183" y="462"/>
                </a:cubicBezTo>
                <a:cubicBezTo>
                  <a:pt x="165" y="453"/>
                  <a:pt x="129" y="432"/>
                  <a:pt x="129" y="432"/>
                </a:cubicBezTo>
                <a:cubicBezTo>
                  <a:pt x="108" y="400"/>
                  <a:pt x="99" y="360"/>
                  <a:pt x="87" y="324"/>
                </a:cubicBezTo>
                <a:cubicBezTo>
                  <a:pt x="80" y="303"/>
                  <a:pt x="52" y="272"/>
                  <a:pt x="39" y="252"/>
                </a:cubicBezTo>
                <a:cubicBezTo>
                  <a:pt x="26" y="233"/>
                  <a:pt x="16" y="202"/>
                  <a:pt x="9" y="180"/>
                </a:cubicBezTo>
                <a:cubicBezTo>
                  <a:pt x="0" y="152"/>
                  <a:pt x="9" y="120"/>
                  <a:pt x="9" y="90"/>
                </a:cubicBezTo>
                <a:lnTo>
                  <a:pt x="1689" y="0"/>
                </a:lnTo>
                <a:lnTo>
                  <a:pt x="1665" y="534"/>
                </a:lnTo>
                <a:lnTo>
                  <a:pt x="1545" y="558"/>
                </a:lnTo>
                <a:lnTo>
                  <a:pt x="1461" y="558"/>
                </a:lnTo>
                <a:lnTo>
                  <a:pt x="1425" y="288"/>
                </a:lnTo>
              </a:path>
            </a:pathLst>
          </a:custGeom>
          <a:noFill/>
          <a:ln w="9525">
            <a:noFill/>
            <a:round/>
            <a:headEnd/>
            <a:tailEnd/>
          </a:ln>
        </p:spPr>
        <p:txBody>
          <a:bodyPr/>
          <a:lstStyle/>
          <a:p>
            <a:endParaRPr lang="en-US"/>
          </a:p>
        </p:txBody>
      </p:sp>
      <p:sp>
        <p:nvSpPr>
          <p:cNvPr id="25609" name="Rectangle 37"/>
          <p:cNvSpPr>
            <a:spLocks noChangeArrowheads="1"/>
          </p:cNvSpPr>
          <p:nvPr/>
        </p:nvSpPr>
        <p:spPr bwMode="auto">
          <a:xfrm>
            <a:off x="8048625" y="962025"/>
            <a:ext cx="171450" cy="742950"/>
          </a:xfrm>
          <a:prstGeom prst="rect">
            <a:avLst/>
          </a:prstGeom>
          <a:noFill/>
          <a:ln w="9525" algn="ctr">
            <a:noFill/>
            <a:miter lim="800000"/>
            <a:headEnd/>
            <a:tailEnd/>
          </a:ln>
        </p:spPr>
        <p:txBody>
          <a:bodyPr wrap="none" anchor="ctr"/>
          <a:lstStyle/>
          <a:p>
            <a:endParaRPr lang="en-US" sz="2400">
              <a:latin typeface="Arial Narrow" pitchFamily="34" charset="0"/>
            </a:endParaRPr>
          </a:p>
        </p:txBody>
      </p:sp>
      <p:sp>
        <p:nvSpPr>
          <p:cNvPr id="25610" name="Rectangle 38"/>
          <p:cNvSpPr>
            <a:spLocks noChangeArrowheads="1"/>
          </p:cNvSpPr>
          <p:nvPr/>
        </p:nvSpPr>
        <p:spPr bwMode="auto">
          <a:xfrm>
            <a:off x="6076950" y="790575"/>
            <a:ext cx="2095500" cy="838200"/>
          </a:xfrm>
          <a:prstGeom prst="rect">
            <a:avLst/>
          </a:prstGeom>
          <a:noFill/>
          <a:ln w="9525" algn="ctr">
            <a:noFill/>
            <a:miter lim="800000"/>
            <a:headEnd/>
            <a:tailEnd/>
          </a:ln>
        </p:spPr>
        <p:txBody>
          <a:bodyPr wrap="none" anchor="ctr"/>
          <a:lstStyle/>
          <a:p>
            <a:endParaRPr lang="en-US" sz="2400">
              <a:latin typeface="Arial Narrow" pitchFamily="34" charset="0"/>
            </a:endParaRPr>
          </a:p>
        </p:txBody>
      </p:sp>
      <p:sp>
        <p:nvSpPr>
          <p:cNvPr id="25611" name="Freeform 40"/>
          <p:cNvSpPr>
            <a:spLocks/>
          </p:cNvSpPr>
          <p:nvPr/>
        </p:nvSpPr>
        <p:spPr bwMode="auto">
          <a:xfrm>
            <a:off x="6762750" y="906463"/>
            <a:ext cx="474663" cy="795337"/>
          </a:xfrm>
          <a:custGeom>
            <a:avLst/>
            <a:gdLst>
              <a:gd name="T0" fmla="*/ 2147483647 w 299"/>
              <a:gd name="T1" fmla="*/ 2147483647 h 501"/>
              <a:gd name="T2" fmla="*/ 2147483647 w 299"/>
              <a:gd name="T3" fmla="*/ 2147483647 h 501"/>
              <a:gd name="T4" fmla="*/ 2147483647 w 299"/>
              <a:gd name="T5" fmla="*/ 2147483647 h 501"/>
              <a:gd name="T6" fmla="*/ 2147483647 w 299"/>
              <a:gd name="T7" fmla="*/ 2147483647 h 501"/>
              <a:gd name="T8" fmla="*/ 2147483647 w 299"/>
              <a:gd name="T9" fmla="*/ 2147483647 h 501"/>
              <a:gd name="T10" fmla="*/ 2147483647 w 299"/>
              <a:gd name="T11" fmla="*/ 2147483647 h 501"/>
              <a:gd name="T12" fmla="*/ 2147483647 w 299"/>
              <a:gd name="T13" fmla="*/ 2147483647 h 501"/>
              <a:gd name="T14" fmla="*/ 2147483647 w 299"/>
              <a:gd name="T15" fmla="*/ 2147483647 h 501"/>
              <a:gd name="T16" fmla="*/ 2147483647 w 299"/>
              <a:gd name="T17" fmla="*/ 2147483647 h 501"/>
              <a:gd name="T18" fmla="*/ 2147483647 w 299"/>
              <a:gd name="T19" fmla="*/ 2147483647 h 50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9"/>
              <a:gd name="T31" fmla="*/ 0 h 501"/>
              <a:gd name="T32" fmla="*/ 299 w 299"/>
              <a:gd name="T33" fmla="*/ 501 h 50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9" h="501">
                <a:moveTo>
                  <a:pt x="222" y="501"/>
                </a:moveTo>
                <a:cubicBezTo>
                  <a:pt x="194" y="459"/>
                  <a:pt x="210" y="473"/>
                  <a:pt x="180" y="453"/>
                </a:cubicBezTo>
                <a:cubicBezTo>
                  <a:pt x="158" y="420"/>
                  <a:pt x="127" y="413"/>
                  <a:pt x="96" y="393"/>
                </a:cubicBezTo>
                <a:cubicBezTo>
                  <a:pt x="74" y="359"/>
                  <a:pt x="60" y="321"/>
                  <a:pt x="42" y="285"/>
                </a:cubicBezTo>
                <a:cubicBezTo>
                  <a:pt x="39" y="279"/>
                  <a:pt x="33" y="274"/>
                  <a:pt x="30" y="267"/>
                </a:cubicBezTo>
                <a:cubicBezTo>
                  <a:pt x="25" y="255"/>
                  <a:pt x="18" y="231"/>
                  <a:pt x="18" y="231"/>
                </a:cubicBezTo>
                <a:cubicBezTo>
                  <a:pt x="26" y="102"/>
                  <a:pt x="0" y="0"/>
                  <a:pt x="276" y="141"/>
                </a:cubicBezTo>
                <a:cubicBezTo>
                  <a:pt x="299" y="153"/>
                  <a:pt x="274" y="246"/>
                  <a:pt x="264" y="285"/>
                </a:cubicBezTo>
                <a:cubicBezTo>
                  <a:pt x="259" y="360"/>
                  <a:pt x="256" y="410"/>
                  <a:pt x="216" y="471"/>
                </a:cubicBezTo>
                <a:cubicBezTo>
                  <a:pt x="223" y="493"/>
                  <a:pt x="222" y="483"/>
                  <a:pt x="222" y="501"/>
                </a:cubicBezTo>
                <a:close/>
              </a:path>
            </a:pathLst>
          </a:custGeom>
          <a:noFill/>
          <a:ln w="9525">
            <a:noFill/>
            <a:round/>
            <a:headEnd/>
            <a:tailEnd/>
          </a:ln>
        </p:spPr>
        <p:txBody>
          <a:bodyPr/>
          <a:lstStyle/>
          <a:p>
            <a:endParaRPr lang="en-US"/>
          </a:p>
        </p:txBody>
      </p:sp>
      <p:graphicFrame>
        <p:nvGraphicFramePr>
          <p:cNvPr id="25644" name="Group 44"/>
          <p:cNvGraphicFramePr>
            <a:graphicFrameLocks noGrp="1"/>
          </p:cNvGraphicFramePr>
          <p:nvPr/>
        </p:nvGraphicFramePr>
        <p:xfrm>
          <a:off x="411987" y="1268084"/>
          <a:ext cx="4798368" cy="5380715"/>
        </p:xfrm>
        <a:graphic>
          <a:graphicData uri="http://schemas.openxmlformats.org/drawingml/2006/table">
            <a:tbl>
              <a:tblPr/>
              <a:tblGrid>
                <a:gridCol w="2032946"/>
                <a:gridCol w="1387851"/>
                <a:gridCol w="1377571"/>
              </a:tblGrid>
              <a:tr h="339324">
                <a:tc>
                  <a:txBody>
                    <a:bodyPr/>
                    <a:lstStyle/>
                    <a:p>
                      <a:pPr marL="0" marR="0" lvl="0" indent="0" algn="ctr" defTabSz="914400" rtl="0" eaLnBrk="1" fontAlgn="base" latinLnBrk="0" hangingPunct="1">
                        <a:lnSpc>
                          <a:spcPct val="100000"/>
                        </a:lnSpc>
                        <a:spcBef>
                          <a:spcPct val="20000"/>
                        </a:spcBef>
                        <a:spcAft>
                          <a:spcPct val="0"/>
                        </a:spcAft>
                        <a:buClr>
                          <a:srgbClr val="00549F"/>
                        </a:buClr>
                        <a:buSzPct val="110000"/>
                        <a:buFont typeface="Wingdings" pitchFamily="2" charset="2"/>
                        <a:buNone/>
                        <a:tabLst/>
                      </a:pPr>
                      <a:r>
                        <a:rPr kumimoji="0" lang="en-US" sz="1400" b="1" i="0" u="none" strike="noStrike" cap="none" normalizeH="0" baseline="0" dirty="0" smtClean="0">
                          <a:ln>
                            <a:noFill/>
                          </a:ln>
                          <a:solidFill>
                            <a:schemeClr val="tx1"/>
                          </a:solidFill>
                          <a:effectLst/>
                          <a:latin typeface="Arial Narrow" pitchFamily="34" charset="0"/>
                          <a:ea typeface="ＭＳ Ｐゴシック"/>
                          <a:cs typeface="ＭＳ Ｐゴシック"/>
                        </a:rPr>
                        <a:t>BRIDGE PLUG</a:t>
                      </a:r>
                    </a:p>
                  </a:txBody>
                  <a:tcPr anchor="ctr" horzOverflow="overflow">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20000"/>
                        </a:spcBef>
                        <a:spcAft>
                          <a:spcPct val="0"/>
                        </a:spcAft>
                        <a:buClr>
                          <a:srgbClr val="00549F"/>
                        </a:buClr>
                        <a:buSzPct val="110000"/>
                        <a:buFont typeface="Wingdings" pitchFamily="2" charset="2"/>
                        <a:buNone/>
                        <a:tabLst/>
                      </a:pPr>
                      <a:r>
                        <a:rPr kumimoji="0" lang="en-US" sz="1400" b="1" i="0" u="none" strike="noStrike" cap="none" normalizeH="0" baseline="0" dirty="0" smtClean="0">
                          <a:ln>
                            <a:noFill/>
                          </a:ln>
                          <a:solidFill>
                            <a:schemeClr val="tx1"/>
                          </a:solidFill>
                          <a:effectLst/>
                          <a:latin typeface="Arial Narrow" pitchFamily="34" charset="0"/>
                          <a:ea typeface="ＭＳ Ｐゴシック"/>
                          <a:cs typeface="ＭＳ Ｐゴシック"/>
                        </a:rPr>
                        <a:t>FRAC PLUG</a:t>
                      </a:r>
                    </a:p>
                  </a:txBody>
                  <a:tcPr anchor="ctr" horzOverflow="overflow">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lnTlToBr>
                      <a:noFill/>
                    </a:lnTlToBr>
                    <a:lnBlToTr>
                      <a:noFill/>
                    </a:lnBlToTr>
                    <a:noFill/>
                  </a:tcPr>
                </a:tc>
                <a:tc hMerge="1">
                  <a:txBody>
                    <a:bodyPr/>
                    <a:lstStyle/>
                    <a:p>
                      <a:endParaRPr lang="en-US"/>
                    </a:p>
                  </a:txBody>
                  <a:tcPr/>
                </a:tc>
              </a:tr>
              <a:tr h="1046276">
                <a:tc>
                  <a:txBody>
                    <a:bodyPr/>
                    <a:lstStyle/>
                    <a:p>
                      <a:pPr marL="0" marR="0" lvl="0" indent="0" algn="ctr" defTabSz="914400" rtl="0" eaLnBrk="1" fontAlgn="base" latinLnBrk="0" hangingPunct="1">
                        <a:lnSpc>
                          <a:spcPct val="100000"/>
                        </a:lnSpc>
                        <a:spcBef>
                          <a:spcPct val="0"/>
                        </a:spcBef>
                        <a:spcAft>
                          <a:spcPct val="0"/>
                        </a:spcAft>
                        <a:buClr>
                          <a:srgbClr val="00549F"/>
                        </a:buClr>
                        <a:buSzPct val="110000"/>
                        <a:buFont typeface="Wingdings" pitchFamily="2" charset="2"/>
                        <a:buNone/>
                        <a:tabLst/>
                      </a:pPr>
                      <a:r>
                        <a:rPr kumimoji="0" lang="en-US" sz="1600" b="0" i="0" u="none" strike="noStrike" cap="none" normalizeH="0" baseline="0" dirty="0" smtClean="0">
                          <a:ln>
                            <a:noFill/>
                          </a:ln>
                          <a:solidFill>
                            <a:schemeClr val="tx1"/>
                          </a:solidFill>
                          <a:effectLst/>
                          <a:latin typeface="Arial Narrow" pitchFamily="34" charset="0"/>
                          <a:ea typeface="ＭＳ Ｐゴシック"/>
                          <a:cs typeface="ＭＳ Ｐゴシック"/>
                        </a:rPr>
                        <a:t>A </a:t>
                      </a:r>
                      <a:r>
                        <a:rPr kumimoji="0" lang="en-US" sz="1600" b="1" i="0" u="none" strike="noStrike" cap="none" normalizeH="0" baseline="0" dirty="0" smtClean="0">
                          <a:ln>
                            <a:noFill/>
                          </a:ln>
                          <a:solidFill>
                            <a:schemeClr val="tx1"/>
                          </a:solidFill>
                          <a:effectLst/>
                          <a:latin typeface="Arial Narrow" pitchFamily="34" charset="0"/>
                          <a:ea typeface="ＭＳ Ｐゴシック"/>
                          <a:cs typeface="ＭＳ Ｐゴシック"/>
                        </a:rPr>
                        <a:t>solid plug </a:t>
                      </a:r>
                      <a:r>
                        <a:rPr kumimoji="0" lang="en-US" sz="1600" b="0" i="0" u="none" strike="noStrike" cap="none" normalizeH="0" baseline="0" dirty="0" smtClean="0">
                          <a:ln>
                            <a:noFill/>
                          </a:ln>
                          <a:solidFill>
                            <a:schemeClr val="tx1"/>
                          </a:solidFill>
                          <a:effectLst/>
                          <a:latin typeface="Arial Narrow" pitchFamily="34" charset="0"/>
                          <a:ea typeface="ＭＳ Ｐゴシック"/>
                          <a:cs typeface="ＭＳ Ｐゴシック"/>
                        </a:rPr>
                        <a:t>that seals pressure from above  and below the tool</a:t>
                      </a:r>
                    </a:p>
                  </a:txBody>
                  <a:tcPr anchor="ctr" horzOverflow="overflow">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
                          <a:srgbClr val="00549F"/>
                        </a:buClr>
                        <a:buSzPct val="110000"/>
                        <a:buFont typeface="Wingdings" pitchFamily="2" charset="2"/>
                        <a:buNone/>
                        <a:tabLst/>
                      </a:pPr>
                      <a:r>
                        <a:rPr kumimoji="0" lang="en-US" sz="1600" b="0" i="0" u="none" strike="noStrike" cap="none" normalizeH="0" baseline="0" dirty="0" smtClean="0">
                          <a:ln>
                            <a:noFill/>
                          </a:ln>
                          <a:solidFill>
                            <a:schemeClr val="tx1"/>
                          </a:solidFill>
                          <a:effectLst/>
                          <a:latin typeface="Arial Narrow" pitchFamily="34" charset="0"/>
                          <a:ea typeface="ＭＳ Ｐゴシック"/>
                          <a:cs typeface="ＭＳ Ｐゴシック"/>
                        </a:rPr>
                        <a:t>A plug containing a </a:t>
                      </a:r>
                      <a:r>
                        <a:rPr kumimoji="0" lang="en-US" sz="1600" b="1" i="0" u="none" strike="noStrike" cap="none" normalizeH="0" baseline="0" dirty="0" smtClean="0">
                          <a:ln>
                            <a:noFill/>
                          </a:ln>
                          <a:solidFill>
                            <a:schemeClr val="tx1"/>
                          </a:solidFill>
                          <a:effectLst/>
                          <a:latin typeface="Arial Narrow" pitchFamily="34" charset="0"/>
                          <a:ea typeface="ＭＳ Ｐゴシック"/>
                          <a:cs typeface="ＭＳ Ｐゴシック"/>
                        </a:rPr>
                        <a:t>one-way check valve</a:t>
                      </a:r>
                      <a:r>
                        <a:rPr kumimoji="0" lang="en-US" sz="1600" b="0" i="0" u="none" strike="noStrike" cap="none" normalizeH="0" baseline="0" dirty="0" smtClean="0">
                          <a:ln>
                            <a:noFill/>
                          </a:ln>
                          <a:solidFill>
                            <a:schemeClr val="tx1"/>
                          </a:solidFill>
                          <a:effectLst/>
                          <a:latin typeface="Arial Narrow" pitchFamily="34" charset="0"/>
                          <a:ea typeface="ＭＳ Ｐゴシック"/>
                          <a:cs typeface="ＭＳ Ｐゴシック"/>
                        </a:rPr>
                        <a:t> that seals pressure from above the tool, but </a:t>
                      </a:r>
                      <a:r>
                        <a:rPr kumimoji="0" lang="en-US" sz="1600" b="1" i="0" u="none" strike="noStrike" cap="none" normalizeH="0" baseline="0" dirty="0" smtClean="0">
                          <a:ln>
                            <a:noFill/>
                          </a:ln>
                          <a:solidFill>
                            <a:schemeClr val="tx1"/>
                          </a:solidFill>
                          <a:effectLst/>
                          <a:latin typeface="Arial Narrow" pitchFamily="34" charset="0"/>
                          <a:ea typeface="ＭＳ Ｐゴシック"/>
                          <a:cs typeface="ＭＳ Ｐゴシック"/>
                        </a:rPr>
                        <a:t>allows flow </a:t>
                      </a:r>
                      <a:r>
                        <a:rPr kumimoji="0" lang="en-US" sz="1600" b="0" i="0" u="none" strike="noStrike" cap="none" normalizeH="0" baseline="0" dirty="0" smtClean="0">
                          <a:ln>
                            <a:noFill/>
                          </a:ln>
                          <a:solidFill>
                            <a:schemeClr val="tx1"/>
                          </a:solidFill>
                          <a:effectLst/>
                          <a:latin typeface="Arial Narrow" pitchFamily="34" charset="0"/>
                          <a:ea typeface="ＭＳ Ｐゴシック"/>
                          <a:cs typeface="ＭＳ Ｐゴシック"/>
                        </a:rPr>
                        <a:t>through the tool from below</a:t>
                      </a:r>
                    </a:p>
                  </a:txBody>
                  <a:tcPr anchor="ctr" horzOverflow="overflow">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lnTlToBr>
                      <a:noFill/>
                    </a:lnTlToBr>
                    <a:lnBlToTr>
                      <a:noFill/>
                    </a:lnBlToTr>
                    <a:noFill/>
                  </a:tcPr>
                </a:tc>
                <a:tc hMerge="1">
                  <a:txBody>
                    <a:bodyPr/>
                    <a:lstStyle/>
                    <a:p>
                      <a:endParaRPr lang="en-US"/>
                    </a:p>
                  </a:txBody>
                  <a:tcPr/>
                </a:tc>
              </a:tr>
              <a:tr h="3898126">
                <a:tc>
                  <a:txBody>
                    <a:bodyPr/>
                    <a:lstStyle/>
                    <a:p>
                      <a:pPr marL="0" marR="0" lvl="0" indent="0" algn="ctr" defTabSz="914400" rtl="0" eaLnBrk="1" fontAlgn="base" latinLnBrk="0" hangingPunct="1">
                        <a:lnSpc>
                          <a:spcPct val="100000"/>
                        </a:lnSpc>
                        <a:spcBef>
                          <a:spcPct val="20000"/>
                        </a:spcBef>
                        <a:spcAft>
                          <a:spcPct val="0"/>
                        </a:spcAft>
                        <a:buClr>
                          <a:srgbClr val="00549F"/>
                        </a:buClr>
                        <a:buSzPct val="110000"/>
                        <a:buFont typeface="Wingdings" pitchFamily="2" charset="2"/>
                        <a:buNone/>
                        <a:tabLst/>
                      </a:pPr>
                      <a:endParaRPr kumimoji="0" lang="en-US" sz="1000" b="0" i="0" u="none" strike="noStrike" cap="none" normalizeH="0" baseline="0" dirty="0" smtClean="0">
                        <a:ln>
                          <a:noFill/>
                        </a:ln>
                        <a:solidFill>
                          <a:schemeClr val="tx1"/>
                        </a:solidFill>
                        <a:effectLst/>
                        <a:latin typeface="Arial Narrow" pitchFamily="34" charset="0"/>
                        <a:ea typeface="ＭＳ Ｐゴシック"/>
                        <a:cs typeface="ＭＳ Ｐゴシック"/>
                      </a:endParaRPr>
                    </a:p>
                    <a:p>
                      <a:pPr marL="0" marR="0" lvl="0" indent="0" algn="ctr" defTabSz="914400" rtl="0" eaLnBrk="1" fontAlgn="base" latinLnBrk="0" hangingPunct="1">
                        <a:lnSpc>
                          <a:spcPct val="100000"/>
                        </a:lnSpc>
                        <a:spcBef>
                          <a:spcPct val="20000"/>
                        </a:spcBef>
                        <a:spcAft>
                          <a:spcPct val="0"/>
                        </a:spcAft>
                        <a:buClr>
                          <a:srgbClr val="00549F"/>
                        </a:buClr>
                        <a:buSzPct val="110000"/>
                        <a:buFont typeface="Wingdings" pitchFamily="2" charset="2"/>
                        <a:buNone/>
                        <a:tabLst/>
                      </a:pPr>
                      <a:endParaRPr kumimoji="0" lang="en-US" sz="1000" b="0" i="0" u="none" strike="noStrike" cap="none" normalizeH="0" baseline="0" dirty="0" smtClean="0">
                        <a:ln>
                          <a:noFill/>
                        </a:ln>
                        <a:solidFill>
                          <a:schemeClr val="tx1"/>
                        </a:solidFill>
                        <a:effectLst/>
                        <a:latin typeface="Arial Narrow" pitchFamily="34" charset="0"/>
                        <a:ea typeface="ＭＳ Ｐゴシック"/>
                        <a:cs typeface="ＭＳ Ｐゴシック"/>
                      </a:endParaRPr>
                    </a:p>
                    <a:p>
                      <a:pPr marL="0" marR="0" lvl="0" indent="0" algn="ctr" defTabSz="914400" rtl="0" eaLnBrk="1" fontAlgn="base" latinLnBrk="0" hangingPunct="1">
                        <a:lnSpc>
                          <a:spcPct val="100000"/>
                        </a:lnSpc>
                        <a:spcBef>
                          <a:spcPct val="20000"/>
                        </a:spcBef>
                        <a:spcAft>
                          <a:spcPct val="0"/>
                        </a:spcAft>
                        <a:buClr>
                          <a:srgbClr val="00549F"/>
                        </a:buClr>
                        <a:buSzPct val="110000"/>
                        <a:buFont typeface="Wingdings" pitchFamily="2" charset="2"/>
                        <a:buNone/>
                        <a:tabLst/>
                      </a:pPr>
                      <a:endParaRPr kumimoji="0" lang="en-US" sz="1000" b="0" i="0" u="none" strike="noStrike" cap="none" normalizeH="0" baseline="0" dirty="0" smtClean="0">
                        <a:ln>
                          <a:noFill/>
                        </a:ln>
                        <a:solidFill>
                          <a:schemeClr val="tx1"/>
                        </a:solidFill>
                        <a:effectLst/>
                        <a:latin typeface="Arial Narrow" pitchFamily="34" charset="0"/>
                        <a:ea typeface="ＭＳ Ｐゴシック"/>
                        <a:cs typeface="ＭＳ Ｐゴシック"/>
                      </a:endParaRPr>
                    </a:p>
                    <a:p>
                      <a:pPr marL="0" marR="0" lvl="0" indent="0" algn="ctr" defTabSz="914400" rtl="0" eaLnBrk="1" fontAlgn="base" latinLnBrk="0" hangingPunct="1">
                        <a:lnSpc>
                          <a:spcPct val="100000"/>
                        </a:lnSpc>
                        <a:spcBef>
                          <a:spcPct val="20000"/>
                        </a:spcBef>
                        <a:spcAft>
                          <a:spcPct val="0"/>
                        </a:spcAft>
                        <a:buClr>
                          <a:srgbClr val="00549F"/>
                        </a:buClr>
                        <a:buSzPct val="110000"/>
                        <a:buFont typeface="Wingdings" pitchFamily="2" charset="2"/>
                        <a:buNone/>
                        <a:tabLst/>
                      </a:pPr>
                      <a:endParaRPr kumimoji="0" lang="en-US" sz="1000" b="0" i="0" u="none" strike="noStrike" cap="none" normalizeH="0" baseline="0" dirty="0" smtClean="0">
                        <a:ln>
                          <a:noFill/>
                        </a:ln>
                        <a:solidFill>
                          <a:schemeClr val="tx1"/>
                        </a:solidFill>
                        <a:effectLst/>
                        <a:latin typeface="Arial Narrow" pitchFamily="34" charset="0"/>
                        <a:ea typeface="ＭＳ Ｐゴシック"/>
                        <a:cs typeface="ＭＳ Ｐゴシック"/>
                      </a:endParaRPr>
                    </a:p>
                    <a:p>
                      <a:pPr marL="0" marR="0" lvl="0" indent="0" algn="ctr" defTabSz="914400" rtl="0" eaLnBrk="1" fontAlgn="base" latinLnBrk="0" hangingPunct="1">
                        <a:lnSpc>
                          <a:spcPct val="100000"/>
                        </a:lnSpc>
                        <a:spcBef>
                          <a:spcPct val="20000"/>
                        </a:spcBef>
                        <a:spcAft>
                          <a:spcPct val="0"/>
                        </a:spcAft>
                        <a:buClr>
                          <a:srgbClr val="00549F"/>
                        </a:buClr>
                        <a:buSzPct val="110000"/>
                        <a:buFont typeface="Wingdings" pitchFamily="2" charset="2"/>
                        <a:buNone/>
                        <a:tabLst/>
                      </a:pPr>
                      <a:endParaRPr kumimoji="0" lang="en-US" sz="1000" b="0" i="0" u="none" strike="noStrike" cap="none" normalizeH="0" baseline="0" dirty="0" smtClean="0">
                        <a:ln>
                          <a:noFill/>
                        </a:ln>
                        <a:solidFill>
                          <a:schemeClr val="tx1"/>
                        </a:solidFill>
                        <a:effectLst/>
                        <a:latin typeface="Arial Narrow" pitchFamily="34" charset="0"/>
                        <a:ea typeface="ＭＳ Ｐゴシック"/>
                        <a:cs typeface="ＭＳ Ｐゴシック"/>
                      </a:endParaRPr>
                    </a:p>
                    <a:p>
                      <a:pPr marL="0" marR="0" lvl="0" indent="0" algn="ctr" defTabSz="914400" rtl="0" eaLnBrk="1" fontAlgn="base" latinLnBrk="0" hangingPunct="1">
                        <a:lnSpc>
                          <a:spcPct val="100000"/>
                        </a:lnSpc>
                        <a:spcBef>
                          <a:spcPct val="20000"/>
                        </a:spcBef>
                        <a:spcAft>
                          <a:spcPct val="0"/>
                        </a:spcAft>
                        <a:buClr>
                          <a:srgbClr val="00549F"/>
                        </a:buClr>
                        <a:buSzPct val="110000"/>
                        <a:buFont typeface="Wingdings" pitchFamily="2" charset="2"/>
                        <a:buNone/>
                        <a:tabLst/>
                      </a:pPr>
                      <a:endParaRPr kumimoji="0" lang="en-US" sz="1000" b="0" i="0" u="none" strike="noStrike" cap="none" normalizeH="0" baseline="0" dirty="0" smtClean="0">
                        <a:ln>
                          <a:noFill/>
                        </a:ln>
                        <a:solidFill>
                          <a:schemeClr val="tx1"/>
                        </a:solidFill>
                        <a:effectLst/>
                        <a:latin typeface="Arial Narrow" pitchFamily="34" charset="0"/>
                        <a:ea typeface="ＭＳ Ｐゴシック"/>
                        <a:cs typeface="ＭＳ Ｐゴシック"/>
                      </a:endParaRPr>
                    </a:p>
                    <a:p>
                      <a:pPr marL="0" marR="0" lvl="0" indent="0" algn="ctr" defTabSz="914400" rtl="0" eaLnBrk="1" fontAlgn="base" latinLnBrk="0" hangingPunct="1">
                        <a:lnSpc>
                          <a:spcPct val="100000"/>
                        </a:lnSpc>
                        <a:spcBef>
                          <a:spcPct val="20000"/>
                        </a:spcBef>
                        <a:spcAft>
                          <a:spcPct val="0"/>
                        </a:spcAft>
                        <a:buClr>
                          <a:srgbClr val="00549F"/>
                        </a:buClr>
                        <a:buSzPct val="110000"/>
                        <a:buFont typeface="Wingdings" pitchFamily="2" charset="2"/>
                        <a:buNone/>
                        <a:tabLst/>
                      </a:pPr>
                      <a:endParaRPr kumimoji="0" lang="en-US" sz="1000" b="0" i="0" u="none" strike="noStrike" cap="none" normalizeH="0" baseline="0" dirty="0" smtClean="0">
                        <a:ln>
                          <a:noFill/>
                        </a:ln>
                        <a:solidFill>
                          <a:schemeClr val="tx1"/>
                        </a:solidFill>
                        <a:effectLst/>
                        <a:latin typeface="Arial Narrow" pitchFamily="34" charset="0"/>
                        <a:ea typeface="ＭＳ Ｐゴシック"/>
                        <a:cs typeface="ＭＳ Ｐゴシック"/>
                      </a:endParaRPr>
                    </a:p>
                    <a:p>
                      <a:pPr marL="0" marR="0" lvl="0" indent="0" algn="ctr" defTabSz="914400" rtl="0" eaLnBrk="1" fontAlgn="base" latinLnBrk="0" hangingPunct="1">
                        <a:lnSpc>
                          <a:spcPct val="100000"/>
                        </a:lnSpc>
                        <a:spcBef>
                          <a:spcPct val="20000"/>
                        </a:spcBef>
                        <a:spcAft>
                          <a:spcPct val="0"/>
                        </a:spcAft>
                        <a:buClr>
                          <a:srgbClr val="00549F"/>
                        </a:buClr>
                        <a:buSzPct val="110000"/>
                        <a:buFont typeface="Wingdings" pitchFamily="2" charset="2"/>
                        <a:buNone/>
                        <a:tabLst/>
                      </a:pPr>
                      <a:endParaRPr kumimoji="0" lang="en-US" sz="1000" b="0" i="0" u="none" strike="noStrike" cap="none" normalizeH="0" baseline="0" dirty="0" smtClean="0">
                        <a:ln>
                          <a:noFill/>
                        </a:ln>
                        <a:solidFill>
                          <a:schemeClr val="tx1"/>
                        </a:solidFill>
                        <a:effectLst/>
                        <a:latin typeface="Arial Narrow" pitchFamily="34" charset="0"/>
                        <a:ea typeface="ＭＳ Ｐゴシック"/>
                        <a:cs typeface="ＭＳ Ｐゴシック"/>
                      </a:endParaRPr>
                    </a:p>
                    <a:p>
                      <a:pPr marL="0" marR="0" lvl="0" indent="0" algn="ctr" defTabSz="914400" rtl="0" eaLnBrk="1" fontAlgn="base" latinLnBrk="0" hangingPunct="1">
                        <a:lnSpc>
                          <a:spcPct val="100000"/>
                        </a:lnSpc>
                        <a:spcBef>
                          <a:spcPct val="20000"/>
                        </a:spcBef>
                        <a:spcAft>
                          <a:spcPct val="0"/>
                        </a:spcAft>
                        <a:buClr>
                          <a:srgbClr val="00549F"/>
                        </a:buClr>
                        <a:buSzPct val="110000"/>
                        <a:buFont typeface="Wingdings" pitchFamily="2" charset="2"/>
                        <a:buNone/>
                        <a:tabLst/>
                      </a:pPr>
                      <a:endParaRPr kumimoji="0" lang="en-US" sz="1000" b="0" i="0" u="none" strike="noStrike" cap="none" normalizeH="0" baseline="0" dirty="0" smtClean="0">
                        <a:ln>
                          <a:noFill/>
                        </a:ln>
                        <a:solidFill>
                          <a:schemeClr val="tx1"/>
                        </a:solidFill>
                        <a:effectLst/>
                        <a:latin typeface="Arial Narrow" pitchFamily="34" charset="0"/>
                        <a:ea typeface="ＭＳ Ｐゴシック"/>
                        <a:cs typeface="ＭＳ Ｐゴシック"/>
                      </a:endParaRPr>
                    </a:p>
                    <a:p>
                      <a:pPr marL="0" marR="0" lvl="0" indent="0" algn="ctr" defTabSz="914400" rtl="0" eaLnBrk="1" fontAlgn="base" latinLnBrk="0" hangingPunct="1">
                        <a:lnSpc>
                          <a:spcPct val="100000"/>
                        </a:lnSpc>
                        <a:spcBef>
                          <a:spcPct val="20000"/>
                        </a:spcBef>
                        <a:spcAft>
                          <a:spcPct val="0"/>
                        </a:spcAft>
                        <a:buClr>
                          <a:srgbClr val="00549F"/>
                        </a:buClr>
                        <a:buSzPct val="110000"/>
                        <a:buFont typeface="Wingdings" pitchFamily="2" charset="2"/>
                        <a:buNone/>
                        <a:tabLst/>
                      </a:pPr>
                      <a:endParaRPr kumimoji="0" lang="en-US" sz="1000" b="0" i="0" u="none" strike="noStrike" cap="none" normalizeH="0" baseline="0" dirty="0" smtClean="0">
                        <a:ln>
                          <a:noFill/>
                        </a:ln>
                        <a:solidFill>
                          <a:schemeClr val="tx1"/>
                        </a:solidFill>
                        <a:effectLst/>
                        <a:latin typeface="Arial Narrow" pitchFamily="34" charset="0"/>
                        <a:ea typeface="ＭＳ Ｐゴシック"/>
                        <a:cs typeface="ＭＳ Ｐゴシック"/>
                      </a:endParaRPr>
                    </a:p>
                    <a:p>
                      <a:pPr marL="0" marR="0" lvl="0" indent="0" algn="ctr" defTabSz="914400" rtl="0" eaLnBrk="1" fontAlgn="base" latinLnBrk="0" hangingPunct="1">
                        <a:lnSpc>
                          <a:spcPct val="100000"/>
                        </a:lnSpc>
                        <a:spcBef>
                          <a:spcPct val="20000"/>
                        </a:spcBef>
                        <a:spcAft>
                          <a:spcPct val="0"/>
                        </a:spcAft>
                        <a:buClr>
                          <a:srgbClr val="00549F"/>
                        </a:buClr>
                        <a:buSzPct val="110000"/>
                        <a:buFont typeface="Wingdings" pitchFamily="2" charset="2"/>
                        <a:buNone/>
                        <a:tabLst/>
                      </a:pPr>
                      <a:endParaRPr kumimoji="0" lang="en-US" sz="1000" b="0" i="0" u="none" strike="noStrike" cap="none" normalizeH="0" baseline="0" dirty="0" smtClean="0">
                        <a:ln>
                          <a:noFill/>
                        </a:ln>
                        <a:solidFill>
                          <a:schemeClr val="tx1"/>
                        </a:solidFill>
                        <a:effectLst/>
                        <a:latin typeface="Arial Narrow" pitchFamily="34" charset="0"/>
                        <a:ea typeface="ＭＳ Ｐゴシック"/>
                        <a:cs typeface="ＭＳ Ｐゴシック"/>
                      </a:endParaRPr>
                    </a:p>
                    <a:p>
                      <a:pPr marL="0" marR="0" lvl="0" indent="0" algn="ctr" defTabSz="914400" rtl="0" eaLnBrk="1" fontAlgn="base" latinLnBrk="0" hangingPunct="1">
                        <a:lnSpc>
                          <a:spcPct val="100000"/>
                        </a:lnSpc>
                        <a:spcBef>
                          <a:spcPct val="20000"/>
                        </a:spcBef>
                        <a:spcAft>
                          <a:spcPct val="0"/>
                        </a:spcAft>
                        <a:buClr>
                          <a:srgbClr val="00549F"/>
                        </a:buClr>
                        <a:buSzPct val="110000"/>
                        <a:buFont typeface="Wingdings" pitchFamily="2" charset="2"/>
                        <a:buNone/>
                        <a:tabLst/>
                      </a:pPr>
                      <a:endParaRPr kumimoji="0" lang="en-US" sz="1000" b="0" i="0" u="none" strike="noStrike" cap="none" normalizeH="0" baseline="0" dirty="0" smtClean="0">
                        <a:ln>
                          <a:noFill/>
                        </a:ln>
                        <a:solidFill>
                          <a:schemeClr val="tx1"/>
                        </a:solidFill>
                        <a:effectLst/>
                        <a:latin typeface="Arial Narrow" pitchFamily="34" charset="0"/>
                        <a:ea typeface="ＭＳ Ｐゴシック"/>
                        <a:cs typeface="ＭＳ Ｐゴシック"/>
                      </a:endParaRPr>
                    </a:p>
                    <a:p>
                      <a:pPr marL="0" marR="0" lvl="0" indent="0" algn="ctr" defTabSz="914400" rtl="0" eaLnBrk="1" fontAlgn="base" latinLnBrk="0" hangingPunct="1">
                        <a:lnSpc>
                          <a:spcPct val="100000"/>
                        </a:lnSpc>
                        <a:spcBef>
                          <a:spcPct val="20000"/>
                        </a:spcBef>
                        <a:spcAft>
                          <a:spcPct val="0"/>
                        </a:spcAft>
                        <a:buClr>
                          <a:srgbClr val="00549F"/>
                        </a:buClr>
                        <a:buSzPct val="110000"/>
                        <a:buFont typeface="Wingdings" pitchFamily="2" charset="2"/>
                        <a:buNone/>
                        <a:tabLst/>
                      </a:pPr>
                      <a:endParaRPr kumimoji="0" lang="en-US" sz="1000" b="0" i="0" u="none" strike="noStrike" cap="none" normalizeH="0" baseline="0" dirty="0" smtClean="0">
                        <a:ln>
                          <a:noFill/>
                        </a:ln>
                        <a:solidFill>
                          <a:schemeClr val="tx1"/>
                        </a:solidFill>
                        <a:effectLst/>
                        <a:latin typeface="Arial Narrow" pitchFamily="34" charset="0"/>
                        <a:ea typeface="ＭＳ Ｐゴシック"/>
                        <a:cs typeface="ＭＳ Ｐゴシック"/>
                      </a:endParaRPr>
                    </a:p>
                    <a:p>
                      <a:pPr marL="0" marR="0" lvl="0" indent="0" algn="ctr" defTabSz="914400" rtl="0" eaLnBrk="1" fontAlgn="base" latinLnBrk="0" hangingPunct="1">
                        <a:lnSpc>
                          <a:spcPct val="100000"/>
                        </a:lnSpc>
                        <a:spcBef>
                          <a:spcPct val="20000"/>
                        </a:spcBef>
                        <a:spcAft>
                          <a:spcPct val="0"/>
                        </a:spcAft>
                        <a:buClr>
                          <a:srgbClr val="00549F"/>
                        </a:buClr>
                        <a:buSzPct val="110000"/>
                        <a:buFont typeface="Wingdings" pitchFamily="2" charset="2"/>
                        <a:buNone/>
                        <a:tabLst/>
                      </a:pPr>
                      <a:endParaRPr kumimoji="0" lang="en-US" sz="1000" b="0" i="0" u="none" strike="noStrike" cap="none" normalizeH="0" baseline="0" dirty="0" smtClean="0">
                        <a:ln>
                          <a:noFill/>
                        </a:ln>
                        <a:solidFill>
                          <a:schemeClr val="tx1"/>
                        </a:solidFill>
                        <a:effectLst/>
                        <a:latin typeface="Arial Narrow" pitchFamily="34" charset="0"/>
                        <a:ea typeface="ＭＳ Ｐゴシック"/>
                        <a:cs typeface="ＭＳ Ｐゴシック"/>
                      </a:endParaRPr>
                    </a:p>
                    <a:p>
                      <a:pPr marL="0" marR="0" lvl="0" indent="0" algn="ctr" defTabSz="914400" rtl="0" eaLnBrk="1" fontAlgn="base" latinLnBrk="0" hangingPunct="1">
                        <a:lnSpc>
                          <a:spcPct val="100000"/>
                        </a:lnSpc>
                        <a:spcBef>
                          <a:spcPct val="20000"/>
                        </a:spcBef>
                        <a:spcAft>
                          <a:spcPct val="0"/>
                        </a:spcAft>
                        <a:buClr>
                          <a:srgbClr val="00549F"/>
                        </a:buClr>
                        <a:buSzPct val="110000"/>
                        <a:buFont typeface="Wingdings" pitchFamily="2" charset="2"/>
                        <a:buNone/>
                        <a:tabLst/>
                      </a:pPr>
                      <a:endParaRPr kumimoji="0" lang="en-US" sz="1000" b="0" i="0" u="none" strike="noStrike" cap="none" normalizeH="0" baseline="0" dirty="0" smtClean="0">
                        <a:ln>
                          <a:noFill/>
                        </a:ln>
                        <a:solidFill>
                          <a:schemeClr val="tx1"/>
                        </a:solidFill>
                        <a:effectLst/>
                        <a:latin typeface="Arial Narrow" pitchFamily="34" charset="0"/>
                        <a:ea typeface="ＭＳ Ｐゴシック"/>
                        <a:cs typeface="ＭＳ Ｐゴシック"/>
                      </a:endParaRPr>
                    </a:p>
                    <a:p>
                      <a:pPr marL="0" marR="0" lvl="0" indent="0" algn="ctr" defTabSz="914400" rtl="0" eaLnBrk="1" fontAlgn="base" latinLnBrk="0" hangingPunct="1">
                        <a:lnSpc>
                          <a:spcPct val="100000"/>
                        </a:lnSpc>
                        <a:spcBef>
                          <a:spcPct val="20000"/>
                        </a:spcBef>
                        <a:spcAft>
                          <a:spcPct val="0"/>
                        </a:spcAft>
                        <a:buClr>
                          <a:srgbClr val="00549F"/>
                        </a:buClr>
                        <a:buSzPct val="110000"/>
                        <a:buFont typeface="Wingdings" pitchFamily="2" charset="2"/>
                        <a:buNone/>
                        <a:tabLst/>
                      </a:pPr>
                      <a:endParaRPr kumimoji="0" lang="en-US" sz="1000" b="0" i="0" u="none" strike="noStrike" cap="none" normalizeH="0" baseline="0" dirty="0" smtClean="0">
                        <a:ln>
                          <a:noFill/>
                        </a:ln>
                        <a:solidFill>
                          <a:schemeClr val="tx1"/>
                        </a:solidFill>
                        <a:effectLst/>
                        <a:latin typeface="Arial Narrow" pitchFamily="34" charset="0"/>
                        <a:ea typeface="ＭＳ Ｐゴシック"/>
                        <a:cs typeface="ＭＳ Ｐゴシック"/>
                      </a:endParaRPr>
                    </a:p>
                    <a:p>
                      <a:pPr marL="0" marR="0" lvl="0" indent="0" algn="ctr" defTabSz="914400" rtl="0" eaLnBrk="1" fontAlgn="base" latinLnBrk="0" hangingPunct="1">
                        <a:lnSpc>
                          <a:spcPct val="100000"/>
                        </a:lnSpc>
                        <a:spcBef>
                          <a:spcPct val="20000"/>
                        </a:spcBef>
                        <a:spcAft>
                          <a:spcPct val="0"/>
                        </a:spcAft>
                        <a:buClr>
                          <a:srgbClr val="00549F"/>
                        </a:buClr>
                        <a:buSzPct val="110000"/>
                        <a:buFont typeface="Wingdings" pitchFamily="2" charset="2"/>
                        <a:buNone/>
                        <a:tabLst/>
                      </a:pPr>
                      <a:endParaRPr kumimoji="0" lang="en-US" sz="1000" b="0" i="0" u="none" strike="noStrike" cap="none" normalizeH="0" baseline="0" dirty="0" smtClean="0">
                        <a:ln>
                          <a:noFill/>
                        </a:ln>
                        <a:solidFill>
                          <a:schemeClr val="tx1"/>
                        </a:solidFill>
                        <a:effectLst/>
                        <a:latin typeface="Arial Narrow" pitchFamily="34" charset="0"/>
                        <a:ea typeface="ＭＳ Ｐゴシック"/>
                        <a:cs typeface="ＭＳ Ｐゴシック"/>
                      </a:endParaRPr>
                    </a:p>
                    <a:p>
                      <a:pPr marL="0" marR="0" lvl="0" indent="0" algn="ctr" defTabSz="914400" rtl="0" eaLnBrk="1" fontAlgn="base" latinLnBrk="0" hangingPunct="1">
                        <a:lnSpc>
                          <a:spcPct val="100000"/>
                        </a:lnSpc>
                        <a:spcBef>
                          <a:spcPct val="20000"/>
                        </a:spcBef>
                        <a:spcAft>
                          <a:spcPct val="0"/>
                        </a:spcAft>
                        <a:buClr>
                          <a:srgbClr val="00549F"/>
                        </a:buClr>
                        <a:buSzPct val="110000"/>
                        <a:buFont typeface="Wingdings" pitchFamily="2" charset="2"/>
                        <a:buNone/>
                        <a:tabLst/>
                      </a:pPr>
                      <a:endParaRPr kumimoji="0" lang="en-US" sz="1000" b="0" i="0" u="none" strike="noStrike" cap="none" normalizeH="0" baseline="0" dirty="0" smtClean="0">
                        <a:ln>
                          <a:noFill/>
                        </a:ln>
                        <a:solidFill>
                          <a:schemeClr val="tx1"/>
                        </a:solidFill>
                        <a:effectLst/>
                        <a:latin typeface="Arial Narrow" pitchFamily="34" charset="0"/>
                        <a:ea typeface="ＭＳ Ｐゴシック"/>
                        <a:cs typeface="ＭＳ Ｐゴシック"/>
                      </a:endParaRPr>
                    </a:p>
                    <a:p>
                      <a:pPr marL="0" marR="0" lvl="0" indent="0" algn="ctr" defTabSz="914400" rtl="0" eaLnBrk="1" fontAlgn="base" latinLnBrk="0" hangingPunct="1">
                        <a:lnSpc>
                          <a:spcPct val="100000"/>
                        </a:lnSpc>
                        <a:spcBef>
                          <a:spcPct val="20000"/>
                        </a:spcBef>
                        <a:spcAft>
                          <a:spcPct val="0"/>
                        </a:spcAft>
                        <a:buClr>
                          <a:srgbClr val="00549F"/>
                        </a:buClr>
                        <a:buSzPct val="110000"/>
                        <a:buFont typeface="Wingdings" pitchFamily="2" charset="2"/>
                        <a:buNone/>
                        <a:tabLst/>
                      </a:pPr>
                      <a:endParaRPr kumimoji="0" lang="en-US" sz="1000" b="0" i="0" u="none" strike="noStrike" cap="none" normalizeH="0" baseline="0" dirty="0" smtClean="0">
                        <a:ln>
                          <a:noFill/>
                        </a:ln>
                        <a:solidFill>
                          <a:schemeClr val="tx1"/>
                        </a:solidFill>
                        <a:effectLst/>
                        <a:latin typeface="Arial Narrow" pitchFamily="34" charset="0"/>
                        <a:ea typeface="ＭＳ Ｐゴシック"/>
                        <a:cs typeface="ＭＳ Ｐゴシック"/>
                      </a:endParaRPr>
                    </a:p>
                    <a:p>
                      <a:pPr marL="0" marR="0" lvl="0" indent="0" algn="ctr" defTabSz="914400" rtl="0" eaLnBrk="1" fontAlgn="base" latinLnBrk="0" hangingPunct="1">
                        <a:lnSpc>
                          <a:spcPct val="100000"/>
                        </a:lnSpc>
                        <a:spcBef>
                          <a:spcPct val="20000"/>
                        </a:spcBef>
                        <a:spcAft>
                          <a:spcPct val="0"/>
                        </a:spcAft>
                        <a:buClr>
                          <a:srgbClr val="00549F"/>
                        </a:buClr>
                        <a:buSzPct val="110000"/>
                        <a:buFont typeface="Wingdings" pitchFamily="2" charset="2"/>
                        <a:buNone/>
                        <a:tabLst/>
                      </a:pPr>
                      <a:endParaRPr kumimoji="0" lang="en-US" sz="1000" b="0" i="0" u="none" strike="noStrike" cap="none" normalizeH="0" baseline="0" dirty="0" smtClean="0">
                        <a:ln>
                          <a:noFill/>
                        </a:ln>
                        <a:solidFill>
                          <a:schemeClr val="tx1"/>
                        </a:solidFill>
                        <a:effectLst/>
                        <a:latin typeface="Arial Narrow" pitchFamily="34" charset="0"/>
                        <a:ea typeface="ＭＳ Ｐゴシック"/>
                        <a:cs typeface="ＭＳ Ｐゴシック"/>
                      </a:endParaRPr>
                    </a:p>
                    <a:p>
                      <a:pPr marL="0" marR="0" lvl="0" indent="0" algn="ctr" defTabSz="914400" rtl="0" eaLnBrk="1" fontAlgn="base" latinLnBrk="0" hangingPunct="1">
                        <a:lnSpc>
                          <a:spcPct val="100000"/>
                        </a:lnSpc>
                        <a:spcBef>
                          <a:spcPct val="20000"/>
                        </a:spcBef>
                        <a:spcAft>
                          <a:spcPct val="0"/>
                        </a:spcAft>
                        <a:buClr>
                          <a:srgbClr val="00549F"/>
                        </a:buClr>
                        <a:buSzPct val="110000"/>
                        <a:buFont typeface="Wingdings" pitchFamily="2" charset="2"/>
                        <a:buNone/>
                        <a:tabLst/>
                      </a:pPr>
                      <a:r>
                        <a:rPr kumimoji="0" lang="en-US" sz="1400" b="0" i="0" u="none" strike="noStrike" cap="none" normalizeH="0" baseline="0" dirty="0" smtClean="0">
                          <a:ln>
                            <a:noFill/>
                          </a:ln>
                          <a:solidFill>
                            <a:schemeClr val="tx1"/>
                          </a:solidFill>
                          <a:effectLst/>
                          <a:latin typeface="Arial Narrow" pitchFamily="34" charset="0"/>
                          <a:ea typeface="ＭＳ Ｐゴシック"/>
                          <a:cs typeface="ＭＳ Ｐゴシック"/>
                        </a:rPr>
                        <a:t>Top-Venting Bridge Plug</a:t>
                      </a:r>
                    </a:p>
                  </a:txBody>
                  <a:tcPr horzOverflow="overflow">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00549F"/>
                        </a:buClr>
                        <a:buSzPct val="110000"/>
                        <a:buFont typeface="Wingdings" pitchFamily="2" charset="2"/>
                        <a:buNone/>
                        <a:tabLst/>
                      </a:pPr>
                      <a:endParaRPr kumimoji="0" lang="en-US" sz="1000" b="0" i="0" u="none" strike="noStrike" cap="none" normalizeH="0" baseline="0" dirty="0" smtClean="0">
                        <a:ln>
                          <a:noFill/>
                        </a:ln>
                        <a:solidFill>
                          <a:schemeClr val="tx1"/>
                        </a:solidFill>
                        <a:effectLst/>
                        <a:latin typeface="Arial Narrow" pitchFamily="34" charset="0"/>
                        <a:ea typeface="ＭＳ Ｐゴシック"/>
                        <a:cs typeface="ＭＳ Ｐゴシック"/>
                      </a:endParaRPr>
                    </a:p>
                    <a:p>
                      <a:pPr marL="0" marR="0" lvl="0" indent="0" algn="l" defTabSz="914400" rtl="0" eaLnBrk="1" fontAlgn="base" latinLnBrk="0" hangingPunct="1">
                        <a:lnSpc>
                          <a:spcPct val="100000"/>
                        </a:lnSpc>
                        <a:spcBef>
                          <a:spcPct val="20000"/>
                        </a:spcBef>
                        <a:spcAft>
                          <a:spcPct val="0"/>
                        </a:spcAft>
                        <a:buClr>
                          <a:srgbClr val="00549F"/>
                        </a:buClr>
                        <a:buSzPct val="110000"/>
                        <a:buFont typeface="Wingdings" pitchFamily="2" charset="2"/>
                        <a:buNone/>
                        <a:tabLst/>
                      </a:pPr>
                      <a:endParaRPr kumimoji="0" lang="en-US" sz="1000" b="0" i="0" u="none" strike="noStrike" cap="none" normalizeH="0" baseline="0" dirty="0" smtClean="0">
                        <a:ln>
                          <a:noFill/>
                        </a:ln>
                        <a:solidFill>
                          <a:schemeClr val="tx1"/>
                        </a:solidFill>
                        <a:effectLst/>
                        <a:latin typeface="Arial Narrow" pitchFamily="34" charset="0"/>
                        <a:ea typeface="ＭＳ Ｐゴシック"/>
                        <a:cs typeface="ＭＳ Ｐゴシック"/>
                      </a:endParaRPr>
                    </a:p>
                    <a:p>
                      <a:pPr marL="0" marR="0" lvl="0" indent="0" algn="l" defTabSz="914400" rtl="0" eaLnBrk="1" fontAlgn="base" latinLnBrk="0" hangingPunct="1">
                        <a:lnSpc>
                          <a:spcPct val="100000"/>
                        </a:lnSpc>
                        <a:spcBef>
                          <a:spcPct val="20000"/>
                        </a:spcBef>
                        <a:spcAft>
                          <a:spcPct val="0"/>
                        </a:spcAft>
                        <a:buClr>
                          <a:srgbClr val="00549F"/>
                        </a:buClr>
                        <a:buSzPct val="110000"/>
                        <a:buFont typeface="Wingdings" pitchFamily="2" charset="2"/>
                        <a:buNone/>
                        <a:tabLst/>
                      </a:pPr>
                      <a:endParaRPr kumimoji="0" lang="en-US" sz="1000" b="0" i="0" u="none" strike="noStrike" cap="none" normalizeH="0" baseline="0" dirty="0" smtClean="0">
                        <a:ln>
                          <a:noFill/>
                        </a:ln>
                        <a:solidFill>
                          <a:schemeClr val="tx1"/>
                        </a:solidFill>
                        <a:effectLst/>
                        <a:latin typeface="Arial Narrow" pitchFamily="34" charset="0"/>
                        <a:ea typeface="ＭＳ Ｐゴシック"/>
                        <a:cs typeface="ＭＳ Ｐゴシック"/>
                      </a:endParaRPr>
                    </a:p>
                    <a:p>
                      <a:pPr marL="0" marR="0" lvl="0" indent="0" algn="l" defTabSz="914400" rtl="0" eaLnBrk="1" fontAlgn="base" latinLnBrk="0" hangingPunct="1">
                        <a:lnSpc>
                          <a:spcPct val="100000"/>
                        </a:lnSpc>
                        <a:spcBef>
                          <a:spcPct val="20000"/>
                        </a:spcBef>
                        <a:spcAft>
                          <a:spcPct val="0"/>
                        </a:spcAft>
                        <a:buClr>
                          <a:srgbClr val="00549F"/>
                        </a:buClr>
                        <a:buSzPct val="110000"/>
                        <a:buFont typeface="Wingdings" pitchFamily="2" charset="2"/>
                        <a:buNone/>
                        <a:tabLst/>
                      </a:pPr>
                      <a:endParaRPr kumimoji="0" lang="en-US" sz="1000" b="0" i="0" u="none" strike="noStrike" cap="none" normalizeH="0" baseline="0" dirty="0" smtClean="0">
                        <a:ln>
                          <a:noFill/>
                        </a:ln>
                        <a:solidFill>
                          <a:schemeClr val="tx1"/>
                        </a:solidFill>
                        <a:effectLst/>
                        <a:latin typeface="Arial Narrow" pitchFamily="34" charset="0"/>
                        <a:ea typeface="ＭＳ Ｐゴシック"/>
                        <a:cs typeface="ＭＳ Ｐゴシック"/>
                      </a:endParaRPr>
                    </a:p>
                    <a:p>
                      <a:pPr marL="0" marR="0" lvl="0" indent="0" algn="l" defTabSz="914400" rtl="0" eaLnBrk="1" fontAlgn="base" latinLnBrk="0" hangingPunct="1">
                        <a:lnSpc>
                          <a:spcPct val="100000"/>
                        </a:lnSpc>
                        <a:spcBef>
                          <a:spcPct val="20000"/>
                        </a:spcBef>
                        <a:spcAft>
                          <a:spcPct val="0"/>
                        </a:spcAft>
                        <a:buClr>
                          <a:srgbClr val="00549F"/>
                        </a:buClr>
                        <a:buSzPct val="110000"/>
                        <a:buFont typeface="Wingdings" pitchFamily="2" charset="2"/>
                        <a:buNone/>
                        <a:tabLst/>
                      </a:pPr>
                      <a:endParaRPr kumimoji="0" lang="en-US" sz="1000" b="0" i="0" u="none" strike="noStrike" cap="none" normalizeH="0" baseline="0" dirty="0" smtClean="0">
                        <a:ln>
                          <a:noFill/>
                        </a:ln>
                        <a:solidFill>
                          <a:schemeClr val="tx1"/>
                        </a:solidFill>
                        <a:effectLst/>
                        <a:latin typeface="Arial Narrow" pitchFamily="34" charset="0"/>
                        <a:ea typeface="ＭＳ Ｐゴシック"/>
                        <a:cs typeface="ＭＳ Ｐゴシック"/>
                      </a:endParaRPr>
                    </a:p>
                    <a:p>
                      <a:pPr marL="0" marR="0" lvl="0" indent="0" algn="l" defTabSz="914400" rtl="0" eaLnBrk="1" fontAlgn="base" latinLnBrk="0" hangingPunct="1">
                        <a:lnSpc>
                          <a:spcPct val="100000"/>
                        </a:lnSpc>
                        <a:spcBef>
                          <a:spcPct val="20000"/>
                        </a:spcBef>
                        <a:spcAft>
                          <a:spcPct val="0"/>
                        </a:spcAft>
                        <a:buClr>
                          <a:srgbClr val="00549F"/>
                        </a:buClr>
                        <a:buSzPct val="110000"/>
                        <a:buFont typeface="Wingdings" pitchFamily="2" charset="2"/>
                        <a:buNone/>
                        <a:tabLst/>
                      </a:pPr>
                      <a:endParaRPr kumimoji="0" lang="en-US" sz="1000" b="0" i="0" u="none" strike="noStrike" cap="none" normalizeH="0" baseline="0" dirty="0" smtClean="0">
                        <a:ln>
                          <a:noFill/>
                        </a:ln>
                        <a:solidFill>
                          <a:schemeClr val="tx1"/>
                        </a:solidFill>
                        <a:effectLst/>
                        <a:latin typeface="Arial Narrow" pitchFamily="34" charset="0"/>
                        <a:ea typeface="ＭＳ Ｐゴシック"/>
                        <a:cs typeface="ＭＳ Ｐゴシック"/>
                      </a:endParaRPr>
                    </a:p>
                    <a:p>
                      <a:pPr marL="0" marR="0" lvl="0" indent="0" algn="l" defTabSz="914400" rtl="0" eaLnBrk="1" fontAlgn="base" latinLnBrk="0" hangingPunct="1">
                        <a:lnSpc>
                          <a:spcPct val="100000"/>
                        </a:lnSpc>
                        <a:spcBef>
                          <a:spcPct val="20000"/>
                        </a:spcBef>
                        <a:spcAft>
                          <a:spcPct val="0"/>
                        </a:spcAft>
                        <a:buClr>
                          <a:srgbClr val="00549F"/>
                        </a:buClr>
                        <a:buSzPct val="110000"/>
                        <a:buFont typeface="Wingdings" pitchFamily="2" charset="2"/>
                        <a:buNone/>
                        <a:tabLst/>
                      </a:pPr>
                      <a:endParaRPr kumimoji="0" lang="en-US" sz="1000" b="0" i="0" u="none" strike="noStrike" cap="none" normalizeH="0" baseline="0" dirty="0" smtClean="0">
                        <a:ln>
                          <a:noFill/>
                        </a:ln>
                        <a:solidFill>
                          <a:schemeClr val="tx1"/>
                        </a:solidFill>
                        <a:effectLst/>
                        <a:latin typeface="Arial Narrow" pitchFamily="34" charset="0"/>
                        <a:ea typeface="ＭＳ Ｐゴシック"/>
                        <a:cs typeface="ＭＳ Ｐゴシック"/>
                      </a:endParaRPr>
                    </a:p>
                    <a:p>
                      <a:pPr marL="0" marR="0" lvl="0" indent="0" algn="l" defTabSz="914400" rtl="0" eaLnBrk="1" fontAlgn="base" latinLnBrk="0" hangingPunct="1">
                        <a:lnSpc>
                          <a:spcPct val="100000"/>
                        </a:lnSpc>
                        <a:spcBef>
                          <a:spcPct val="20000"/>
                        </a:spcBef>
                        <a:spcAft>
                          <a:spcPct val="0"/>
                        </a:spcAft>
                        <a:buClr>
                          <a:srgbClr val="00549F"/>
                        </a:buClr>
                        <a:buSzPct val="110000"/>
                        <a:buFont typeface="Wingdings" pitchFamily="2" charset="2"/>
                        <a:buNone/>
                        <a:tabLst/>
                      </a:pPr>
                      <a:endParaRPr kumimoji="0" lang="en-US" sz="1000" b="0" i="0" u="none" strike="noStrike" cap="none" normalizeH="0" baseline="0" dirty="0" smtClean="0">
                        <a:ln>
                          <a:noFill/>
                        </a:ln>
                        <a:solidFill>
                          <a:schemeClr val="tx1"/>
                        </a:solidFill>
                        <a:effectLst/>
                        <a:latin typeface="Arial Narrow" pitchFamily="34" charset="0"/>
                        <a:ea typeface="ＭＳ Ｐゴシック"/>
                        <a:cs typeface="ＭＳ Ｐゴシック"/>
                      </a:endParaRPr>
                    </a:p>
                    <a:p>
                      <a:pPr marL="0" marR="0" lvl="0" indent="0" algn="l" defTabSz="914400" rtl="0" eaLnBrk="1" fontAlgn="base" latinLnBrk="0" hangingPunct="1">
                        <a:lnSpc>
                          <a:spcPct val="100000"/>
                        </a:lnSpc>
                        <a:spcBef>
                          <a:spcPct val="20000"/>
                        </a:spcBef>
                        <a:spcAft>
                          <a:spcPct val="0"/>
                        </a:spcAft>
                        <a:buClr>
                          <a:srgbClr val="00549F"/>
                        </a:buClr>
                        <a:buSzPct val="110000"/>
                        <a:buFont typeface="Wingdings" pitchFamily="2" charset="2"/>
                        <a:buNone/>
                        <a:tabLst/>
                      </a:pPr>
                      <a:endParaRPr kumimoji="0" lang="en-US" sz="1000" b="0" i="0" u="none" strike="noStrike" cap="none" normalizeH="0" baseline="0" dirty="0" smtClean="0">
                        <a:ln>
                          <a:noFill/>
                        </a:ln>
                        <a:solidFill>
                          <a:schemeClr val="tx1"/>
                        </a:solidFill>
                        <a:effectLst/>
                        <a:latin typeface="Arial Narrow" pitchFamily="34" charset="0"/>
                        <a:ea typeface="ＭＳ Ｐゴシック"/>
                        <a:cs typeface="ＭＳ Ｐゴシック"/>
                      </a:endParaRPr>
                    </a:p>
                    <a:p>
                      <a:pPr marL="0" marR="0" lvl="0" indent="0" algn="l" defTabSz="914400" rtl="0" eaLnBrk="1" fontAlgn="base" latinLnBrk="0" hangingPunct="1">
                        <a:lnSpc>
                          <a:spcPct val="100000"/>
                        </a:lnSpc>
                        <a:spcBef>
                          <a:spcPct val="20000"/>
                        </a:spcBef>
                        <a:spcAft>
                          <a:spcPct val="0"/>
                        </a:spcAft>
                        <a:buClr>
                          <a:srgbClr val="00549F"/>
                        </a:buClr>
                        <a:buSzPct val="110000"/>
                        <a:buFont typeface="Wingdings" pitchFamily="2" charset="2"/>
                        <a:buNone/>
                        <a:tabLst/>
                      </a:pPr>
                      <a:endParaRPr kumimoji="0" lang="en-US" sz="1000" b="0" i="0" u="none" strike="noStrike" cap="none" normalizeH="0" baseline="0" dirty="0" smtClean="0">
                        <a:ln>
                          <a:noFill/>
                        </a:ln>
                        <a:solidFill>
                          <a:schemeClr val="tx1"/>
                        </a:solidFill>
                        <a:effectLst/>
                        <a:latin typeface="Arial Narrow" pitchFamily="34" charset="0"/>
                        <a:ea typeface="ＭＳ Ｐゴシック"/>
                        <a:cs typeface="ＭＳ Ｐゴシック"/>
                      </a:endParaRPr>
                    </a:p>
                    <a:p>
                      <a:pPr marL="0" marR="0" lvl="0" indent="0" algn="l" defTabSz="914400" rtl="0" eaLnBrk="1" fontAlgn="base" latinLnBrk="0" hangingPunct="1">
                        <a:lnSpc>
                          <a:spcPct val="100000"/>
                        </a:lnSpc>
                        <a:spcBef>
                          <a:spcPct val="20000"/>
                        </a:spcBef>
                        <a:spcAft>
                          <a:spcPct val="0"/>
                        </a:spcAft>
                        <a:buClr>
                          <a:srgbClr val="00549F"/>
                        </a:buClr>
                        <a:buSzPct val="110000"/>
                        <a:buFont typeface="Wingdings" pitchFamily="2" charset="2"/>
                        <a:buNone/>
                        <a:tabLst/>
                      </a:pPr>
                      <a:endParaRPr kumimoji="0" lang="en-US" sz="1000" b="0" i="0" u="none" strike="noStrike" cap="none" normalizeH="0" baseline="0" dirty="0" smtClean="0">
                        <a:ln>
                          <a:noFill/>
                        </a:ln>
                        <a:solidFill>
                          <a:schemeClr val="tx1"/>
                        </a:solidFill>
                        <a:effectLst/>
                        <a:latin typeface="Arial Narrow" pitchFamily="34" charset="0"/>
                        <a:ea typeface="ＭＳ Ｐゴシック"/>
                        <a:cs typeface="ＭＳ Ｐゴシック"/>
                      </a:endParaRPr>
                    </a:p>
                    <a:p>
                      <a:pPr marL="0" marR="0" lvl="0" indent="0" algn="l" defTabSz="914400" rtl="0" eaLnBrk="1" fontAlgn="base" latinLnBrk="0" hangingPunct="1">
                        <a:lnSpc>
                          <a:spcPct val="100000"/>
                        </a:lnSpc>
                        <a:spcBef>
                          <a:spcPct val="20000"/>
                        </a:spcBef>
                        <a:spcAft>
                          <a:spcPct val="0"/>
                        </a:spcAft>
                        <a:buClr>
                          <a:srgbClr val="00549F"/>
                        </a:buClr>
                        <a:buSzPct val="110000"/>
                        <a:buFont typeface="Wingdings" pitchFamily="2" charset="2"/>
                        <a:buNone/>
                        <a:tabLst/>
                      </a:pPr>
                      <a:endParaRPr kumimoji="0" lang="en-US" sz="1000" b="0" i="0" u="none" strike="noStrike" cap="none" normalizeH="0" baseline="0" dirty="0" smtClean="0">
                        <a:ln>
                          <a:noFill/>
                        </a:ln>
                        <a:solidFill>
                          <a:schemeClr val="tx1"/>
                        </a:solidFill>
                        <a:effectLst/>
                        <a:latin typeface="Arial Narrow" pitchFamily="34" charset="0"/>
                        <a:ea typeface="ＭＳ Ｐゴシック"/>
                        <a:cs typeface="ＭＳ Ｐゴシック"/>
                      </a:endParaRPr>
                    </a:p>
                    <a:p>
                      <a:pPr marL="0" marR="0" lvl="0" indent="0" algn="l" defTabSz="914400" rtl="0" eaLnBrk="1" fontAlgn="base" latinLnBrk="0" hangingPunct="1">
                        <a:lnSpc>
                          <a:spcPct val="100000"/>
                        </a:lnSpc>
                        <a:spcBef>
                          <a:spcPct val="20000"/>
                        </a:spcBef>
                        <a:spcAft>
                          <a:spcPct val="0"/>
                        </a:spcAft>
                        <a:buClr>
                          <a:srgbClr val="00549F"/>
                        </a:buClr>
                        <a:buSzPct val="110000"/>
                        <a:buFont typeface="Wingdings" pitchFamily="2" charset="2"/>
                        <a:buNone/>
                        <a:tabLst/>
                      </a:pPr>
                      <a:endParaRPr kumimoji="0" lang="en-US" sz="1000" b="0" i="0" u="none" strike="noStrike" cap="none" normalizeH="0" baseline="0" dirty="0" smtClean="0">
                        <a:ln>
                          <a:noFill/>
                        </a:ln>
                        <a:solidFill>
                          <a:schemeClr val="tx1"/>
                        </a:solidFill>
                        <a:effectLst/>
                        <a:latin typeface="Arial Narrow" pitchFamily="34" charset="0"/>
                        <a:ea typeface="ＭＳ Ｐゴシック"/>
                        <a:cs typeface="ＭＳ Ｐゴシック"/>
                      </a:endParaRPr>
                    </a:p>
                    <a:p>
                      <a:pPr marL="0" marR="0" lvl="0" indent="0" algn="l" defTabSz="914400" rtl="0" eaLnBrk="1" fontAlgn="base" latinLnBrk="0" hangingPunct="1">
                        <a:lnSpc>
                          <a:spcPct val="100000"/>
                        </a:lnSpc>
                        <a:spcBef>
                          <a:spcPct val="20000"/>
                        </a:spcBef>
                        <a:spcAft>
                          <a:spcPct val="0"/>
                        </a:spcAft>
                        <a:buClr>
                          <a:srgbClr val="00549F"/>
                        </a:buClr>
                        <a:buSzPct val="110000"/>
                        <a:buFont typeface="Wingdings" pitchFamily="2" charset="2"/>
                        <a:buNone/>
                        <a:tabLst/>
                      </a:pPr>
                      <a:endParaRPr kumimoji="0" lang="en-US" sz="1000" b="0" i="0" u="none" strike="noStrike" cap="none" normalizeH="0" baseline="0" dirty="0" smtClean="0">
                        <a:ln>
                          <a:noFill/>
                        </a:ln>
                        <a:solidFill>
                          <a:schemeClr val="tx1"/>
                        </a:solidFill>
                        <a:effectLst/>
                        <a:latin typeface="Arial Narrow" pitchFamily="34" charset="0"/>
                        <a:ea typeface="ＭＳ Ｐゴシック"/>
                        <a:cs typeface="ＭＳ Ｐゴシック"/>
                      </a:endParaRPr>
                    </a:p>
                    <a:p>
                      <a:pPr marL="0" marR="0" lvl="0" indent="0" algn="l" defTabSz="914400" rtl="0" eaLnBrk="1" fontAlgn="base" latinLnBrk="0" hangingPunct="1">
                        <a:lnSpc>
                          <a:spcPct val="100000"/>
                        </a:lnSpc>
                        <a:spcBef>
                          <a:spcPct val="20000"/>
                        </a:spcBef>
                        <a:spcAft>
                          <a:spcPct val="0"/>
                        </a:spcAft>
                        <a:buClr>
                          <a:srgbClr val="00549F"/>
                        </a:buClr>
                        <a:buSzPct val="110000"/>
                        <a:buFont typeface="Wingdings" pitchFamily="2" charset="2"/>
                        <a:buNone/>
                        <a:tabLst/>
                      </a:pPr>
                      <a:endParaRPr kumimoji="0" lang="en-US" sz="1000" b="0" i="0" u="none" strike="noStrike" cap="none" normalizeH="0" baseline="0" dirty="0" smtClean="0">
                        <a:ln>
                          <a:noFill/>
                        </a:ln>
                        <a:solidFill>
                          <a:schemeClr val="tx1"/>
                        </a:solidFill>
                        <a:effectLst/>
                        <a:latin typeface="Arial Narrow" pitchFamily="34" charset="0"/>
                        <a:ea typeface="ＭＳ Ｐゴシック"/>
                        <a:cs typeface="ＭＳ Ｐゴシック"/>
                      </a:endParaRPr>
                    </a:p>
                    <a:p>
                      <a:pPr marL="0" marR="0" lvl="0" indent="0" algn="l" defTabSz="914400" rtl="0" eaLnBrk="1" fontAlgn="base" latinLnBrk="0" hangingPunct="1">
                        <a:lnSpc>
                          <a:spcPct val="100000"/>
                        </a:lnSpc>
                        <a:spcBef>
                          <a:spcPct val="20000"/>
                        </a:spcBef>
                        <a:spcAft>
                          <a:spcPct val="0"/>
                        </a:spcAft>
                        <a:buClr>
                          <a:srgbClr val="00549F"/>
                        </a:buClr>
                        <a:buSzPct val="110000"/>
                        <a:buFont typeface="Wingdings" pitchFamily="2" charset="2"/>
                        <a:buNone/>
                        <a:tabLst/>
                      </a:pPr>
                      <a:endParaRPr kumimoji="0" lang="en-US" sz="1000" b="0" i="0" u="none" strike="noStrike" cap="none" normalizeH="0" baseline="0" dirty="0" smtClean="0">
                        <a:ln>
                          <a:noFill/>
                        </a:ln>
                        <a:solidFill>
                          <a:schemeClr val="tx1"/>
                        </a:solidFill>
                        <a:effectLst/>
                        <a:latin typeface="Arial Narrow" pitchFamily="34" charset="0"/>
                        <a:ea typeface="ＭＳ Ｐゴシック"/>
                        <a:cs typeface="ＭＳ Ｐゴシック"/>
                      </a:endParaRPr>
                    </a:p>
                    <a:p>
                      <a:pPr marL="0" marR="0" lvl="0" indent="0" algn="l" defTabSz="914400" rtl="0" eaLnBrk="1" fontAlgn="base" latinLnBrk="0" hangingPunct="1">
                        <a:lnSpc>
                          <a:spcPct val="100000"/>
                        </a:lnSpc>
                        <a:spcBef>
                          <a:spcPct val="20000"/>
                        </a:spcBef>
                        <a:spcAft>
                          <a:spcPct val="0"/>
                        </a:spcAft>
                        <a:buClr>
                          <a:srgbClr val="00549F"/>
                        </a:buClr>
                        <a:buSzPct val="110000"/>
                        <a:buFont typeface="Wingdings" pitchFamily="2" charset="2"/>
                        <a:buNone/>
                        <a:tabLst/>
                      </a:pPr>
                      <a:endParaRPr kumimoji="0" lang="en-US" sz="1000" b="0" i="0" u="none" strike="noStrike" cap="none" normalizeH="0" baseline="0" dirty="0" smtClean="0">
                        <a:ln>
                          <a:noFill/>
                        </a:ln>
                        <a:solidFill>
                          <a:schemeClr val="tx1"/>
                        </a:solidFill>
                        <a:effectLst/>
                        <a:latin typeface="Arial Narrow" pitchFamily="34" charset="0"/>
                        <a:ea typeface="ＭＳ Ｐゴシック"/>
                        <a:cs typeface="ＭＳ Ｐゴシック"/>
                      </a:endParaRPr>
                    </a:p>
                    <a:p>
                      <a:pPr marL="0" marR="0" lvl="0" indent="0" algn="l" defTabSz="914400" rtl="0" eaLnBrk="1" fontAlgn="base" latinLnBrk="0" hangingPunct="1">
                        <a:lnSpc>
                          <a:spcPct val="100000"/>
                        </a:lnSpc>
                        <a:spcBef>
                          <a:spcPct val="20000"/>
                        </a:spcBef>
                        <a:spcAft>
                          <a:spcPct val="0"/>
                        </a:spcAft>
                        <a:buClr>
                          <a:srgbClr val="00549F"/>
                        </a:buClr>
                        <a:buSzPct val="110000"/>
                        <a:buFont typeface="Wingdings" pitchFamily="2" charset="2"/>
                        <a:buNone/>
                        <a:tabLst/>
                      </a:pPr>
                      <a:endParaRPr kumimoji="0" lang="en-US" sz="1000" b="0" i="0" u="none" strike="noStrike" cap="none" normalizeH="0" baseline="0" dirty="0" smtClean="0">
                        <a:ln>
                          <a:noFill/>
                        </a:ln>
                        <a:solidFill>
                          <a:schemeClr val="tx1"/>
                        </a:solidFill>
                        <a:effectLst/>
                        <a:latin typeface="Arial Narrow" pitchFamily="34" charset="0"/>
                        <a:ea typeface="ＭＳ Ｐゴシック"/>
                        <a:cs typeface="ＭＳ Ｐゴシック"/>
                      </a:endParaRPr>
                    </a:p>
                    <a:p>
                      <a:pPr marL="0" marR="0" lvl="0" indent="0" algn="l" defTabSz="914400" rtl="0" eaLnBrk="1" fontAlgn="base" latinLnBrk="0" hangingPunct="1">
                        <a:lnSpc>
                          <a:spcPct val="100000"/>
                        </a:lnSpc>
                        <a:spcBef>
                          <a:spcPct val="20000"/>
                        </a:spcBef>
                        <a:spcAft>
                          <a:spcPct val="0"/>
                        </a:spcAft>
                        <a:buClr>
                          <a:srgbClr val="00549F"/>
                        </a:buClr>
                        <a:buSzPct val="110000"/>
                        <a:buFont typeface="Wingdings" pitchFamily="2" charset="2"/>
                        <a:buNone/>
                        <a:tabLst/>
                      </a:pPr>
                      <a:endParaRPr kumimoji="0" lang="en-US" sz="1000" b="0" i="0" u="none" strike="noStrike" cap="none" normalizeH="0" baseline="0" dirty="0" smtClean="0">
                        <a:ln>
                          <a:noFill/>
                        </a:ln>
                        <a:solidFill>
                          <a:schemeClr val="tx1"/>
                        </a:solidFill>
                        <a:effectLst/>
                        <a:latin typeface="Arial Narrow" pitchFamily="34" charset="0"/>
                        <a:ea typeface="ＭＳ Ｐゴシック"/>
                        <a:cs typeface="ＭＳ Ｐゴシック"/>
                      </a:endParaRPr>
                    </a:p>
                    <a:p>
                      <a:pPr marL="0" marR="0" lvl="0" indent="0" algn="l" defTabSz="914400" rtl="0" eaLnBrk="1" fontAlgn="base" latinLnBrk="0" hangingPunct="1">
                        <a:lnSpc>
                          <a:spcPct val="100000"/>
                        </a:lnSpc>
                        <a:spcBef>
                          <a:spcPct val="20000"/>
                        </a:spcBef>
                        <a:spcAft>
                          <a:spcPct val="0"/>
                        </a:spcAft>
                        <a:buClr>
                          <a:srgbClr val="00549F"/>
                        </a:buClr>
                        <a:buSzPct val="110000"/>
                        <a:buFont typeface="Wingdings" pitchFamily="2" charset="2"/>
                        <a:buNone/>
                        <a:tabLst/>
                      </a:pPr>
                      <a:r>
                        <a:rPr kumimoji="0" lang="en-US" sz="1000" b="0" i="0" u="none" strike="noStrike" cap="none" normalizeH="0" baseline="0" dirty="0" smtClean="0">
                          <a:ln>
                            <a:noFill/>
                          </a:ln>
                          <a:solidFill>
                            <a:schemeClr val="tx1"/>
                          </a:solidFill>
                          <a:effectLst/>
                          <a:latin typeface="Arial Narrow" pitchFamily="34" charset="0"/>
                          <a:ea typeface="ＭＳ Ｐゴシック"/>
                          <a:cs typeface="ＭＳ Ｐゴシック"/>
                        </a:rPr>
                        <a:t>   </a:t>
                      </a:r>
                    </a:p>
                    <a:p>
                      <a:pPr marL="0" marR="0" lvl="0" indent="0" algn="l" defTabSz="914400" rtl="0" eaLnBrk="1" fontAlgn="base" latinLnBrk="0" hangingPunct="1">
                        <a:lnSpc>
                          <a:spcPct val="100000"/>
                        </a:lnSpc>
                        <a:spcBef>
                          <a:spcPct val="20000"/>
                        </a:spcBef>
                        <a:spcAft>
                          <a:spcPct val="0"/>
                        </a:spcAft>
                        <a:buClr>
                          <a:srgbClr val="00549F"/>
                        </a:buClr>
                        <a:buSzPct val="110000"/>
                        <a:buFont typeface="Wingdings" pitchFamily="2" charset="2"/>
                        <a:buNone/>
                        <a:tabLst/>
                      </a:pPr>
                      <a:r>
                        <a:rPr kumimoji="0" lang="en-US" sz="1400" b="0" i="0" u="none" strike="noStrike" cap="none" normalizeH="0" baseline="0" dirty="0" smtClean="0">
                          <a:ln>
                            <a:noFill/>
                          </a:ln>
                          <a:solidFill>
                            <a:schemeClr val="tx1"/>
                          </a:solidFill>
                          <a:effectLst/>
                          <a:latin typeface="Arial Narrow" pitchFamily="34" charset="0"/>
                          <a:ea typeface="ＭＳ Ｐゴシック"/>
                          <a:cs typeface="ＭＳ Ｐゴシック"/>
                        </a:rPr>
                        <a:t>         Ball Type</a:t>
                      </a:r>
                    </a:p>
                  </a:txBody>
                  <a:tcPr horzOverflow="overflow">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00549F"/>
                        </a:buClr>
                        <a:buSzPct val="110000"/>
                        <a:buFont typeface="Wingdings" pitchFamily="2" charset="2"/>
                        <a:buNone/>
                        <a:tabLst/>
                      </a:pPr>
                      <a:endParaRPr kumimoji="0" lang="en-US" sz="1000" b="0" i="0" u="none" strike="noStrike" cap="none" normalizeH="0" baseline="0" dirty="0" smtClean="0">
                        <a:ln>
                          <a:noFill/>
                        </a:ln>
                        <a:solidFill>
                          <a:schemeClr val="tx1"/>
                        </a:solidFill>
                        <a:effectLst/>
                        <a:latin typeface="Arial Narrow" pitchFamily="34" charset="0"/>
                        <a:ea typeface="ＭＳ Ｐゴシック"/>
                        <a:cs typeface="ＭＳ Ｐゴシック"/>
                      </a:endParaRPr>
                    </a:p>
                    <a:p>
                      <a:pPr marL="0" marR="0" lvl="0" indent="0" algn="l" defTabSz="914400" rtl="0" eaLnBrk="1" fontAlgn="base" latinLnBrk="0" hangingPunct="1">
                        <a:lnSpc>
                          <a:spcPct val="100000"/>
                        </a:lnSpc>
                        <a:spcBef>
                          <a:spcPct val="20000"/>
                        </a:spcBef>
                        <a:spcAft>
                          <a:spcPct val="0"/>
                        </a:spcAft>
                        <a:buClr>
                          <a:srgbClr val="00549F"/>
                        </a:buClr>
                        <a:buSzPct val="110000"/>
                        <a:buFont typeface="Wingdings" pitchFamily="2" charset="2"/>
                        <a:buNone/>
                        <a:tabLst/>
                      </a:pPr>
                      <a:endParaRPr kumimoji="0" lang="en-US" sz="1000" b="0" i="0" u="none" strike="noStrike" cap="none" normalizeH="0" baseline="0" dirty="0" smtClean="0">
                        <a:ln>
                          <a:noFill/>
                        </a:ln>
                        <a:solidFill>
                          <a:schemeClr val="tx1"/>
                        </a:solidFill>
                        <a:effectLst/>
                        <a:latin typeface="Arial Narrow" pitchFamily="34" charset="0"/>
                        <a:ea typeface="ＭＳ Ｐゴシック"/>
                        <a:cs typeface="ＭＳ Ｐゴシック"/>
                      </a:endParaRPr>
                    </a:p>
                    <a:p>
                      <a:pPr marL="0" marR="0" lvl="0" indent="0" algn="l" defTabSz="914400" rtl="0" eaLnBrk="1" fontAlgn="base" latinLnBrk="0" hangingPunct="1">
                        <a:lnSpc>
                          <a:spcPct val="100000"/>
                        </a:lnSpc>
                        <a:spcBef>
                          <a:spcPct val="20000"/>
                        </a:spcBef>
                        <a:spcAft>
                          <a:spcPct val="0"/>
                        </a:spcAft>
                        <a:buClr>
                          <a:srgbClr val="00549F"/>
                        </a:buClr>
                        <a:buSzPct val="110000"/>
                        <a:buFont typeface="Wingdings" pitchFamily="2" charset="2"/>
                        <a:buNone/>
                        <a:tabLst/>
                      </a:pPr>
                      <a:endParaRPr kumimoji="0" lang="en-US" sz="1000" b="0" i="0" u="none" strike="noStrike" cap="none" normalizeH="0" baseline="0" dirty="0" smtClean="0">
                        <a:ln>
                          <a:noFill/>
                        </a:ln>
                        <a:solidFill>
                          <a:schemeClr val="tx1"/>
                        </a:solidFill>
                        <a:effectLst/>
                        <a:latin typeface="Arial Narrow" pitchFamily="34" charset="0"/>
                        <a:ea typeface="ＭＳ Ｐゴシック"/>
                        <a:cs typeface="ＭＳ Ｐゴシック"/>
                      </a:endParaRPr>
                    </a:p>
                    <a:p>
                      <a:pPr marL="0" marR="0" lvl="0" indent="0" algn="l" defTabSz="914400" rtl="0" eaLnBrk="1" fontAlgn="base" latinLnBrk="0" hangingPunct="1">
                        <a:lnSpc>
                          <a:spcPct val="100000"/>
                        </a:lnSpc>
                        <a:spcBef>
                          <a:spcPct val="20000"/>
                        </a:spcBef>
                        <a:spcAft>
                          <a:spcPct val="0"/>
                        </a:spcAft>
                        <a:buClr>
                          <a:srgbClr val="00549F"/>
                        </a:buClr>
                        <a:buSzPct val="110000"/>
                        <a:buFont typeface="Wingdings" pitchFamily="2" charset="2"/>
                        <a:buNone/>
                        <a:tabLst/>
                      </a:pPr>
                      <a:endParaRPr kumimoji="0" lang="en-US" sz="1000" b="0" i="0" u="none" strike="noStrike" cap="none" normalizeH="0" baseline="0" dirty="0" smtClean="0">
                        <a:ln>
                          <a:noFill/>
                        </a:ln>
                        <a:solidFill>
                          <a:schemeClr val="tx1"/>
                        </a:solidFill>
                        <a:effectLst/>
                        <a:latin typeface="Arial Narrow" pitchFamily="34" charset="0"/>
                        <a:ea typeface="ＭＳ Ｐゴシック"/>
                        <a:cs typeface="ＭＳ Ｐゴシック"/>
                      </a:endParaRPr>
                    </a:p>
                    <a:p>
                      <a:pPr marL="0" marR="0" lvl="0" indent="0" algn="l" defTabSz="914400" rtl="0" eaLnBrk="1" fontAlgn="base" latinLnBrk="0" hangingPunct="1">
                        <a:lnSpc>
                          <a:spcPct val="100000"/>
                        </a:lnSpc>
                        <a:spcBef>
                          <a:spcPct val="20000"/>
                        </a:spcBef>
                        <a:spcAft>
                          <a:spcPct val="0"/>
                        </a:spcAft>
                        <a:buClr>
                          <a:srgbClr val="00549F"/>
                        </a:buClr>
                        <a:buSzPct val="110000"/>
                        <a:buFont typeface="Wingdings" pitchFamily="2" charset="2"/>
                        <a:buNone/>
                        <a:tabLst/>
                      </a:pPr>
                      <a:endParaRPr kumimoji="0" lang="en-US" sz="1000" b="0" i="0" u="none" strike="noStrike" cap="none" normalizeH="0" baseline="0" dirty="0" smtClean="0">
                        <a:ln>
                          <a:noFill/>
                        </a:ln>
                        <a:solidFill>
                          <a:schemeClr val="tx1"/>
                        </a:solidFill>
                        <a:effectLst/>
                        <a:latin typeface="Arial Narrow" pitchFamily="34" charset="0"/>
                        <a:ea typeface="ＭＳ Ｐゴシック"/>
                        <a:cs typeface="ＭＳ Ｐゴシック"/>
                      </a:endParaRPr>
                    </a:p>
                    <a:p>
                      <a:pPr marL="0" marR="0" lvl="0" indent="0" algn="l" defTabSz="914400" rtl="0" eaLnBrk="1" fontAlgn="base" latinLnBrk="0" hangingPunct="1">
                        <a:lnSpc>
                          <a:spcPct val="100000"/>
                        </a:lnSpc>
                        <a:spcBef>
                          <a:spcPct val="20000"/>
                        </a:spcBef>
                        <a:spcAft>
                          <a:spcPct val="0"/>
                        </a:spcAft>
                        <a:buClr>
                          <a:srgbClr val="00549F"/>
                        </a:buClr>
                        <a:buSzPct val="110000"/>
                        <a:buFont typeface="Wingdings" pitchFamily="2" charset="2"/>
                        <a:buNone/>
                        <a:tabLst/>
                      </a:pPr>
                      <a:endParaRPr kumimoji="0" lang="en-US" sz="1000" b="0" i="0" u="none" strike="noStrike" cap="none" normalizeH="0" baseline="0" dirty="0" smtClean="0">
                        <a:ln>
                          <a:noFill/>
                        </a:ln>
                        <a:solidFill>
                          <a:schemeClr val="tx1"/>
                        </a:solidFill>
                        <a:effectLst/>
                        <a:latin typeface="Arial Narrow" pitchFamily="34" charset="0"/>
                        <a:ea typeface="ＭＳ Ｐゴシック"/>
                        <a:cs typeface="ＭＳ Ｐゴシック"/>
                      </a:endParaRPr>
                    </a:p>
                    <a:p>
                      <a:pPr marL="0" marR="0" lvl="0" indent="0" algn="l" defTabSz="914400" rtl="0" eaLnBrk="1" fontAlgn="base" latinLnBrk="0" hangingPunct="1">
                        <a:lnSpc>
                          <a:spcPct val="100000"/>
                        </a:lnSpc>
                        <a:spcBef>
                          <a:spcPct val="20000"/>
                        </a:spcBef>
                        <a:spcAft>
                          <a:spcPct val="0"/>
                        </a:spcAft>
                        <a:buClr>
                          <a:srgbClr val="00549F"/>
                        </a:buClr>
                        <a:buSzPct val="110000"/>
                        <a:buFont typeface="Wingdings" pitchFamily="2" charset="2"/>
                        <a:buNone/>
                        <a:tabLst/>
                      </a:pPr>
                      <a:endParaRPr kumimoji="0" lang="en-US" sz="1000" b="0" i="0" u="none" strike="noStrike" cap="none" normalizeH="0" baseline="0" dirty="0" smtClean="0">
                        <a:ln>
                          <a:noFill/>
                        </a:ln>
                        <a:solidFill>
                          <a:schemeClr val="tx1"/>
                        </a:solidFill>
                        <a:effectLst/>
                        <a:latin typeface="Arial Narrow" pitchFamily="34" charset="0"/>
                        <a:ea typeface="ＭＳ Ｐゴシック"/>
                        <a:cs typeface="ＭＳ Ｐゴシック"/>
                      </a:endParaRPr>
                    </a:p>
                    <a:p>
                      <a:pPr marL="0" marR="0" lvl="0" indent="0" algn="l" defTabSz="914400" rtl="0" eaLnBrk="1" fontAlgn="base" latinLnBrk="0" hangingPunct="1">
                        <a:lnSpc>
                          <a:spcPct val="100000"/>
                        </a:lnSpc>
                        <a:spcBef>
                          <a:spcPct val="20000"/>
                        </a:spcBef>
                        <a:spcAft>
                          <a:spcPct val="0"/>
                        </a:spcAft>
                        <a:buClr>
                          <a:srgbClr val="00549F"/>
                        </a:buClr>
                        <a:buSzPct val="110000"/>
                        <a:buFont typeface="Wingdings" pitchFamily="2" charset="2"/>
                        <a:buNone/>
                        <a:tabLst/>
                      </a:pPr>
                      <a:endParaRPr kumimoji="0" lang="en-US" sz="1000" b="0" i="0" u="none" strike="noStrike" cap="none" normalizeH="0" baseline="0" dirty="0" smtClean="0">
                        <a:ln>
                          <a:noFill/>
                        </a:ln>
                        <a:solidFill>
                          <a:schemeClr val="tx1"/>
                        </a:solidFill>
                        <a:effectLst/>
                        <a:latin typeface="Arial Narrow" pitchFamily="34" charset="0"/>
                        <a:ea typeface="ＭＳ Ｐゴシック"/>
                        <a:cs typeface="ＭＳ Ｐゴシック"/>
                      </a:endParaRPr>
                    </a:p>
                    <a:p>
                      <a:pPr marL="0" marR="0" lvl="0" indent="0" algn="l" defTabSz="914400" rtl="0" eaLnBrk="1" fontAlgn="base" latinLnBrk="0" hangingPunct="1">
                        <a:lnSpc>
                          <a:spcPct val="100000"/>
                        </a:lnSpc>
                        <a:spcBef>
                          <a:spcPct val="20000"/>
                        </a:spcBef>
                        <a:spcAft>
                          <a:spcPct val="0"/>
                        </a:spcAft>
                        <a:buClr>
                          <a:srgbClr val="00549F"/>
                        </a:buClr>
                        <a:buSzPct val="110000"/>
                        <a:buFont typeface="Wingdings" pitchFamily="2" charset="2"/>
                        <a:buNone/>
                        <a:tabLst/>
                      </a:pPr>
                      <a:endParaRPr kumimoji="0" lang="en-US" sz="1000" b="0" i="0" u="none" strike="noStrike" cap="none" normalizeH="0" baseline="0" dirty="0" smtClean="0">
                        <a:ln>
                          <a:noFill/>
                        </a:ln>
                        <a:solidFill>
                          <a:schemeClr val="tx1"/>
                        </a:solidFill>
                        <a:effectLst/>
                        <a:latin typeface="Arial Narrow" pitchFamily="34" charset="0"/>
                        <a:ea typeface="ＭＳ Ｐゴシック"/>
                        <a:cs typeface="ＭＳ Ｐゴシック"/>
                      </a:endParaRPr>
                    </a:p>
                    <a:p>
                      <a:pPr marL="0" marR="0" lvl="0" indent="0" algn="l" defTabSz="914400" rtl="0" eaLnBrk="1" fontAlgn="base" latinLnBrk="0" hangingPunct="1">
                        <a:lnSpc>
                          <a:spcPct val="100000"/>
                        </a:lnSpc>
                        <a:spcBef>
                          <a:spcPct val="20000"/>
                        </a:spcBef>
                        <a:spcAft>
                          <a:spcPct val="0"/>
                        </a:spcAft>
                        <a:buClr>
                          <a:srgbClr val="00549F"/>
                        </a:buClr>
                        <a:buSzPct val="110000"/>
                        <a:buFont typeface="Wingdings" pitchFamily="2" charset="2"/>
                        <a:buNone/>
                        <a:tabLst/>
                      </a:pPr>
                      <a:endParaRPr kumimoji="0" lang="en-US" sz="1000" b="0" i="0" u="none" strike="noStrike" cap="none" normalizeH="0" baseline="0" dirty="0" smtClean="0">
                        <a:ln>
                          <a:noFill/>
                        </a:ln>
                        <a:solidFill>
                          <a:schemeClr val="tx1"/>
                        </a:solidFill>
                        <a:effectLst/>
                        <a:latin typeface="Arial Narrow" pitchFamily="34" charset="0"/>
                        <a:ea typeface="ＭＳ Ｐゴシック"/>
                        <a:cs typeface="ＭＳ Ｐゴシック"/>
                      </a:endParaRPr>
                    </a:p>
                    <a:p>
                      <a:pPr marL="0" marR="0" lvl="0" indent="0" algn="l" defTabSz="914400" rtl="0" eaLnBrk="1" fontAlgn="base" latinLnBrk="0" hangingPunct="1">
                        <a:lnSpc>
                          <a:spcPct val="100000"/>
                        </a:lnSpc>
                        <a:spcBef>
                          <a:spcPct val="20000"/>
                        </a:spcBef>
                        <a:spcAft>
                          <a:spcPct val="0"/>
                        </a:spcAft>
                        <a:buClr>
                          <a:srgbClr val="00549F"/>
                        </a:buClr>
                        <a:buSzPct val="110000"/>
                        <a:buFont typeface="Wingdings" pitchFamily="2" charset="2"/>
                        <a:buNone/>
                        <a:tabLst/>
                      </a:pPr>
                      <a:endParaRPr kumimoji="0" lang="en-US" sz="1000" b="0" i="0" u="none" strike="noStrike" cap="none" normalizeH="0" baseline="0" dirty="0" smtClean="0">
                        <a:ln>
                          <a:noFill/>
                        </a:ln>
                        <a:solidFill>
                          <a:schemeClr val="tx1"/>
                        </a:solidFill>
                        <a:effectLst/>
                        <a:latin typeface="Arial Narrow" pitchFamily="34" charset="0"/>
                        <a:ea typeface="ＭＳ Ｐゴシック"/>
                        <a:cs typeface="ＭＳ Ｐゴシック"/>
                      </a:endParaRPr>
                    </a:p>
                    <a:p>
                      <a:pPr marL="0" marR="0" lvl="0" indent="0" algn="l" defTabSz="914400" rtl="0" eaLnBrk="1" fontAlgn="base" latinLnBrk="0" hangingPunct="1">
                        <a:lnSpc>
                          <a:spcPct val="100000"/>
                        </a:lnSpc>
                        <a:spcBef>
                          <a:spcPct val="20000"/>
                        </a:spcBef>
                        <a:spcAft>
                          <a:spcPct val="0"/>
                        </a:spcAft>
                        <a:buClr>
                          <a:srgbClr val="00549F"/>
                        </a:buClr>
                        <a:buSzPct val="110000"/>
                        <a:buFont typeface="Wingdings" pitchFamily="2" charset="2"/>
                        <a:buNone/>
                        <a:tabLst/>
                      </a:pPr>
                      <a:endParaRPr kumimoji="0" lang="en-US" sz="1000" b="0" i="0" u="none" strike="noStrike" cap="none" normalizeH="0" baseline="0" dirty="0" smtClean="0">
                        <a:ln>
                          <a:noFill/>
                        </a:ln>
                        <a:solidFill>
                          <a:schemeClr val="tx1"/>
                        </a:solidFill>
                        <a:effectLst/>
                        <a:latin typeface="Arial Narrow" pitchFamily="34" charset="0"/>
                        <a:ea typeface="ＭＳ Ｐゴシック"/>
                        <a:cs typeface="ＭＳ Ｐゴシック"/>
                      </a:endParaRPr>
                    </a:p>
                    <a:p>
                      <a:pPr marL="0" marR="0" lvl="0" indent="0" algn="l" defTabSz="914400" rtl="0" eaLnBrk="1" fontAlgn="base" latinLnBrk="0" hangingPunct="1">
                        <a:lnSpc>
                          <a:spcPct val="100000"/>
                        </a:lnSpc>
                        <a:spcBef>
                          <a:spcPct val="20000"/>
                        </a:spcBef>
                        <a:spcAft>
                          <a:spcPct val="0"/>
                        </a:spcAft>
                        <a:buClr>
                          <a:srgbClr val="00549F"/>
                        </a:buClr>
                        <a:buSzPct val="110000"/>
                        <a:buFont typeface="Wingdings" pitchFamily="2" charset="2"/>
                        <a:buNone/>
                        <a:tabLst/>
                      </a:pPr>
                      <a:endParaRPr kumimoji="0" lang="en-US" sz="1000" b="0" i="0" u="none" strike="noStrike" cap="none" normalizeH="0" baseline="0" dirty="0" smtClean="0">
                        <a:ln>
                          <a:noFill/>
                        </a:ln>
                        <a:solidFill>
                          <a:schemeClr val="tx1"/>
                        </a:solidFill>
                        <a:effectLst/>
                        <a:latin typeface="Arial Narrow" pitchFamily="34" charset="0"/>
                        <a:ea typeface="ＭＳ Ｐゴシック"/>
                        <a:cs typeface="ＭＳ Ｐゴシック"/>
                      </a:endParaRPr>
                    </a:p>
                    <a:p>
                      <a:pPr marL="0" marR="0" lvl="0" indent="0" algn="l" defTabSz="914400" rtl="0" eaLnBrk="1" fontAlgn="base" latinLnBrk="0" hangingPunct="1">
                        <a:lnSpc>
                          <a:spcPct val="100000"/>
                        </a:lnSpc>
                        <a:spcBef>
                          <a:spcPct val="20000"/>
                        </a:spcBef>
                        <a:spcAft>
                          <a:spcPct val="0"/>
                        </a:spcAft>
                        <a:buClr>
                          <a:srgbClr val="00549F"/>
                        </a:buClr>
                        <a:buSzPct val="110000"/>
                        <a:buFont typeface="Wingdings" pitchFamily="2" charset="2"/>
                        <a:buNone/>
                        <a:tabLst/>
                      </a:pPr>
                      <a:endParaRPr kumimoji="0" lang="en-US" sz="1000" b="0" i="0" u="none" strike="noStrike" cap="none" normalizeH="0" baseline="0" dirty="0" smtClean="0">
                        <a:ln>
                          <a:noFill/>
                        </a:ln>
                        <a:solidFill>
                          <a:schemeClr val="tx1"/>
                        </a:solidFill>
                        <a:effectLst/>
                        <a:latin typeface="Arial Narrow" pitchFamily="34" charset="0"/>
                        <a:ea typeface="ＭＳ Ｐゴシック"/>
                        <a:cs typeface="ＭＳ Ｐゴシック"/>
                      </a:endParaRPr>
                    </a:p>
                    <a:p>
                      <a:pPr marL="0" marR="0" lvl="0" indent="0" algn="l" defTabSz="914400" rtl="0" eaLnBrk="1" fontAlgn="base" latinLnBrk="0" hangingPunct="1">
                        <a:lnSpc>
                          <a:spcPct val="100000"/>
                        </a:lnSpc>
                        <a:spcBef>
                          <a:spcPct val="20000"/>
                        </a:spcBef>
                        <a:spcAft>
                          <a:spcPct val="0"/>
                        </a:spcAft>
                        <a:buClr>
                          <a:srgbClr val="00549F"/>
                        </a:buClr>
                        <a:buSzPct val="110000"/>
                        <a:buFont typeface="Wingdings" pitchFamily="2" charset="2"/>
                        <a:buNone/>
                        <a:tabLst/>
                      </a:pPr>
                      <a:endParaRPr kumimoji="0" lang="en-US" sz="1000" b="0" i="0" u="none" strike="noStrike" cap="none" normalizeH="0" baseline="0" dirty="0" smtClean="0">
                        <a:ln>
                          <a:noFill/>
                        </a:ln>
                        <a:solidFill>
                          <a:schemeClr val="tx1"/>
                        </a:solidFill>
                        <a:effectLst/>
                        <a:latin typeface="Arial Narrow" pitchFamily="34" charset="0"/>
                        <a:ea typeface="ＭＳ Ｐゴシック"/>
                        <a:cs typeface="ＭＳ Ｐゴシック"/>
                      </a:endParaRPr>
                    </a:p>
                    <a:p>
                      <a:pPr marL="0" marR="0" lvl="0" indent="0" algn="l" defTabSz="914400" rtl="0" eaLnBrk="1" fontAlgn="base" latinLnBrk="0" hangingPunct="1">
                        <a:lnSpc>
                          <a:spcPct val="100000"/>
                        </a:lnSpc>
                        <a:spcBef>
                          <a:spcPct val="20000"/>
                        </a:spcBef>
                        <a:spcAft>
                          <a:spcPct val="0"/>
                        </a:spcAft>
                        <a:buClr>
                          <a:srgbClr val="00549F"/>
                        </a:buClr>
                        <a:buSzPct val="110000"/>
                        <a:buFont typeface="Wingdings" pitchFamily="2" charset="2"/>
                        <a:buNone/>
                        <a:tabLst/>
                      </a:pPr>
                      <a:endParaRPr kumimoji="0" lang="en-US" sz="1000" b="0" i="0" u="none" strike="noStrike" cap="none" normalizeH="0" baseline="0" dirty="0" smtClean="0">
                        <a:ln>
                          <a:noFill/>
                        </a:ln>
                        <a:solidFill>
                          <a:schemeClr val="tx1"/>
                        </a:solidFill>
                        <a:effectLst/>
                        <a:latin typeface="Arial Narrow" pitchFamily="34" charset="0"/>
                        <a:ea typeface="ＭＳ Ｐゴシック"/>
                        <a:cs typeface="ＭＳ Ｐゴシック"/>
                      </a:endParaRPr>
                    </a:p>
                    <a:p>
                      <a:pPr marL="0" marR="0" lvl="0" indent="0" algn="l" defTabSz="914400" rtl="0" eaLnBrk="1" fontAlgn="base" latinLnBrk="0" hangingPunct="1">
                        <a:lnSpc>
                          <a:spcPct val="100000"/>
                        </a:lnSpc>
                        <a:spcBef>
                          <a:spcPct val="20000"/>
                        </a:spcBef>
                        <a:spcAft>
                          <a:spcPct val="0"/>
                        </a:spcAft>
                        <a:buClr>
                          <a:srgbClr val="00549F"/>
                        </a:buClr>
                        <a:buSzPct val="110000"/>
                        <a:buFont typeface="Wingdings" pitchFamily="2" charset="2"/>
                        <a:buNone/>
                        <a:tabLst/>
                      </a:pPr>
                      <a:endParaRPr kumimoji="0" lang="en-US" sz="1000" b="0" i="0" u="none" strike="noStrike" cap="none" normalizeH="0" baseline="0" dirty="0" smtClean="0">
                        <a:ln>
                          <a:noFill/>
                        </a:ln>
                        <a:solidFill>
                          <a:schemeClr val="tx1"/>
                        </a:solidFill>
                        <a:effectLst/>
                        <a:latin typeface="Arial Narrow" pitchFamily="34" charset="0"/>
                        <a:ea typeface="ＭＳ Ｐゴシック"/>
                        <a:cs typeface="ＭＳ Ｐゴシック"/>
                      </a:endParaRPr>
                    </a:p>
                    <a:p>
                      <a:pPr marL="0" marR="0" lvl="0" indent="0" algn="l" defTabSz="914400" rtl="0" eaLnBrk="1" fontAlgn="base" latinLnBrk="0" hangingPunct="1">
                        <a:lnSpc>
                          <a:spcPct val="100000"/>
                        </a:lnSpc>
                        <a:spcBef>
                          <a:spcPct val="20000"/>
                        </a:spcBef>
                        <a:spcAft>
                          <a:spcPct val="0"/>
                        </a:spcAft>
                        <a:buClr>
                          <a:srgbClr val="00549F"/>
                        </a:buClr>
                        <a:buSzPct val="110000"/>
                        <a:buFont typeface="Wingdings" pitchFamily="2" charset="2"/>
                        <a:buNone/>
                        <a:tabLst/>
                      </a:pPr>
                      <a:endParaRPr kumimoji="0" lang="en-US" sz="1000" b="0" i="0" u="none" strike="noStrike" cap="none" normalizeH="0" baseline="0" dirty="0" smtClean="0">
                        <a:ln>
                          <a:noFill/>
                        </a:ln>
                        <a:solidFill>
                          <a:schemeClr val="tx1"/>
                        </a:solidFill>
                        <a:effectLst/>
                        <a:latin typeface="Arial Narrow" pitchFamily="34" charset="0"/>
                        <a:ea typeface="ＭＳ Ｐゴシック"/>
                        <a:cs typeface="ＭＳ Ｐゴシック"/>
                      </a:endParaRPr>
                    </a:p>
                    <a:p>
                      <a:pPr marL="0" marR="0" lvl="0" indent="0" algn="l" defTabSz="914400" rtl="0" eaLnBrk="1" fontAlgn="base" latinLnBrk="0" hangingPunct="1">
                        <a:lnSpc>
                          <a:spcPct val="100000"/>
                        </a:lnSpc>
                        <a:spcBef>
                          <a:spcPct val="20000"/>
                        </a:spcBef>
                        <a:spcAft>
                          <a:spcPct val="0"/>
                        </a:spcAft>
                        <a:buClr>
                          <a:srgbClr val="00549F"/>
                        </a:buClr>
                        <a:buSzPct val="110000"/>
                        <a:buFont typeface="Wingdings" pitchFamily="2" charset="2"/>
                        <a:buNone/>
                        <a:tabLst/>
                      </a:pPr>
                      <a:endParaRPr kumimoji="0" lang="en-US" sz="1000" b="0" i="0" u="none" strike="noStrike" cap="none" normalizeH="0" baseline="0" dirty="0" smtClean="0">
                        <a:ln>
                          <a:noFill/>
                        </a:ln>
                        <a:solidFill>
                          <a:schemeClr val="tx1"/>
                        </a:solidFill>
                        <a:effectLst/>
                        <a:latin typeface="Arial Narrow" pitchFamily="34" charset="0"/>
                        <a:ea typeface="ＭＳ Ｐゴシック"/>
                        <a:cs typeface="ＭＳ Ｐゴシック"/>
                      </a:endParaRPr>
                    </a:p>
                    <a:p>
                      <a:pPr marL="0" marR="0" lvl="0" indent="0" algn="l" defTabSz="914400" rtl="0" eaLnBrk="1" fontAlgn="base" latinLnBrk="0" hangingPunct="1">
                        <a:lnSpc>
                          <a:spcPct val="100000"/>
                        </a:lnSpc>
                        <a:spcBef>
                          <a:spcPct val="20000"/>
                        </a:spcBef>
                        <a:spcAft>
                          <a:spcPct val="0"/>
                        </a:spcAft>
                        <a:buClr>
                          <a:srgbClr val="00549F"/>
                        </a:buClr>
                        <a:buSzPct val="110000"/>
                        <a:buFont typeface="Wingdings" pitchFamily="2" charset="2"/>
                        <a:buNone/>
                        <a:tabLst/>
                      </a:pPr>
                      <a:r>
                        <a:rPr kumimoji="0" lang="en-US" sz="1000" b="0" i="0" u="none" strike="noStrike" cap="none" normalizeH="0" baseline="0" dirty="0" smtClean="0">
                          <a:ln>
                            <a:noFill/>
                          </a:ln>
                          <a:solidFill>
                            <a:schemeClr val="tx1"/>
                          </a:solidFill>
                          <a:effectLst/>
                          <a:latin typeface="Arial Narrow" pitchFamily="34" charset="0"/>
                          <a:ea typeface="ＭＳ Ｐゴシック"/>
                          <a:cs typeface="ＭＳ Ｐゴシック"/>
                        </a:rPr>
                        <a:t>    </a:t>
                      </a:r>
                    </a:p>
                    <a:p>
                      <a:pPr marL="0" marR="0" lvl="0" indent="0" algn="l" defTabSz="914400" rtl="0" eaLnBrk="1" fontAlgn="base" latinLnBrk="0" hangingPunct="1">
                        <a:lnSpc>
                          <a:spcPct val="100000"/>
                        </a:lnSpc>
                        <a:spcBef>
                          <a:spcPct val="20000"/>
                        </a:spcBef>
                        <a:spcAft>
                          <a:spcPct val="0"/>
                        </a:spcAft>
                        <a:buClr>
                          <a:srgbClr val="00549F"/>
                        </a:buClr>
                        <a:buSzPct val="110000"/>
                        <a:buFont typeface="Wingdings" pitchFamily="2" charset="2"/>
                        <a:buNone/>
                        <a:tabLst/>
                      </a:pPr>
                      <a:r>
                        <a:rPr kumimoji="0" lang="en-US" sz="1400" b="0" i="0" u="none" strike="noStrike" cap="none" normalizeH="0" baseline="0" dirty="0" smtClean="0">
                          <a:ln>
                            <a:noFill/>
                          </a:ln>
                          <a:solidFill>
                            <a:schemeClr val="tx1"/>
                          </a:solidFill>
                          <a:effectLst/>
                          <a:latin typeface="Arial Narrow" pitchFamily="34" charset="0"/>
                          <a:ea typeface="ＭＳ Ｐゴシック"/>
                          <a:cs typeface="ＭＳ Ｐゴシック"/>
                        </a:rPr>
                        <a:t>     Poppet Type</a:t>
                      </a:r>
                    </a:p>
                  </a:txBody>
                  <a:tcPr horzOverflow="overflow">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lnTlToBr>
                      <a:noFill/>
                    </a:lnTlToBr>
                    <a:lnBlToTr>
                      <a:noFill/>
                    </a:lnBlToTr>
                    <a:noFill/>
                  </a:tcPr>
                </a:tc>
              </a:tr>
            </a:tbl>
          </a:graphicData>
        </a:graphic>
      </p:graphicFrame>
      <p:pic>
        <p:nvPicPr>
          <p:cNvPr id="25628" name="Picture 38"/>
          <p:cNvPicPr>
            <a:picLocks noChangeAspect="1" noChangeArrowheads="1"/>
          </p:cNvPicPr>
          <p:nvPr/>
        </p:nvPicPr>
        <p:blipFill>
          <a:blip r:embed="rId3" cstate="print"/>
          <a:srcRect l="49043" t="14478" r="40645" b="4561"/>
          <a:stretch>
            <a:fillRect/>
          </a:stretch>
        </p:blipFill>
        <p:spPr bwMode="auto">
          <a:xfrm>
            <a:off x="2902923" y="2770928"/>
            <a:ext cx="580336" cy="3432453"/>
          </a:xfrm>
          <a:prstGeom prst="rect">
            <a:avLst/>
          </a:prstGeom>
          <a:noFill/>
          <a:ln w="9525">
            <a:noFill/>
            <a:miter lim="800000"/>
            <a:headEnd/>
            <a:tailEnd/>
          </a:ln>
        </p:spPr>
      </p:pic>
      <p:pic>
        <p:nvPicPr>
          <p:cNvPr id="25629" name="Picture 39"/>
          <p:cNvPicPr>
            <a:picLocks noChangeAspect="1" noChangeArrowheads="1"/>
          </p:cNvPicPr>
          <p:nvPr/>
        </p:nvPicPr>
        <p:blipFill>
          <a:blip r:embed="rId4" cstate="print"/>
          <a:srcRect l="48125" t="14462" r="41251" b="5373"/>
          <a:stretch>
            <a:fillRect/>
          </a:stretch>
        </p:blipFill>
        <p:spPr bwMode="auto">
          <a:xfrm>
            <a:off x="4317447" y="2845251"/>
            <a:ext cx="604315" cy="3453229"/>
          </a:xfrm>
          <a:prstGeom prst="rect">
            <a:avLst/>
          </a:prstGeom>
          <a:noFill/>
          <a:ln w="9525">
            <a:noFill/>
            <a:miter lim="800000"/>
            <a:headEnd/>
            <a:tailEnd/>
          </a:ln>
        </p:spPr>
      </p:pic>
      <p:pic>
        <p:nvPicPr>
          <p:cNvPr id="25630" name="Picture 40"/>
          <p:cNvPicPr>
            <a:picLocks noChangeAspect="1" noChangeArrowheads="1"/>
          </p:cNvPicPr>
          <p:nvPr/>
        </p:nvPicPr>
        <p:blipFill>
          <a:blip r:embed="rId5" cstate="print"/>
          <a:srcRect l="45593" t="16164" r="44093" b="6247"/>
          <a:stretch>
            <a:fillRect/>
          </a:stretch>
        </p:blipFill>
        <p:spPr bwMode="auto">
          <a:xfrm>
            <a:off x="1085476" y="2825461"/>
            <a:ext cx="607513" cy="3451633"/>
          </a:xfrm>
          <a:prstGeom prst="rect">
            <a:avLst/>
          </a:prstGeom>
          <a:noFill/>
          <a:ln w="9525">
            <a:noFill/>
            <a:miter lim="800000"/>
            <a:headEnd/>
            <a:tailEnd/>
          </a:ln>
        </p:spPr>
      </p:pic>
      <p:sp>
        <p:nvSpPr>
          <p:cNvPr id="18" name="Slide Number Placeholder 4"/>
          <p:cNvSpPr>
            <a:spLocks noGrp="1"/>
          </p:cNvSpPr>
          <p:nvPr>
            <p:ph type="sldNum" sz="quarter" idx="11"/>
          </p:nvPr>
        </p:nvSpPr>
        <p:spPr>
          <a:xfrm>
            <a:off x="315913" y="6673850"/>
            <a:ext cx="342900" cy="184150"/>
          </a:xfrm>
          <a:prstGeom prst="rect">
            <a:avLst/>
          </a:prstGeom>
        </p:spPr>
        <p:txBody>
          <a:bodyPr/>
          <a:lstStyle/>
          <a:p>
            <a:pPr>
              <a:defRPr/>
            </a:pPr>
            <a:fld id="{F77E513C-D92B-4851-B2B4-E8CF320A39A8}" type="slidenum">
              <a:rPr lang="en-US" smtClean="0"/>
              <a:pPr>
                <a:defRPr/>
              </a:pPr>
              <a:t>68</a:t>
            </a:fld>
            <a:endParaRPr lang="en-US"/>
          </a:p>
        </p:txBody>
      </p:sp>
      <p:sp>
        <p:nvSpPr>
          <p:cNvPr id="21" name="Rectangle 2"/>
          <p:cNvSpPr txBox="1">
            <a:spLocks noChangeArrowheads="1"/>
          </p:cNvSpPr>
          <p:nvPr/>
        </p:nvSpPr>
        <p:spPr>
          <a:xfrm>
            <a:off x="985838" y="352425"/>
            <a:ext cx="8229600" cy="835025"/>
          </a:xfrm>
          <a:prstGeom prst="rect">
            <a:avLst/>
          </a:prstGeom>
        </p:spPr>
        <p:txBody>
          <a:bodyPr anchor="ctr" anchorCtr="0"/>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3000" kern="0" dirty="0" smtClean="0">
                <a:solidFill>
                  <a:srgbClr val="FFFFFF"/>
                </a:solidFill>
                <a:latin typeface="Arial"/>
                <a:ea typeface="ＭＳ Ｐゴシック" pitchFamily="-109" charset="-128"/>
                <a:cs typeface="ＭＳ Ｐゴシック" pitchFamily="-109" charset="-128"/>
              </a:rPr>
              <a:t>BHI QUIK Drill™ Composite Plugs</a:t>
            </a:r>
            <a:endParaRPr kumimoji="0" lang="en-US" sz="3000" b="0" i="0" u="none" strike="noStrike" kern="0" cap="none" spc="0" normalizeH="0" baseline="0" noProof="0" dirty="0">
              <a:ln>
                <a:noFill/>
              </a:ln>
              <a:solidFill>
                <a:srgbClr val="FFFFFF"/>
              </a:solidFill>
              <a:effectLst/>
              <a:uLnTx/>
              <a:uFillTx/>
              <a:latin typeface="Arial"/>
              <a:ea typeface="ＭＳ Ｐゴシック" pitchFamily="-109" charset="-128"/>
              <a:cs typeface="ＭＳ Ｐゴシック" pitchFamily="-109" charset="-128"/>
            </a:endParaRPr>
          </a:p>
        </p:txBody>
      </p:sp>
      <p:sp>
        <p:nvSpPr>
          <p:cNvPr id="17" name="TextBox 16"/>
          <p:cNvSpPr txBox="1"/>
          <p:nvPr/>
        </p:nvSpPr>
        <p:spPr>
          <a:xfrm>
            <a:off x="5227609" y="1406106"/>
            <a:ext cx="3916392" cy="4832092"/>
          </a:xfrm>
          <a:prstGeom prst="rect">
            <a:avLst/>
          </a:prstGeom>
          <a:noFill/>
        </p:spPr>
        <p:txBody>
          <a:bodyPr wrap="square" rtlCol="0">
            <a:spAutoFit/>
          </a:bodyPr>
          <a:lstStyle/>
          <a:p>
            <a:pPr>
              <a:buFont typeface="Arial" pitchFamily="34" charset="0"/>
              <a:buChar char="•"/>
            </a:pPr>
            <a:r>
              <a:rPr lang="en-US" b="1" dirty="0" smtClean="0"/>
              <a:t> Most Plugs run are Ball Type</a:t>
            </a:r>
          </a:p>
          <a:p>
            <a:pPr marL="173038" indent="-173038">
              <a:buFont typeface="Arial" pitchFamily="34" charset="0"/>
              <a:buChar char="•"/>
            </a:pPr>
            <a:r>
              <a:rPr lang="en-US" b="1" dirty="0" smtClean="0"/>
              <a:t>Poppet Type run if testing of plug required after setting</a:t>
            </a:r>
          </a:p>
          <a:p>
            <a:pPr marL="173038" indent="-173038">
              <a:buFont typeface="Arial" pitchFamily="34" charset="0"/>
              <a:buChar char="•"/>
            </a:pPr>
            <a:r>
              <a:rPr lang="en-US" b="1" dirty="0" err="1" smtClean="0"/>
              <a:t>Wireline</a:t>
            </a:r>
            <a:r>
              <a:rPr lang="en-US" b="1" dirty="0" smtClean="0"/>
              <a:t> </a:t>
            </a:r>
            <a:r>
              <a:rPr lang="en-US" sz="1600" b="1" dirty="0" smtClean="0"/>
              <a:t>deployed</a:t>
            </a:r>
            <a:r>
              <a:rPr lang="en-US" b="1" dirty="0" smtClean="0"/>
              <a:t>, </a:t>
            </a:r>
            <a:r>
              <a:rPr lang="en-US" b="1" dirty="0" err="1" smtClean="0"/>
              <a:t>Horiz</a:t>
            </a:r>
            <a:r>
              <a:rPr lang="en-US" b="1" dirty="0" smtClean="0"/>
              <a:t> </a:t>
            </a:r>
            <a:r>
              <a:rPr lang="en-US" sz="1600" b="1" dirty="0" smtClean="0"/>
              <a:t>pumped</a:t>
            </a:r>
            <a:r>
              <a:rPr lang="en-US" b="1" dirty="0" smtClean="0"/>
              <a:t> </a:t>
            </a:r>
          </a:p>
          <a:p>
            <a:pPr marL="173038" indent="-173038">
              <a:buFont typeface="Arial" pitchFamily="34" charset="0"/>
              <a:buChar char="•"/>
            </a:pPr>
            <a:r>
              <a:rPr lang="en-US" b="1" dirty="0" smtClean="0"/>
              <a:t>Pressures = 5,000 to 12,500 </a:t>
            </a:r>
            <a:r>
              <a:rPr lang="en-US" sz="1400" b="1" dirty="0" smtClean="0"/>
              <a:t>psi </a:t>
            </a:r>
            <a:endParaRPr lang="en-US" b="1" dirty="0" smtClean="0"/>
          </a:p>
          <a:p>
            <a:pPr marL="173038" indent="-173038">
              <a:buFont typeface="Arial" pitchFamily="34" charset="0"/>
              <a:buChar char="•"/>
            </a:pPr>
            <a:r>
              <a:rPr lang="en-US" b="1" dirty="0" smtClean="0"/>
              <a:t>Temperature = 200 to 450 °F</a:t>
            </a:r>
          </a:p>
          <a:p>
            <a:pPr marL="173038" indent="-173038">
              <a:buFont typeface="Arial" pitchFamily="34" charset="0"/>
              <a:buChar char="•"/>
            </a:pPr>
            <a:r>
              <a:rPr lang="en-US" b="1" dirty="0" smtClean="0"/>
              <a:t>Composite Material</a:t>
            </a:r>
          </a:p>
          <a:p>
            <a:pPr marL="173038" indent="-173038"/>
            <a:r>
              <a:rPr lang="en-US" b="1" dirty="0" smtClean="0"/>
              <a:t>	- </a:t>
            </a:r>
            <a:r>
              <a:rPr lang="en-US" sz="1600" dirty="0" smtClean="0">
                <a:solidFill>
                  <a:schemeClr val="tx2"/>
                </a:solidFill>
                <a:latin typeface="Tahoma" pitchFamily="34" charset="0"/>
              </a:rPr>
              <a:t>Chopped Fiber Reinforced w/ </a:t>
            </a:r>
            <a:r>
              <a:rPr lang="en-US" sz="1600" dirty="0" err="1" smtClean="0">
                <a:solidFill>
                  <a:schemeClr val="tx2"/>
                </a:solidFill>
                <a:latin typeface="Tahoma" pitchFamily="34" charset="0"/>
              </a:rPr>
              <a:t>Phenolic</a:t>
            </a:r>
            <a:endParaRPr lang="en-US" sz="1600" dirty="0" smtClean="0">
              <a:solidFill>
                <a:schemeClr val="tx2"/>
              </a:solidFill>
              <a:latin typeface="Tahoma" pitchFamily="34" charset="0"/>
            </a:endParaRPr>
          </a:p>
          <a:p>
            <a:pPr marL="173038" indent="-173038"/>
            <a:r>
              <a:rPr lang="en-US" sz="1600" dirty="0" smtClean="0">
                <a:solidFill>
                  <a:schemeClr val="tx2"/>
                </a:solidFill>
                <a:latin typeface="Tahoma" pitchFamily="34" charset="0"/>
              </a:rPr>
              <a:t>	</a:t>
            </a:r>
            <a:r>
              <a:rPr lang="en-US" sz="1600" b="1" dirty="0" smtClean="0">
                <a:solidFill>
                  <a:schemeClr val="tx2"/>
                </a:solidFill>
                <a:latin typeface="Tahoma" pitchFamily="34" charset="0"/>
              </a:rPr>
              <a:t>- </a:t>
            </a:r>
            <a:r>
              <a:rPr lang="en-US" sz="1600" dirty="0" smtClean="0">
                <a:solidFill>
                  <a:schemeClr val="tx2"/>
                </a:solidFill>
                <a:latin typeface="Tahoma" pitchFamily="34" charset="0"/>
              </a:rPr>
              <a:t>Woven Fibers Reinforced w/ Resin</a:t>
            </a:r>
          </a:p>
          <a:p>
            <a:pPr marL="173038" indent="-173038">
              <a:buFont typeface="Arial" pitchFamily="34" charset="0"/>
              <a:buChar char="•"/>
            </a:pPr>
            <a:r>
              <a:rPr lang="en-US" b="1" dirty="0" smtClean="0">
                <a:solidFill>
                  <a:schemeClr val="tx2"/>
                </a:solidFill>
                <a:latin typeface="Tahoma" pitchFamily="34" charset="0"/>
              </a:rPr>
              <a:t>Cast Iron Slips </a:t>
            </a:r>
            <a:r>
              <a:rPr lang="en-US" dirty="0" smtClean="0">
                <a:solidFill>
                  <a:schemeClr val="tx2"/>
                </a:solidFill>
                <a:latin typeface="Tahoma" pitchFamily="34" charset="0"/>
              </a:rPr>
              <a:t>easy to dr</a:t>
            </a:r>
            <a:r>
              <a:rPr lang="en-US" sz="1600" dirty="0" smtClean="0">
                <a:solidFill>
                  <a:schemeClr val="tx2"/>
                </a:solidFill>
                <a:latin typeface="Tahoma" pitchFamily="34" charset="0"/>
              </a:rPr>
              <a:t>ill</a:t>
            </a:r>
          </a:p>
          <a:p>
            <a:pPr marL="173038" indent="-173038">
              <a:buFont typeface="Arial" pitchFamily="34" charset="0"/>
              <a:buChar char="•"/>
            </a:pPr>
            <a:r>
              <a:rPr lang="en-US" b="1" dirty="0" smtClean="0">
                <a:solidFill>
                  <a:schemeClr val="tx2"/>
                </a:solidFill>
                <a:latin typeface="Tahoma" pitchFamily="34" charset="0"/>
              </a:rPr>
              <a:t>Drill Out Time = 10-30 min with mill or bit</a:t>
            </a:r>
          </a:p>
          <a:p>
            <a:pPr marL="173038" indent="-173038">
              <a:buFont typeface="Arial" pitchFamily="34" charset="0"/>
              <a:buChar char="•"/>
            </a:pPr>
            <a:r>
              <a:rPr lang="en-US" b="1" dirty="0" smtClean="0">
                <a:solidFill>
                  <a:schemeClr val="tx2"/>
                </a:solidFill>
                <a:latin typeface="Tahoma" pitchFamily="34" charset="0"/>
              </a:rPr>
              <a:t>Plug-Lift™ drill out fluid</a:t>
            </a:r>
          </a:p>
          <a:p>
            <a:pPr lvl="0">
              <a:spcBef>
                <a:spcPts val="0"/>
              </a:spcBef>
              <a:buClr>
                <a:srgbClr val="00549F"/>
              </a:buClr>
              <a:buSzPct val="110000"/>
            </a:pPr>
            <a:r>
              <a:rPr lang="en-US" sz="2000" b="1" dirty="0" smtClean="0">
                <a:solidFill>
                  <a:srgbClr val="FF0000"/>
                </a:solidFill>
                <a:latin typeface="Arial Narrow" pitchFamily="34" charset="0"/>
              </a:rPr>
              <a:t>Since 2008 over 85,000 Plugs have been run with &gt;99.0% Success Rate</a:t>
            </a:r>
          </a:p>
          <a:p>
            <a:pPr marL="173038" indent="-173038"/>
            <a:r>
              <a:rPr lang="en-US" b="1" dirty="0" smtClean="0">
                <a:solidFill>
                  <a:schemeClr val="tx2"/>
                </a:solidFill>
                <a:latin typeface="Tahoma" pitchFamily="34" charset="0"/>
              </a:rPr>
              <a:t>   </a:t>
            </a:r>
          </a:p>
          <a:p>
            <a:pPr marL="173038" indent="-173038"/>
            <a:r>
              <a:rPr lang="en-US" b="1" dirty="0" smtClean="0"/>
              <a:t> </a:t>
            </a:r>
            <a:r>
              <a:rPr lang="en-US" sz="1200" b="1" dirty="0" smtClean="0"/>
              <a:t> </a:t>
            </a:r>
            <a:r>
              <a:rPr lang="en-US" b="1" dirty="0" smtClean="0"/>
              <a:t>  </a:t>
            </a:r>
            <a:endParaRPr lang="en-US" b="1" dirty="0"/>
          </a:p>
        </p:txBody>
      </p:sp>
      <p:pic>
        <p:nvPicPr>
          <p:cNvPr id="19" name="Picture 21"/>
          <p:cNvPicPr>
            <a:picLocks noChangeAspect="1" noChangeArrowheads="1"/>
          </p:cNvPicPr>
          <p:nvPr/>
        </p:nvPicPr>
        <p:blipFill>
          <a:blip r:embed="rId6"/>
          <a:srcRect/>
          <a:stretch>
            <a:fillRect/>
          </a:stretch>
        </p:blipFill>
        <p:spPr bwMode="auto">
          <a:xfrm>
            <a:off x="5498424" y="5598954"/>
            <a:ext cx="2161833" cy="1259045"/>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 calcmode="lin" valueType="num">
                                      <p:cBhvr additive="base">
                                        <p:cTn id="7" dur="500" fill="hold"/>
                                        <p:tgtEl>
                                          <p:spTgt spid="17">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7">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7">
                                            <p:txEl>
                                              <p:pRg st="1" end="1"/>
                                            </p:txEl>
                                          </p:spTgt>
                                        </p:tgtEl>
                                        <p:attrNameLst>
                                          <p:attrName>style.visibility</p:attrName>
                                        </p:attrNameLst>
                                      </p:cBhvr>
                                      <p:to>
                                        <p:strVal val="visible"/>
                                      </p:to>
                                    </p:set>
                                    <p:anim calcmode="lin" valueType="num">
                                      <p:cBhvr additive="base">
                                        <p:cTn id="11" dur="500" fill="hold"/>
                                        <p:tgtEl>
                                          <p:spTgt spid="17">
                                            <p:txEl>
                                              <p:pRg st="1" end="1"/>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1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17">
                                            <p:txEl>
                                              <p:pRg st="2" end="2"/>
                                            </p:txEl>
                                          </p:spTgt>
                                        </p:tgtEl>
                                        <p:attrNameLst>
                                          <p:attrName>style.visibility</p:attrName>
                                        </p:attrNameLst>
                                      </p:cBhvr>
                                      <p:to>
                                        <p:strVal val="visible"/>
                                      </p:to>
                                    </p:set>
                                    <p:anim calcmode="lin" valueType="num">
                                      <p:cBhvr additive="base">
                                        <p:cTn id="17" dur="500" fill="hold"/>
                                        <p:tgtEl>
                                          <p:spTgt spid="17">
                                            <p:txEl>
                                              <p:pRg st="2" end="2"/>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17">
                                            <p:txEl>
                                              <p:pRg st="2" end="2"/>
                                            </p:txEl>
                                          </p:spTgt>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17">
                                            <p:txEl>
                                              <p:pRg st="3" end="3"/>
                                            </p:txEl>
                                          </p:spTgt>
                                        </p:tgtEl>
                                        <p:attrNameLst>
                                          <p:attrName>style.visibility</p:attrName>
                                        </p:attrNameLst>
                                      </p:cBhvr>
                                      <p:to>
                                        <p:strVal val="visible"/>
                                      </p:to>
                                    </p:set>
                                    <p:anim calcmode="lin" valueType="num">
                                      <p:cBhvr additive="base">
                                        <p:cTn id="21" dur="500" fill="hold"/>
                                        <p:tgtEl>
                                          <p:spTgt spid="17">
                                            <p:txEl>
                                              <p:pRg st="3" end="3"/>
                                            </p:tx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17">
                                            <p:txEl>
                                              <p:pRg st="3" end="3"/>
                                            </p:txEl>
                                          </p:spTgt>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0"/>
                                  </p:stCondLst>
                                  <p:childTnLst>
                                    <p:set>
                                      <p:cBhvr>
                                        <p:cTn id="24" dur="1" fill="hold">
                                          <p:stCondLst>
                                            <p:cond delay="0"/>
                                          </p:stCondLst>
                                        </p:cTn>
                                        <p:tgtEl>
                                          <p:spTgt spid="17">
                                            <p:txEl>
                                              <p:pRg st="4" end="4"/>
                                            </p:txEl>
                                          </p:spTgt>
                                        </p:tgtEl>
                                        <p:attrNameLst>
                                          <p:attrName>style.visibility</p:attrName>
                                        </p:attrNameLst>
                                      </p:cBhvr>
                                      <p:to>
                                        <p:strVal val="visible"/>
                                      </p:to>
                                    </p:set>
                                    <p:anim calcmode="lin" valueType="num">
                                      <p:cBhvr additive="base">
                                        <p:cTn id="25" dur="500" fill="hold"/>
                                        <p:tgtEl>
                                          <p:spTgt spid="17">
                                            <p:txEl>
                                              <p:pRg st="4" end="4"/>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1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17">
                                            <p:txEl>
                                              <p:pRg st="5" end="5"/>
                                            </p:txEl>
                                          </p:spTgt>
                                        </p:tgtEl>
                                        <p:attrNameLst>
                                          <p:attrName>style.visibility</p:attrName>
                                        </p:attrNameLst>
                                      </p:cBhvr>
                                      <p:to>
                                        <p:strVal val="visible"/>
                                      </p:to>
                                    </p:set>
                                    <p:anim calcmode="lin" valueType="num">
                                      <p:cBhvr additive="base">
                                        <p:cTn id="31" dur="500" fill="hold"/>
                                        <p:tgtEl>
                                          <p:spTgt spid="17">
                                            <p:txEl>
                                              <p:pRg st="5" end="5"/>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17">
                                            <p:txEl>
                                              <p:pRg st="5" end="5"/>
                                            </p:txEl>
                                          </p:spTgt>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17">
                                            <p:txEl>
                                              <p:pRg st="6" end="6"/>
                                            </p:txEl>
                                          </p:spTgt>
                                        </p:tgtEl>
                                        <p:attrNameLst>
                                          <p:attrName>style.visibility</p:attrName>
                                        </p:attrNameLst>
                                      </p:cBhvr>
                                      <p:to>
                                        <p:strVal val="visible"/>
                                      </p:to>
                                    </p:set>
                                    <p:anim calcmode="lin" valueType="num">
                                      <p:cBhvr additive="base">
                                        <p:cTn id="35" dur="500" fill="hold"/>
                                        <p:tgtEl>
                                          <p:spTgt spid="17">
                                            <p:txEl>
                                              <p:pRg st="6" end="6"/>
                                            </p:txEl>
                                          </p:spTgt>
                                        </p:tgtEl>
                                        <p:attrNameLst>
                                          <p:attrName>ppt_x</p:attrName>
                                        </p:attrNameLst>
                                      </p:cBhvr>
                                      <p:tavLst>
                                        <p:tav tm="0">
                                          <p:val>
                                            <p:strVal val="1+#ppt_w/2"/>
                                          </p:val>
                                        </p:tav>
                                        <p:tav tm="100000">
                                          <p:val>
                                            <p:strVal val="#ppt_x"/>
                                          </p:val>
                                        </p:tav>
                                      </p:tavLst>
                                    </p:anim>
                                    <p:anim calcmode="lin" valueType="num">
                                      <p:cBhvr additive="base">
                                        <p:cTn id="36" dur="500" fill="hold"/>
                                        <p:tgtEl>
                                          <p:spTgt spid="17">
                                            <p:txEl>
                                              <p:pRg st="6" end="6"/>
                                            </p:txEl>
                                          </p:spTgt>
                                        </p:tgtEl>
                                        <p:attrNameLst>
                                          <p:attrName>ppt_y</p:attrName>
                                        </p:attrNameLst>
                                      </p:cBhvr>
                                      <p:tavLst>
                                        <p:tav tm="0">
                                          <p:val>
                                            <p:strVal val="#ppt_y"/>
                                          </p:val>
                                        </p:tav>
                                        <p:tav tm="100000">
                                          <p:val>
                                            <p:strVal val="#ppt_y"/>
                                          </p:val>
                                        </p:tav>
                                      </p:tavLst>
                                    </p:anim>
                                  </p:childTnLst>
                                </p:cTn>
                              </p:par>
                              <p:par>
                                <p:cTn id="37" presetID="2" presetClass="entr" presetSubtype="2" fill="hold" nodeType="withEffect">
                                  <p:stCondLst>
                                    <p:cond delay="0"/>
                                  </p:stCondLst>
                                  <p:childTnLst>
                                    <p:set>
                                      <p:cBhvr>
                                        <p:cTn id="38" dur="1" fill="hold">
                                          <p:stCondLst>
                                            <p:cond delay="0"/>
                                          </p:stCondLst>
                                        </p:cTn>
                                        <p:tgtEl>
                                          <p:spTgt spid="17">
                                            <p:txEl>
                                              <p:pRg st="7" end="7"/>
                                            </p:txEl>
                                          </p:spTgt>
                                        </p:tgtEl>
                                        <p:attrNameLst>
                                          <p:attrName>style.visibility</p:attrName>
                                        </p:attrNameLst>
                                      </p:cBhvr>
                                      <p:to>
                                        <p:strVal val="visible"/>
                                      </p:to>
                                    </p:set>
                                    <p:anim calcmode="lin" valueType="num">
                                      <p:cBhvr additive="base">
                                        <p:cTn id="39" dur="500" fill="hold"/>
                                        <p:tgtEl>
                                          <p:spTgt spid="17">
                                            <p:txEl>
                                              <p:pRg st="7" end="7"/>
                                            </p:txEl>
                                          </p:spTgt>
                                        </p:tgtEl>
                                        <p:attrNameLst>
                                          <p:attrName>ppt_x</p:attrName>
                                        </p:attrNameLst>
                                      </p:cBhvr>
                                      <p:tavLst>
                                        <p:tav tm="0">
                                          <p:val>
                                            <p:strVal val="1+#ppt_w/2"/>
                                          </p:val>
                                        </p:tav>
                                        <p:tav tm="100000">
                                          <p:val>
                                            <p:strVal val="#ppt_x"/>
                                          </p:val>
                                        </p:tav>
                                      </p:tavLst>
                                    </p:anim>
                                    <p:anim calcmode="lin" valueType="num">
                                      <p:cBhvr additive="base">
                                        <p:cTn id="40" dur="500" fill="hold"/>
                                        <p:tgtEl>
                                          <p:spTgt spid="17">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2" fill="hold" nodeType="clickEffect">
                                  <p:stCondLst>
                                    <p:cond delay="0"/>
                                  </p:stCondLst>
                                  <p:childTnLst>
                                    <p:set>
                                      <p:cBhvr>
                                        <p:cTn id="44" dur="1" fill="hold">
                                          <p:stCondLst>
                                            <p:cond delay="0"/>
                                          </p:stCondLst>
                                        </p:cTn>
                                        <p:tgtEl>
                                          <p:spTgt spid="17">
                                            <p:txEl>
                                              <p:pRg st="8" end="8"/>
                                            </p:txEl>
                                          </p:spTgt>
                                        </p:tgtEl>
                                        <p:attrNameLst>
                                          <p:attrName>style.visibility</p:attrName>
                                        </p:attrNameLst>
                                      </p:cBhvr>
                                      <p:to>
                                        <p:strVal val="visible"/>
                                      </p:to>
                                    </p:set>
                                    <p:anim calcmode="lin" valueType="num">
                                      <p:cBhvr additive="base">
                                        <p:cTn id="45" dur="500" fill="hold"/>
                                        <p:tgtEl>
                                          <p:spTgt spid="17">
                                            <p:txEl>
                                              <p:pRg st="8" end="8"/>
                                            </p:txEl>
                                          </p:spTgt>
                                        </p:tgtEl>
                                        <p:attrNameLst>
                                          <p:attrName>ppt_x</p:attrName>
                                        </p:attrNameLst>
                                      </p:cBhvr>
                                      <p:tavLst>
                                        <p:tav tm="0">
                                          <p:val>
                                            <p:strVal val="1+#ppt_w/2"/>
                                          </p:val>
                                        </p:tav>
                                        <p:tav tm="100000">
                                          <p:val>
                                            <p:strVal val="#ppt_x"/>
                                          </p:val>
                                        </p:tav>
                                      </p:tavLst>
                                    </p:anim>
                                    <p:anim calcmode="lin" valueType="num">
                                      <p:cBhvr additive="base">
                                        <p:cTn id="46" dur="500" fill="hold"/>
                                        <p:tgtEl>
                                          <p:spTgt spid="17">
                                            <p:txEl>
                                              <p:pRg st="8" end="8"/>
                                            </p:txEl>
                                          </p:spTgt>
                                        </p:tgtEl>
                                        <p:attrNameLst>
                                          <p:attrName>ppt_y</p:attrName>
                                        </p:attrNameLst>
                                      </p:cBhvr>
                                      <p:tavLst>
                                        <p:tav tm="0">
                                          <p:val>
                                            <p:strVal val="#ppt_y"/>
                                          </p:val>
                                        </p:tav>
                                        <p:tav tm="100000">
                                          <p:val>
                                            <p:strVal val="#ppt_y"/>
                                          </p:val>
                                        </p:tav>
                                      </p:tavLst>
                                    </p:anim>
                                  </p:childTnLst>
                                </p:cTn>
                              </p:par>
                              <p:par>
                                <p:cTn id="47" presetID="2" presetClass="entr" presetSubtype="2" fill="hold" nodeType="withEffect">
                                  <p:stCondLst>
                                    <p:cond delay="0"/>
                                  </p:stCondLst>
                                  <p:childTnLst>
                                    <p:set>
                                      <p:cBhvr>
                                        <p:cTn id="48" dur="1" fill="hold">
                                          <p:stCondLst>
                                            <p:cond delay="0"/>
                                          </p:stCondLst>
                                        </p:cTn>
                                        <p:tgtEl>
                                          <p:spTgt spid="17">
                                            <p:txEl>
                                              <p:pRg st="9" end="9"/>
                                            </p:txEl>
                                          </p:spTgt>
                                        </p:tgtEl>
                                        <p:attrNameLst>
                                          <p:attrName>style.visibility</p:attrName>
                                        </p:attrNameLst>
                                      </p:cBhvr>
                                      <p:to>
                                        <p:strVal val="visible"/>
                                      </p:to>
                                    </p:set>
                                    <p:anim calcmode="lin" valueType="num">
                                      <p:cBhvr additive="base">
                                        <p:cTn id="49" dur="500" fill="hold"/>
                                        <p:tgtEl>
                                          <p:spTgt spid="17">
                                            <p:txEl>
                                              <p:pRg st="9" end="9"/>
                                            </p:txEl>
                                          </p:spTgt>
                                        </p:tgtEl>
                                        <p:attrNameLst>
                                          <p:attrName>ppt_x</p:attrName>
                                        </p:attrNameLst>
                                      </p:cBhvr>
                                      <p:tavLst>
                                        <p:tav tm="0">
                                          <p:val>
                                            <p:strVal val="1+#ppt_w/2"/>
                                          </p:val>
                                        </p:tav>
                                        <p:tav tm="100000">
                                          <p:val>
                                            <p:strVal val="#ppt_x"/>
                                          </p:val>
                                        </p:tav>
                                      </p:tavLst>
                                    </p:anim>
                                    <p:anim calcmode="lin" valueType="num">
                                      <p:cBhvr additive="base">
                                        <p:cTn id="50" dur="500" fill="hold"/>
                                        <p:tgtEl>
                                          <p:spTgt spid="17">
                                            <p:txEl>
                                              <p:pRg st="9" end="9"/>
                                            </p:txEl>
                                          </p:spTgt>
                                        </p:tgtEl>
                                        <p:attrNameLst>
                                          <p:attrName>ppt_y</p:attrName>
                                        </p:attrNameLst>
                                      </p:cBhvr>
                                      <p:tavLst>
                                        <p:tav tm="0">
                                          <p:val>
                                            <p:strVal val="#ppt_y"/>
                                          </p:val>
                                        </p:tav>
                                        <p:tav tm="100000">
                                          <p:val>
                                            <p:strVal val="#ppt_y"/>
                                          </p:val>
                                        </p:tav>
                                      </p:tavLst>
                                    </p:anim>
                                  </p:childTnLst>
                                </p:cTn>
                              </p:par>
                              <p:par>
                                <p:cTn id="51" presetID="2" presetClass="entr" presetSubtype="2" fill="hold" nodeType="withEffect">
                                  <p:stCondLst>
                                    <p:cond delay="0"/>
                                  </p:stCondLst>
                                  <p:childTnLst>
                                    <p:set>
                                      <p:cBhvr>
                                        <p:cTn id="52" dur="1" fill="hold">
                                          <p:stCondLst>
                                            <p:cond delay="0"/>
                                          </p:stCondLst>
                                        </p:cTn>
                                        <p:tgtEl>
                                          <p:spTgt spid="17">
                                            <p:txEl>
                                              <p:pRg st="10" end="10"/>
                                            </p:txEl>
                                          </p:spTgt>
                                        </p:tgtEl>
                                        <p:attrNameLst>
                                          <p:attrName>style.visibility</p:attrName>
                                        </p:attrNameLst>
                                      </p:cBhvr>
                                      <p:to>
                                        <p:strVal val="visible"/>
                                      </p:to>
                                    </p:set>
                                    <p:anim calcmode="lin" valueType="num">
                                      <p:cBhvr additive="base">
                                        <p:cTn id="53" dur="500" fill="hold"/>
                                        <p:tgtEl>
                                          <p:spTgt spid="17">
                                            <p:txEl>
                                              <p:pRg st="10" end="10"/>
                                            </p:txEl>
                                          </p:spTgt>
                                        </p:tgtEl>
                                        <p:attrNameLst>
                                          <p:attrName>ppt_x</p:attrName>
                                        </p:attrNameLst>
                                      </p:cBhvr>
                                      <p:tavLst>
                                        <p:tav tm="0">
                                          <p:val>
                                            <p:strVal val="1+#ppt_w/2"/>
                                          </p:val>
                                        </p:tav>
                                        <p:tav tm="100000">
                                          <p:val>
                                            <p:strVal val="#ppt_x"/>
                                          </p:val>
                                        </p:tav>
                                      </p:tavLst>
                                    </p:anim>
                                    <p:anim calcmode="lin" valueType="num">
                                      <p:cBhvr additive="base">
                                        <p:cTn id="54" dur="500" fill="hold"/>
                                        <p:tgtEl>
                                          <p:spTgt spid="17">
                                            <p:txEl>
                                              <p:pRg st="10" end="10"/>
                                            </p:txEl>
                                          </p:spTgt>
                                        </p:tgtEl>
                                        <p:attrNameLst>
                                          <p:attrName>ppt_y</p:attrName>
                                        </p:attrNameLst>
                                      </p:cBhvr>
                                      <p:tavLst>
                                        <p:tav tm="0">
                                          <p:val>
                                            <p:strVal val="#ppt_y"/>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2" fill="hold" nodeType="clickEffect">
                                  <p:stCondLst>
                                    <p:cond delay="0"/>
                                  </p:stCondLst>
                                  <p:childTnLst>
                                    <p:set>
                                      <p:cBhvr>
                                        <p:cTn id="58" dur="1" fill="hold">
                                          <p:stCondLst>
                                            <p:cond delay="0"/>
                                          </p:stCondLst>
                                        </p:cTn>
                                        <p:tgtEl>
                                          <p:spTgt spid="17">
                                            <p:txEl>
                                              <p:pRg st="11" end="11"/>
                                            </p:txEl>
                                          </p:spTgt>
                                        </p:tgtEl>
                                        <p:attrNameLst>
                                          <p:attrName>style.visibility</p:attrName>
                                        </p:attrNameLst>
                                      </p:cBhvr>
                                      <p:to>
                                        <p:strVal val="visible"/>
                                      </p:to>
                                    </p:set>
                                    <p:anim calcmode="lin" valueType="num">
                                      <p:cBhvr additive="base">
                                        <p:cTn id="59" dur="500" fill="hold"/>
                                        <p:tgtEl>
                                          <p:spTgt spid="17">
                                            <p:txEl>
                                              <p:pRg st="11" end="11"/>
                                            </p:txEl>
                                          </p:spTgt>
                                        </p:tgtEl>
                                        <p:attrNameLst>
                                          <p:attrName>ppt_x</p:attrName>
                                        </p:attrNameLst>
                                      </p:cBhvr>
                                      <p:tavLst>
                                        <p:tav tm="0">
                                          <p:val>
                                            <p:strVal val="1+#ppt_w/2"/>
                                          </p:val>
                                        </p:tav>
                                        <p:tav tm="100000">
                                          <p:val>
                                            <p:strVal val="#ppt_x"/>
                                          </p:val>
                                        </p:tav>
                                      </p:tavLst>
                                    </p:anim>
                                    <p:anim calcmode="lin" valueType="num">
                                      <p:cBhvr additive="base">
                                        <p:cTn id="60" dur="500" fill="hold"/>
                                        <p:tgtEl>
                                          <p:spTgt spid="17">
                                            <p:txEl>
                                              <p:pRg st="11" end="11"/>
                                            </p:txEl>
                                          </p:spTgt>
                                        </p:tgtEl>
                                        <p:attrNameLst>
                                          <p:attrName>ppt_y</p:attrName>
                                        </p:attrNameLst>
                                      </p:cBhvr>
                                      <p:tavLst>
                                        <p:tav tm="0">
                                          <p:val>
                                            <p:strVal val="#ppt_y"/>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additive="base">
                                        <p:cTn id="63" dur="500" fill="hold"/>
                                        <p:tgtEl>
                                          <p:spTgt spid="19"/>
                                        </p:tgtEl>
                                        <p:attrNameLst>
                                          <p:attrName>ppt_x</p:attrName>
                                        </p:attrNameLst>
                                      </p:cBhvr>
                                      <p:tavLst>
                                        <p:tav tm="0">
                                          <p:val>
                                            <p:strVal val="#ppt_x"/>
                                          </p:val>
                                        </p:tav>
                                        <p:tav tm="100000">
                                          <p:val>
                                            <p:strVal val="#ppt_x"/>
                                          </p:val>
                                        </p:tav>
                                      </p:tavLst>
                                    </p:anim>
                                    <p:anim calcmode="lin" valueType="num">
                                      <p:cBhvr additive="base">
                                        <p:cTn id="6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571500" y="147638"/>
            <a:ext cx="8229600" cy="1143000"/>
          </a:xfrm>
        </p:spPr>
        <p:txBody>
          <a:bodyPr>
            <a:normAutofit/>
          </a:bodyPr>
          <a:lstStyle/>
          <a:p>
            <a:r>
              <a:rPr lang="en-US" sz="3200" dirty="0" err="1" smtClean="0">
                <a:solidFill>
                  <a:srgbClr val="FFFFFF"/>
                </a:solidFill>
                <a:latin typeface="Arial"/>
                <a:cs typeface="Arial"/>
              </a:rPr>
              <a:t>FracPoint</a:t>
            </a:r>
            <a:r>
              <a:rPr lang="en-US" sz="3200" dirty="0" smtClean="0">
                <a:solidFill>
                  <a:srgbClr val="FFFFFF"/>
                </a:solidFill>
              </a:rPr>
              <a:t>™</a:t>
            </a:r>
            <a:r>
              <a:rPr lang="en-US" sz="3200" dirty="0" smtClean="0">
                <a:solidFill>
                  <a:srgbClr val="FFFFFF"/>
                </a:solidFill>
                <a:latin typeface="Arial"/>
                <a:cs typeface="Arial"/>
              </a:rPr>
              <a:t> </a:t>
            </a:r>
            <a:r>
              <a:rPr lang="en-US" sz="3200" dirty="0" smtClean="0">
                <a:solidFill>
                  <a:srgbClr val="FFFFFF"/>
                </a:solidFill>
                <a:latin typeface="Arial"/>
                <a:cs typeface="Arial"/>
              </a:rPr>
              <a:t>Openhole Completion System</a:t>
            </a:r>
            <a:endParaRPr lang="en-US" sz="3200" dirty="0">
              <a:solidFill>
                <a:srgbClr val="FFFFFF"/>
              </a:solidFill>
              <a:latin typeface="Arial"/>
              <a:cs typeface="Arial"/>
            </a:endParaRPr>
          </a:p>
        </p:txBody>
      </p:sp>
      <p:sp>
        <p:nvSpPr>
          <p:cNvPr id="4" name="Footer Placeholder 3"/>
          <p:cNvSpPr>
            <a:spLocks noGrp="1"/>
          </p:cNvSpPr>
          <p:nvPr>
            <p:ph type="ftr" sz="quarter" idx="10"/>
          </p:nvPr>
        </p:nvSpPr>
        <p:spPr/>
        <p:txBody>
          <a:bodyPr/>
          <a:lstStyle/>
          <a:p>
            <a:r>
              <a:rPr lang="en-US" smtClean="0"/>
              <a:t>© 2010 Baker Hughes Incorporated. All Rights Reserved. </a:t>
            </a:r>
            <a:endParaRPr lang="en-US" dirty="0"/>
          </a:p>
        </p:txBody>
      </p:sp>
      <p:sp>
        <p:nvSpPr>
          <p:cNvPr id="5" name="Slide Number Placeholder 4"/>
          <p:cNvSpPr>
            <a:spLocks noGrp="1"/>
          </p:cNvSpPr>
          <p:nvPr>
            <p:ph type="sldNum" sz="quarter" idx="11"/>
          </p:nvPr>
        </p:nvSpPr>
        <p:spPr/>
        <p:txBody>
          <a:bodyPr/>
          <a:lstStyle/>
          <a:p>
            <a:fld id="{A56923B4-CC07-46A7-AECB-9AC6052AC0E9}" type="slidenum">
              <a:rPr lang="en-US" smtClean="0"/>
              <a:pPr/>
              <a:t>69</a:t>
            </a:fld>
            <a:endParaRPr lang="en-US" dirty="0"/>
          </a:p>
        </p:txBody>
      </p:sp>
      <p:pic>
        <p:nvPicPr>
          <p:cNvPr id="6" name="Picture 2"/>
          <p:cNvPicPr>
            <a:picLocks noChangeAspect="1" noChangeArrowheads="1"/>
          </p:cNvPicPr>
          <p:nvPr/>
        </p:nvPicPr>
        <p:blipFill>
          <a:blip r:embed="rId2"/>
          <a:srcRect/>
          <a:stretch>
            <a:fillRect/>
          </a:stretch>
        </p:blipFill>
        <p:spPr bwMode="auto">
          <a:xfrm>
            <a:off x="742846" y="2066307"/>
            <a:ext cx="7769105" cy="314142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188418" name="Text Box 2"/>
          <p:cNvSpPr txBox="1">
            <a:spLocks noChangeArrowheads="1"/>
          </p:cNvSpPr>
          <p:nvPr/>
        </p:nvSpPr>
        <p:spPr bwMode="auto">
          <a:xfrm>
            <a:off x="1031874" y="156393"/>
            <a:ext cx="7731125" cy="543739"/>
          </a:xfrm>
          <a:prstGeom prst="rect">
            <a:avLst/>
          </a:prstGeom>
          <a:noFill/>
          <a:ln w="9525">
            <a:noFill/>
            <a:miter lim="800000"/>
            <a:headEnd/>
            <a:tailEnd/>
          </a:ln>
          <a:effectLst/>
        </p:spPr>
        <p:txBody>
          <a:bodyPr wrap="square">
            <a:prstTxWarp prst="textNoShape">
              <a:avLst/>
            </a:prstTxWarp>
            <a:spAutoFit/>
          </a:bodyPr>
          <a:lstStyle/>
          <a:p>
            <a:pPr eaLnBrk="0" hangingPunct="0">
              <a:lnSpc>
                <a:spcPct val="90000"/>
              </a:lnSpc>
            </a:pPr>
            <a:r>
              <a:rPr lang="en-US" sz="3200" dirty="0">
                <a:latin typeface="Arial"/>
                <a:ea typeface="Arial" charset="0"/>
                <a:cs typeface="Arial"/>
              </a:rPr>
              <a:t>Fracture Orientation – Strike Slip Regime</a:t>
            </a:r>
          </a:p>
        </p:txBody>
      </p:sp>
      <p:sp>
        <p:nvSpPr>
          <p:cNvPr id="188419" name="Rectangle 3"/>
          <p:cNvSpPr>
            <a:spLocks noChangeArrowheads="1"/>
          </p:cNvSpPr>
          <p:nvPr/>
        </p:nvSpPr>
        <p:spPr bwMode="auto">
          <a:xfrm>
            <a:off x="750888" y="5187950"/>
            <a:ext cx="8305800" cy="865188"/>
          </a:xfrm>
          <a:prstGeom prst="rect">
            <a:avLst/>
          </a:prstGeom>
          <a:noFill/>
          <a:ln w="9525">
            <a:noFill/>
            <a:miter lim="800000"/>
            <a:headEnd/>
            <a:tailEnd/>
          </a:ln>
          <a:effectLst/>
        </p:spPr>
        <p:txBody>
          <a:bodyPr lIns="92075" tIns="46038" rIns="92075" bIns="46038">
            <a:prstTxWarp prst="textNoShape">
              <a:avLst/>
            </a:prstTxWarp>
          </a:bodyPr>
          <a:lstStyle/>
          <a:p>
            <a:pPr eaLnBrk="0" hangingPunct="0"/>
            <a:r>
              <a:rPr lang="en-US" sz="2000" dirty="0">
                <a:latin typeface="Arial"/>
                <a:ea typeface="Arial" charset="0"/>
                <a:cs typeface="Arial"/>
              </a:rPr>
              <a:t>Strike-slip regime </a:t>
            </a:r>
            <a:r>
              <a:rPr lang="en-US" sz="2000" dirty="0" err="1">
                <a:latin typeface="Arial"/>
                <a:ea typeface="Arial" charset="0"/>
                <a:cs typeface="Arial"/>
                <a:sym typeface="Wingdings" charset="2"/>
              </a:rPr>
              <a:t></a:t>
            </a:r>
            <a:r>
              <a:rPr lang="en-US" sz="2000" dirty="0">
                <a:latin typeface="Arial"/>
                <a:cs typeface="Arial"/>
              </a:rPr>
              <a:t> </a:t>
            </a:r>
            <a:r>
              <a:rPr lang="en-US" sz="2000" dirty="0" smtClean="0">
                <a:latin typeface="Arial"/>
                <a:cs typeface="Arial"/>
              </a:rPr>
              <a:t> </a:t>
            </a:r>
            <a:r>
              <a:rPr lang="en-US" sz="2000" dirty="0" err="1" smtClean="0">
                <a:solidFill>
                  <a:srgbClr val="FF0000"/>
                </a:solidFill>
                <a:latin typeface="Arial"/>
                <a:cs typeface="Arial"/>
              </a:rPr>
              <a:t>S</a:t>
            </a:r>
            <a:r>
              <a:rPr lang="en-US" sz="2000" baseline="-25000" dirty="0" err="1" smtClean="0">
                <a:solidFill>
                  <a:srgbClr val="FF0000"/>
                </a:solidFill>
                <a:latin typeface="Arial"/>
                <a:cs typeface="Arial"/>
              </a:rPr>
              <a:t>Hmax</a:t>
            </a:r>
            <a:r>
              <a:rPr lang="en-US" sz="2000" dirty="0" smtClean="0">
                <a:solidFill>
                  <a:srgbClr val="FF0000"/>
                </a:solidFill>
                <a:latin typeface="Arial"/>
                <a:cs typeface="Arial"/>
              </a:rPr>
              <a:t> </a:t>
            </a:r>
            <a:r>
              <a:rPr lang="en-US" sz="2000" dirty="0">
                <a:solidFill>
                  <a:srgbClr val="FF0000"/>
                </a:solidFill>
                <a:latin typeface="Arial"/>
                <a:cs typeface="Arial"/>
              </a:rPr>
              <a:t>&gt;</a:t>
            </a:r>
            <a:r>
              <a:rPr lang="en-US" sz="2000" dirty="0" smtClean="0">
                <a:solidFill>
                  <a:srgbClr val="FF0000"/>
                </a:solidFill>
                <a:latin typeface="Arial"/>
                <a:cs typeface="Arial"/>
              </a:rPr>
              <a:t> </a:t>
            </a:r>
            <a:r>
              <a:rPr lang="en-US" sz="2000" dirty="0" err="1" smtClean="0">
                <a:solidFill>
                  <a:srgbClr val="FF0000"/>
                </a:solidFill>
                <a:latin typeface="Arial"/>
                <a:cs typeface="Arial"/>
              </a:rPr>
              <a:t>S</a:t>
            </a:r>
            <a:r>
              <a:rPr lang="en-US" sz="2000" baseline="-25000" dirty="0" err="1" smtClean="0">
                <a:solidFill>
                  <a:srgbClr val="FF0000"/>
                </a:solidFill>
                <a:latin typeface="Arial"/>
                <a:cs typeface="Arial"/>
              </a:rPr>
              <a:t>v</a:t>
            </a:r>
            <a:r>
              <a:rPr lang="en-US" sz="2000" dirty="0" smtClean="0">
                <a:solidFill>
                  <a:srgbClr val="FF0000"/>
                </a:solidFill>
                <a:latin typeface="Arial"/>
                <a:cs typeface="Arial"/>
              </a:rPr>
              <a:t> </a:t>
            </a:r>
            <a:r>
              <a:rPr lang="en-US" sz="2000" dirty="0">
                <a:solidFill>
                  <a:srgbClr val="FF0000"/>
                </a:solidFill>
                <a:latin typeface="Arial"/>
                <a:cs typeface="Arial"/>
              </a:rPr>
              <a:t>&gt;</a:t>
            </a:r>
            <a:r>
              <a:rPr lang="en-US" sz="2000" dirty="0" smtClean="0">
                <a:solidFill>
                  <a:srgbClr val="FF0000"/>
                </a:solidFill>
                <a:latin typeface="Arial"/>
                <a:cs typeface="Arial"/>
              </a:rPr>
              <a:t> </a:t>
            </a:r>
            <a:r>
              <a:rPr lang="en-US" sz="2000" dirty="0" err="1" smtClean="0">
                <a:solidFill>
                  <a:srgbClr val="FF0000"/>
                </a:solidFill>
                <a:latin typeface="Arial"/>
                <a:cs typeface="Arial"/>
              </a:rPr>
              <a:t>S</a:t>
            </a:r>
            <a:r>
              <a:rPr lang="en-US" sz="2000" baseline="-25000" dirty="0" err="1" smtClean="0">
                <a:solidFill>
                  <a:srgbClr val="FF0000"/>
                </a:solidFill>
                <a:latin typeface="Arial"/>
                <a:cs typeface="Arial"/>
              </a:rPr>
              <a:t>hmin</a:t>
            </a:r>
            <a:endParaRPr lang="en-US" sz="2000" baseline="-25000" dirty="0">
              <a:solidFill>
                <a:srgbClr val="FF0000"/>
              </a:solidFill>
              <a:latin typeface="Arial"/>
              <a:cs typeface="Arial"/>
            </a:endParaRPr>
          </a:p>
          <a:p>
            <a:pPr eaLnBrk="0" hangingPunct="0"/>
            <a:r>
              <a:rPr lang="en-US" sz="2000" dirty="0">
                <a:latin typeface="Arial"/>
                <a:ea typeface="Arial" charset="0"/>
                <a:cs typeface="Arial"/>
              </a:rPr>
              <a:t>The hydraulically-induced fracture is vertical and 20°-35° from the strike of the fault</a:t>
            </a:r>
          </a:p>
          <a:p>
            <a:pPr eaLnBrk="0" hangingPunct="0"/>
            <a:endParaRPr lang="en-US" sz="2000" dirty="0">
              <a:latin typeface="Arial"/>
              <a:ea typeface="Arial" charset="0"/>
              <a:cs typeface="Arial"/>
            </a:endParaRPr>
          </a:p>
        </p:txBody>
      </p:sp>
      <p:grpSp>
        <p:nvGrpSpPr>
          <p:cNvPr id="2" name="Group 55"/>
          <p:cNvGrpSpPr>
            <a:grpSpLocks/>
          </p:cNvGrpSpPr>
          <p:nvPr/>
        </p:nvGrpSpPr>
        <p:grpSpPr bwMode="auto">
          <a:xfrm>
            <a:off x="6172200" y="1892301"/>
            <a:ext cx="2386013" cy="1811338"/>
            <a:chOff x="576" y="2528"/>
            <a:chExt cx="1503" cy="1141"/>
          </a:xfrm>
        </p:grpSpPr>
        <p:sp>
          <p:nvSpPr>
            <p:cNvPr id="188439" name="Line 23"/>
            <p:cNvSpPr>
              <a:spLocks noChangeShapeType="1"/>
            </p:cNvSpPr>
            <p:nvPr/>
          </p:nvSpPr>
          <p:spPr bwMode="auto">
            <a:xfrm>
              <a:off x="1236" y="2658"/>
              <a:ext cx="0" cy="452"/>
            </a:xfrm>
            <a:prstGeom prst="line">
              <a:avLst/>
            </a:prstGeom>
            <a:noFill/>
            <a:ln w="38100">
              <a:solidFill>
                <a:schemeClr val="tx1"/>
              </a:solidFill>
              <a:round/>
              <a:headEnd/>
              <a:tailEnd type="stealth" w="med" len="med"/>
            </a:ln>
            <a:effectLst/>
          </p:spPr>
          <p:txBody>
            <a:bodyPr>
              <a:prstTxWarp prst="textNoShape">
                <a:avLst/>
              </a:prstTxWarp>
            </a:bodyPr>
            <a:lstStyle/>
            <a:p>
              <a:endParaRPr lang="en-US">
                <a:latin typeface="Arial"/>
                <a:cs typeface="Arial"/>
              </a:endParaRPr>
            </a:p>
          </p:txBody>
        </p:sp>
        <p:sp>
          <p:nvSpPr>
            <p:cNvPr id="188440" name="Line 24"/>
            <p:cNvSpPr>
              <a:spLocks noChangeShapeType="1"/>
            </p:cNvSpPr>
            <p:nvPr/>
          </p:nvSpPr>
          <p:spPr bwMode="auto">
            <a:xfrm rot="14565473">
              <a:off x="1006" y="3100"/>
              <a:ext cx="195" cy="373"/>
            </a:xfrm>
            <a:prstGeom prst="line">
              <a:avLst/>
            </a:prstGeom>
            <a:noFill/>
            <a:ln w="38100">
              <a:solidFill>
                <a:schemeClr val="tx1"/>
              </a:solidFill>
              <a:round/>
              <a:headEnd/>
              <a:tailEnd type="stealth" w="med" len="med"/>
            </a:ln>
            <a:effectLst/>
          </p:spPr>
          <p:txBody>
            <a:bodyPr>
              <a:prstTxWarp prst="textNoShape">
                <a:avLst/>
              </a:prstTxWarp>
            </a:bodyPr>
            <a:lstStyle/>
            <a:p>
              <a:endParaRPr lang="en-US">
                <a:latin typeface="Arial"/>
                <a:cs typeface="Arial"/>
              </a:endParaRPr>
            </a:p>
          </p:txBody>
        </p:sp>
        <p:sp>
          <p:nvSpPr>
            <p:cNvPr id="188441" name="Line 25"/>
            <p:cNvSpPr>
              <a:spLocks noChangeShapeType="1"/>
            </p:cNvSpPr>
            <p:nvPr/>
          </p:nvSpPr>
          <p:spPr bwMode="auto">
            <a:xfrm rot="6790638">
              <a:off x="1519" y="2807"/>
              <a:ext cx="185" cy="716"/>
            </a:xfrm>
            <a:prstGeom prst="line">
              <a:avLst/>
            </a:prstGeom>
            <a:noFill/>
            <a:ln w="38100">
              <a:solidFill>
                <a:srgbClr val="FF0000"/>
              </a:solidFill>
              <a:round/>
              <a:headEnd/>
              <a:tailEnd type="stealth" w="med" len="med"/>
            </a:ln>
            <a:effectLst/>
          </p:spPr>
          <p:txBody>
            <a:bodyPr>
              <a:prstTxWarp prst="textNoShape">
                <a:avLst/>
              </a:prstTxWarp>
            </a:bodyPr>
            <a:lstStyle/>
            <a:p>
              <a:endParaRPr lang="en-US">
                <a:latin typeface="Arial"/>
                <a:cs typeface="Arial"/>
              </a:endParaRPr>
            </a:p>
          </p:txBody>
        </p:sp>
        <p:sp>
          <p:nvSpPr>
            <p:cNvPr id="188458" name="Text Box 42"/>
            <p:cNvSpPr txBox="1">
              <a:spLocks noChangeArrowheads="1"/>
            </p:cNvSpPr>
            <p:nvPr/>
          </p:nvSpPr>
          <p:spPr bwMode="auto">
            <a:xfrm>
              <a:off x="1242" y="2528"/>
              <a:ext cx="625" cy="252"/>
            </a:xfrm>
            <a:prstGeom prst="rect">
              <a:avLst/>
            </a:prstGeom>
            <a:noFill/>
            <a:ln w="12700">
              <a:noFill/>
              <a:miter lim="800000"/>
              <a:headEnd/>
              <a:tailEnd/>
            </a:ln>
            <a:effectLst/>
          </p:spPr>
          <p:txBody>
            <a:bodyPr wrap="none">
              <a:prstTxWarp prst="textNoShape">
                <a:avLst/>
              </a:prstTxWarp>
              <a:spAutoFit/>
            </a:bodyPr>
            <a:lstStyle/>
            <a:p>
              <a:pPr eaLnBrk="0" hangingPunct="0"/>
              <a:r>
                <a:rPr lang="en-US" sz="2000" dirty="0" smtClean="0">
                  <a:latin typeface="Arial"/>
                  <a:cs typeface="Arial"/>
                </a:rPr>
                <a:t>S</a:t>
              </a:r>
              <a:r>
                <a:rPr lang="en-US" sz="2000" b="1" baseline="-25000" dirty="0" smtClean="0">
                  <a:latin typeface="Arial"/>
                  <a:cs typeface="Arial"/>
                </a:rPr>
                <a:t>2</a:t>
              </a:r>
              <a:r>
                <a:rPr lang="en-US" sz="2000" baseline="-25000" dirty="0" smtClean="0">
                  <a:latin typeface="Arial"/>
                  <a:cs typeface="Arial"/>
                </a:rPr>
                <a:t> </a:t>
              </a:r>
              <a:r>
                <a:rPr lang="en-US" sz="2000" dirty="0">
                  <a:latin typeface="Arial"/>
                  <a:cs typeface="Arial"/>
                </a:rPr>
                <a:t>=</a:t>
              </a:r>
              <a:r>
                <a:rPr lang="en-US" sz="2000" dirty="0" smtClean="0">
                  <a:latin typeface="Arial"/>
                  <a:cs typeface="Arial"/>
                </a:rPr>
                <a:t> </a:t>
              </a:r>
              <a:r>
                <a:rPr lang="en-US" sz="2000" dirty="0" err="1" smtClean="0">
                  <a:latin typeface="Arial"/>
                  <a:cs typeface="Arial"/>
                </a:rPr>
                <a:t>S</a:t>
              </a:r>
              <a:r>
                <a:rPr lang="en-US" sz="2000" b="1" baseline="-25000" dirty="0" err="1" smtClean="0">
                  <a:latin typeface="Arial"/>
                  <a:cs typeface="Arial"/>
                </a:rPr>
                <a:t>v</a:t>
              </a:r>
              <a:endParaRPr lang="en-US" sz="2000" dirty="0">
                <a:solidFill>
                  <a:srgbClr val="FF66CC"/>
                </a:solidFill>
                <a:latin typeface="Arial"/>
                <a:cs typeface="Arial"/>
              </a:endParaRPr>
            </a:p>
          </p:txBody>
        </p:sp>
        <p:sp>
          <p:nvSpPr>
            <p:cNvPr id="188459" name="Text Box 43"/>
            <p:cNvSpPr txBox="1">
              <a:spLocks noChangeArrowheads="1"/>
            </p:cNvSpPr>
            <p:nvPr/>
          </p:nvSpPr>
          <p:spPr bwMode="auto">
            <a:xfrm>
              <a:off x="576" y="3417"/>
              <a:ext cx="1072" cy="252"/>
            </a:xfrm>
            <a:prstGeom prst="rect">
              <a:avLst/>
            </a:prstGeom>
            <a:noFill/>
            <a:ln w="12700">
              <a:noFill/>
              <a:miter lim="800000"/>
              <a:headEnd/>
              <a:tailEnd/>
            </a:ln>
            <a:effectLst/>
          </p:spPr>
          <p:txBody>
            <a:bodyPr wrap="square" lIns="0" rIns="0">
              <a:prstTxWarp prst="textNoShape">
                <a:avLst/>
              </a:prstTxWarp>
              <a:spAutoFit/>
            </a:bodyPr>
            <a:lstStyle/>
            <a:p>
              <a:pPr eaLnBrk="0" hangingPunct="0"/>
              <a:r>
                <a:rPr lang="en-US" sz="2000" dirty="0" smtClean="0">
                  <a:latin typeface="Arial"/>
                  <a:cs typeface="Arial"/>
                </a:rPr>
                <a:t>S</a:t>
              </a:r>
              <a:r>
                <a:rPr lang="en-US" sz="2000" baseline="-25000" dirty="0" smtClean="0">
                  <a:latin typeface="Arial"/>
                  <a:cs typeface="Arial"/>
                </a:rPr>
                <a:t>1</a:t>
              </a:r>
              <a:r>
                <a:rPr lang="en-US" sz="2000" dirty="0" smtClean="0">
                  <a:latin typeface="Arial"/>
                  <a:cs typeface="Arial"/>
                </a:rPr>
                <a:t> </a:t>
              </a:r>
              <a:r>
                <a:rPr lang="en-US" sz="2000" dirty="0">
                  <a:latin typeface="Arial"/>
                  <a:cs typeface="Arial"/>
                </a:rPr>
                <a:t>=</a:t>
              </a:r>
              <a:r>
                <a:rPr lang="en-US" sz="2000" dirty="0" smtClean="0">
                  <a:latin typeface="Arial"/>
                  <a:cs typeface="Arial"/>
                </a:rPr>
                <a:t> </a:t>
              </a:r>
              <a:r>
                <a:rPr lang="en-US" sz="2000" dirty="0" err="1" smtClean="0">
                  <a:latin typeface="Arial"/>
                  <a:cs typeface="Arial"/>
                </a:rPr>
                <a:t>S</a:t>
              </a:r>
              <a:r>
                <a:rPr lang="en-US" sz="2000" baseline="-25000" dirty="0" err="1" smtClean="0">
                  <a:latin typeface="Arial"/>
                  <a:cs typeface="Arial"/>
                </a:rPr>
                <a:t>Hmax</a:t>
              </a:r>
              <a:endParaRPr lang="en-US" sz="2000" dirty="0">
                <a:solidFill>
                  <a:srgbClr val="FF66CC"/>
                </a:solidFill>
                <a:latin typeface="Arial"/>
                <a:cs typeface="Arial"/>
              </a:endParaRPr>
            </a:p>
          </p:txBody>
        </p:sp>
        <p:sp>
          <p:nvSpPr>
            <p:cNvPr id="188460" name="Text Box 44"/>
            <p:cNvSpPr txBox="1">
              <a:spLocks noChangeArrowheads="1"/>
            </p:cNvSpPr>
            <p:nvPr/>
          </p:nvSpPr>
          <p:spPr bwMode="auto">
            <a:xfrm>
              <a:off x="1225" y="3186"/>
              <a:ext cx="854" cy="252"/>
            </a:xfrm>
            <a:prstGeom prst="rect">
              <a:avLst/>
            </a:prstGeom>
            <a:noFill/>
            <a:ln w="12700">
              <a:noFill/>
              <a:miter lim="800000"/>
              <a:headEnd/>
              <a:tailEnd/>
            </a:ln>
            <a:effectLst/>
          </p:spPr>
          <p:txBody>
            <a:bodyPr wrap="none">
              <a:prstTxWarp prst="textNoShape">
                <a:avLst/>
              </a:prstTxWarp>
              <a:spAutoFit/>
            </a:bodyPr>
            <a:lstStyle/>
            <a:p>
              <a:pPr eaLnBrk="0" hangingPunct="0"/>
              <a:r>
                <a:rPr lang="en-US" sz="2000" dirty="0" smtClean="0">
                  <a:latin typeface="Arial"/>
                  <a:cs typeface="Arial"/>
                </a:rPr>
                <a:t>S</a:t>
              </a:r>
              <a:r>
                <a:rPr lang="en-US" sz="2000" baseline="-25000" dirty="0" smtClean="0">
                  <a:latin typeface="Arial"/>
                  <a:cs typeface="Arial"/>
                </a:rPr>
                <a:t>3</a:t>
              </a:r>
              <a:r>
                <a:rPr lang="en-US" sz="2000" dirty="0" smtClean="0">
                  <a:latin typeface="Arial"/>
                  <a:cs typeface="Arial"/>
                </a:rPr>
                <a:t>  </a:t>
              </a:r>
              <a:r>
                <a:rPr lang="en-US" sz="2000" dirty="0">
                  <a:latin typeface="Arial"/>
                  <a:cs typeface="Arial"/>
                </a:rPr>
                <a:t>=</a:t>
              </a:r>
              <a:r>
                <a:rPr lang="en-US" sz="2000" dirty="0" smtClean="0">
                  <a:latin typeface="Arial"/>
                  <a:cs typeface="Arial"/>
                </a:rPr>
                <a:t> </a:t>
              </a:r>
              <a:r>
                <a:rPr lang="en-US" sz="2000" dirty="0" err="1" smtClean="0">
                  <a:latin typeface="Arial"/>
                  <a:cs typeface="Arial"/>
                </a:rPr>
                <a:t>S</a:t>
              </a:r>
              <a:r>
                <a:rPr lang="en-US" sz="2000" baseline="-25000" dirty="0" err="1" smtClean="0">
                  <a:latin typeface="Arial"/>
                  <a:cs typeface="Arial"/>
                </a:rPr>
                <a:t>hmin</a:t>
              </a:r>
              <a:endParaRPr lang="en-US" sz="2000" dirty="0">
                <a:solidFill>
                  <a:srgbClr val="FF66CC"/>
                </a:solidFill>
                <a:latin typeface="Arial"/>
                <a:cs typeface="Arial"/>
              </a:endParaRPr>
            </a:p>
          </p:txBody>
        </p:sp>
      </p:grpSp>
      <p:grpSp>
        <p:nvGrpSpPr>
          <p:cNvPr id="3" name="Group 54"/>
          <p:cNvGrpSpPr>
            <a:grpSpLocks/>
          </p:cNvGrpSpPr>
          <p:nvPr/>
        </p:nvGrpSpPr>
        <p:grpSpPr bwMode="auto">
          <a:xfrm>
            <a:off x="762000" y="1295400"/>
            <a:ext cx="5335588" cy="3368675"/>
            <a:chOff x="2140" y="1510"/>
            <a:chExt cx="3361" cy="2122"/>
          </a:xfrm>
        </p:grpSpPr>
        <p:sp>
          <p:nvSpPr>
            <p:cNvPr id="188422" name="Freeform 6"/>
            <p:cNvSpPr>
              <a:spLocks/>
            </p:cNvSpPr>
            <p:nvPr/>
          </p:nvSpPr>
          <p:spPr bwMode="auto">
            <a:xfrm>
              <a:off x="3654" y="1654"/>
              <a:ext cx="652" cy="1826"/>
            </a:xfrm>
            <a:custGeom>
              <a:avLst/>
              <a:gdLst/>
              <a:ahLst/>
              <a:cxnLst>
                <a:cxn ang="0">
                  <a:pos x="675" y="1833"/>
                </a:cxn>
                <a:cxn ang="0">
                  <a:pos x="680" y="0"/>
                </a:cxn>
                <a:cxn ang="0">
                  <a:pos x="6" y="349"/>
                </a:cxn>
                <a:cxn ang="0">
                  <a:pos x="0" y="2224"/>
                </a:cxn>
                <a:cxn ang="0">
                  <a:pos x="675" y="1833"/>
                </a:cxn>
              </a:cxnLst>
              <a:rect l="0" t="0" r="r" b="b"/>
              <a:pathLst>
                <a:path w="680" h="2224">
                  <a:moveTo>
                    <a:pt x="675" y="1833"/>
                  </a:moveTo>
                  <a:lnTo>
                    <a:pt x="680" y="0"/>
                  </a:lnTo>
                  <a:lnTo>
                    <a:pt x="6" y="349"/>
                  </a:lnTo>
                  <a:lnTo>
                    <a:pt x="0" y="2224"/>
                  </a:lnTo>
                  <a:lnTo>
                    <a:pt x="675" y="1833"/>
                  </a:lnTo>
                  <a:close/>
                </a:path>
              </a:pathLst>
            </a:custGeom>
            <a:solidFill>
              <a:srgbClr val="FF0000"/>
            </a:solidFill>
            <a:ln w="9525">
              <a:noFill/>
              <a:round/>
              <a:headEnd/>
              <a:tailEnd/>
            </a:ln>
          </p:spPr>
          <p:txBody>
            <a:bodyPr>
              <a:prstTxWarp prst="textNoShape">
                <a:avLst/>
              </a:prstTxWarp>
            </a:bodyPr>
            <a:lstStyle/>
            <a:p>
              <a:endParaRPr lang="en-US">
                <a:latin typeface="Arial"/>
                <a:cs typeface="Arial"/>
              </a:endParaRPr>
            </a:p>
          </p:txBody>
        </p:sp>
        <p:sp>
          <p:nvSpPr>
            <p:cNvPr id="188423" name="Freeform 7"/>
            <p:cNvSpPr>
              <a:spLocks/>
            </p:cNvSpPr>
            <p:nvPr/>
          </p:nvSpPr>
          <p:spPr bwMode="auto">
            <a:xfrm>
              <a:off x="2767" y="1848"/>
              <a:ext cx="446" cy="1655"/>
            </a:xfrm>
            <a:custGeom>
              <a:avLst/>
              <a:gdLst/>
              <a:ahLst/>
              <a:cxnLst>
                <a:cxn ang="0">
                  <a:pos x="907" y="4024"/>
                </a:cxn>
                <a:cxn ang="0">
                  <a:pos x="922" y="4010"/>
                </a:cxn>
                <a:cxn ang="0">
                  <a:pos x="23" y="0"/>
                </a:cxn>
                <a:cxn ang="0">
                  <a:pos x="0" y="5"/>
                </a:cxn>
                <a:cxn ang="0">
                  <a:pos x="899" y="4015"/>
                </a:cxn>
                <a:cxn ang="0">
                  <a:pos x="914" y="4001"/>
                </a:cxn>
                <a:cxn ang="0">
                  <a:pos x="907" y="4024"/>
                </a:cxn>
                <a:cxn ang="0">
                  <a:pos x="927" y="4033"/>
                </a:cxn>
                <a:cxn ang="0">
                  <a:pos x="922" y="4010"/>
                </a:cxn>
                <a:cxn ang="0">
                  <a:pos x="907" y="4024"/>
                </a:cxn>
              </a:cxnLst>
              <a:rect l="0" t="0" r="r" b="b"/>
              <a:pathLst>
                <a:path w="927" h="4033">
                  <a:moveTo>
                    <a:pt x="907" y="4024"/>
                  </a:moveTo>
                  <a:lnTo>
                    <a:pt x="922" y="4010"/>
                  </a:lnTo>
                  <a:lnTo>
                    <a:pt x="23" y="0"/>
                  </a:lnTo>
                  <a:lnTo>
                    <a:pt x="0" y="5"/>
                  </a:lnTo>
                  <a:lnTo>
                    <a:pt x="899" y="4015"/>
                  </a:lnTo>
                  <a:lnTo>
                    <a:pt x="914" y="4001"/>
                  </a:lnTo>
                  <a:lnTo>
                    <a:pt x="907" y="4024"/>
                  </a:lnTo>
                  <a:lnTo>
                    <a:pt x="927" y="4033"/>
                  </a:lnTo>
                  <a:lnTo>
                    <a:pt x="922" y="4010"/>
                  </a:lnTo>
                  <a:lnTo>
                    <a:pt x="907" y="4024"/>
                  </a:lnTo>
                  <a:close/>
                </a:path>
              </a:pathLst>
            </a:custGeom>
            <a:solidFill>
              <a:srgbClr val="000000"/>
            </a:solidFill>
            <a:ln w="9525">
              <a:noFill/>
              <a:round/>
              <a:headEnd/>
              <a:tailEnd/>
            </a:ln>
          </p:spPr>
          <p:txBody>
            <a:bodyPr>
              <a:prstTxWarp prst="textNoShape">
                <a:avLst/>
              </a:prstTxWarp>
            </a:bodyPr>
            <a:lstStyle/>
            <a:p>
              <a:endParaRPr lang="en-US">
                <a:latin typeface="Arial"/>
                <a:cs typeface="Arial"/>
              </a:endParaRPr>
            </a:p>
          </p:txBody>
        </p:sp>
        <p:sp>
          <p:nvSpPr>
            <p:cNvPr id="188424" name="Freeform 8"/>
            <p:cNvSpPr>
              <a:spLocks/>
            </p:cNvSpPr>
            <p:nvPr/>
          </p:nvSpPr>
          <p:spPr bwMode="auto">
            <a:xfrm rot="-3397650">
              <a:off x="3703" y="2544"/>
              <a:ext cx="565" cy="525"/>
            </a:xfrm>
            <a:custGeom>
              <a:avLst/>
              <a:gdLst/>
              <a:ahLst/>
              <a:cxnLst>
                <a:cxn ang="0">
                  <a:pos x="757" y="37"/>
                </a:cxn>
                <a:cxn ang="0">
                  <a:pos x="869" y="85"/>
                </a:cxn>
                <a:cxn ang="0">
                  <a:pos x="967" y="148"/>
                </a:cxn>
                <a:cxn ang="0">
                  <a:pos x="1050" y="223"/>
                </a:cxn>
                <a:cxn ang="0">
                  <a:pos x="1114" y="309"/>
                </a:cxn>
                <a:cxn ang="0">
                  <a:pos x="1159" y="402"/>
                </a:cxn>
                <a:cxn ang="0">
                  <a:pos x="1184" y="500"/>
                </a:cxn>
                <a:cxn ang="0">
                  <a:pos x="1187" y="599"/>
                </a:cxn>
                <a:cxn ang="0">
                  <a:pos x="1164" y="699"/>
                </a:cxn>
                <a:cxn ang="0">
                  <a:pos x="1144" y="746"/>
                </a:cxn>
                <a:cxn ang="0">
                  <a:pos x="1088" y="831"/>
                </a:cxn>
                <a:cxn ang="0">
                  <a:pos x="1015" y="900"/>
                </a:cxn>
                <a:cxn ang="0">
                  <a:pos x="927" y="955"/>
                </a:cxn>
                <a:cxn ang="0">
                  <a:pos x="826" y="993"/>
                </a:cxn>
                <a:cxn ang="0">
                  <a:pos x="717" y="1013"/>
                </a:cxn>
                <a:cxn ang="0">
                  <a:pos x="601" y="1014"/>
                </a:cxn>
                <a:cxn ang="0">
                  <a:pos x="483" y="997"/>
                </a:cxn>
                <a:cxn ang="0">
                  <a:pos x="422" y="979"/>
                </a:cxn>
                <a:cxn ang="0">
                  <a:pos x="312" y="931"/>
                </a:cxn>
                <a:cxn ang="0">
                  <a:pos x="216" y="868"/>
                </a:cxn>
                <a:cxn ang="0">
                  <a:pos x="136" y="793"/>
                </a:cxn>
                <a:cxn ang="0">
                  <a:pos x="71" y="707"/>
                </a:cxn>
                <a:cxn ang="0">
                  <a:pos x="27" y="614"/>
                </a:cxn>
                <a:cxn ang="0">
                  <a:pos x="4" y="518"/>
                </a:cxn>
                <a:cxn ang="0">
                  <a:pos x="1" y="418"/>
                </a:cxn>
                <a:cxn ang="0">
                  <a:pos x="24" y="319"/>
                </a:cxn>
                <a:cxn ang="0">
                  <a:pos x="44" y="271"/>
                </a:cxn>
                <a:cxn ang="0">
                  <a:pos x="99" y="187"/>
                </a:cxn>
                <a:cxn ang="0">
                  <a:pos x="171" y="117"/>
                </a:cxn>
                <a:cxn ang="0">
                  <a:pos x="258" y="61"/>
                </a:cxn>
                <a:cxn ang="0">
                  <a:pos x="357" y="24"/>
                </a:cxn>
                <a:cxn ang="0">
                  <a:pos x="465" y="3"/>
                </a:cxn>
                <a:cxn ang="0">
                  <a:pos x="579" y="1"/>
                </a:cxn>
                <a:cxn ang="0">
                  <a:pos x="698" y="20"/>
                </a:cxn>
              </a:cxnLst>
              <a:rect l="0" t="0" r="r" b="b"/>
              <a:pathLst>
                <a:path w="1188" h="1017">
                  <a:moveTo>
                    <a:pt x="757" y="37"/>
                  </a:moveTo>
                  <a:lnTo>
                    <a:pt x="757" y="37"/>
                  </a:lnTo>
                  <a:lnTo>
                    <a:pt x="815" y="59"/>
                  </a:lnTo>
                  <a:lnTo>
                    <a:pt x="869" y="85"/>
                  </a:lnTo>
                  <a:lnTo>
                    <a:pt x="920" y="115"/>
                  </a:lnTo>
                  <a:lnTo>
                    <a:pt x="967" y="148"/>
                  </a:lnTo>
                  <a:lnTo>
                    <a:pt x="1011" y="184"/>
                  </a:lnTo>
                  <a:lnTo>
                    <a:pt x="1050" y="223"/>
                  </a:lnTo>
                  <a:lnTo>
                    <a:pt x="1084" y="265"/>
                  </a:lnTo>
                  <a:lnTo>
                    <a:pt x="1114" y="309"/>
                  </a:lnTo>
                  <a:lnTo>
                    <a:pt x="1139" y="354"/>
                  </a:lnTo>
                  <a:lnTo>
                    <a:pt x="1159" y="402"/>
                  </a:lnTo>
                  <a:lnTo>
                    <a:pt x="1174" y="451"/>
                  </a:lnTo>
                  <a:lnTo>
                    <a:pt x="1184" y="500"/>
                  </a:lnTo>
                  <a:lnTo>
                    <a:pt x="1188" y="549"/>
                  </a:lnTo>
                  <a:lnTo>
                    <a:pt x="1187" y="599"/>
                  </a:lnTo>
                  <a:lnTo>
                    <a:pt x="1178" y="650"/>
                  </a:lnTo>
                  <a:lnTo>
                    <a:pt x="1164" y="699"/>
                  </a:lnTo>
                  <a:lnTo>
                    <a:pt x="1164" y="699"/>
                  </a:lnTo>
                  <a:lnTo>
                    <a:pt x="1144" y="746"/>
                  </a:lnTo>
                  <a:lnTo>
                    <a:pt x="1119" y="789"/>
                  </a:lnTo>
                  <a:lnTo>
                    <a:pt x="1088" y="831"/>
                  </a:lnTo>
                  <a:lnTo>
                    <a:pt x="1054" y="867"/>
                  </a:lnTo>
                  <a:lnTo>
                    <a:pt x="1015" y="900"/>
                  </a:lnTo>
                  <a:lnTo>
                    <a:pt x="972" y="930"/>
                  </a:lnTo>
                  <a:lnTo>
                    <a:pt x="927" y="955"/>
                  </a:lnTo>
                  <a:lnTo>
                    <a:pt x="877" y="977"/>
                  </a:lnTo>
                  <a:lnTo>
                    <a:pt x="826" y="993"/>
                  </a:lnTo>
                  <a:lnTo>
                    <a:pt x="773" y="1005"/>
                  </a:lnTo>
                  <a:lnTo>
                    <a:pt x="717" y="1013"/>
                  </a:lnTo>
                  <a:lnTo>
                    <a:pt x="660" y="1017"/>
                  </a:lnTo>
                  <a:lnTo>
                    <a:pt x="601" y="1014"/>
                  </a:lnTo>
                  <a:lnTo>
                    <a:pt x="542" y="1008"/>
                  </a:lnTo>
                  <a:lnTo>
                    <a:pt x="483" y="997"/>
                  </a:lnTo>
                  <a:lnTo>
                    <a:pt x="422" y="979"/>
                  </a:lnTo>
                  <a:lnTo>
                    <a:pt x="422" y="979"/>
                  </a:lnTo>
                  <a:lnTo>
                    <a:pt x="366" y="958"/>
                  </a:lnTo>
                  <a:lnTo>
                    <a:pt x="312" y="931"/>
                  </a:lnTo>
                  <a:lnTo>
                    <a:pt x="263" y="901"/>
                  </a:lnTo>
                  <a:lnTo>
                    <a:pt x="216" y="868"/>
                  </a:lnTo>
                  <a:lnTo>
                    <a:pt x="173" y="832"/>
                  </a:lnTo>
                  <a:lnTo>
                    <a:pt x="136" y="793"/>
                  </a:lnTo>
                  <a:lnTo>
                    <a:pt x="102" y="751"/>
                  </a:lnTo>
                  <a:lnTo>
                    <a:pt x="71" y="707"/>
                  </a:lnTo>
                  <a:lnTo>
                    <a:pt x="46" y="662"/>
                  </a:lnTo>
                  <a:lnTo>
                    <a:pt x="27" y="614"/>
                  </a:lnTo>
                  <a:lnTo>
                    <a:pt x="12" y="567"/>
                  </a:lnTo>
                  <a:lnTo>
                    <a:pt x="4" y="518"/>
                  </a:lnTo>
                  <a:lnTo>
                    <a:pt x="0" y="467"/>
                  </a:lnTo>
                  <a:lnTo>
                    <a:pt x="1" y="418"/>
                  </a:lnTo>
                  <a:lnTo>
                    <a:pt x="10" y="368"/>
                  </a:lnTo>
                  <a:lnTo>
                    <a:pt x="24" y="319"/>
                  </a:lnTo>
                  <a:lnTo>
                    <a:pt x="24" y="319"/>
                  </a:lnTo>
                  <a:lnTo>
                    <a:pt x="44" y="271"/>
                  </a:lnTo>
                  <a:lnTo>
                    <a:pt x="69" y="227"/>
                  </a:lnTo>
                  <a:lnTo>
                    <a:pt x="99" y="187"/>
                  </a:lnTo>
                  <a:lnTo>
                    <a:pt x="133" y="150"/>
                  </a:lnTo>
                  <a:lnTo>
                    <a:pt x="171" y="117"/>
                  </a:lnTo>
                  <a:lnTo>
                    <a:pt x="214" y="88"/>
                  </a:lnTo>
                  <a:lnTo>
                    <a:pt x="258" y="61"/>
                  </a:lnTo>
                  <a:lnTo>
                    <a:pt x="307" y="40"/>
                  </a:lnTo>
                  <a:lnTo>
                    <a:pt x="357" y="24"/>
                  </a:lnTo>
                  <a:lnTo>
                    <a:pt x="410" y="11"/>
                  </a:lnTo>
                  <a:lnTo>
                    <a:pt x="465" y="3"/>
                  </a:lnTo>
                  <a:lnTo>
                    <a:pt x="522" y="0"/>
                  </a:lnTo>
                  <a:lnTo>
                    <a:pt x="579" y="1"/>
                  </a:lnTo>
                  <a:lnTo>
                    <a:pt x="639" y="8"/>
                  </a:lnTo>
                  <a:lnTo>
                    <a:pt x="698" y="20"/>
                  </a:lnTo>
                  <a:lnTo>
                    <a:pt x="757" y="37"/>
                  </a:lnTo>
                </a:path>
              </a:pathLst>
            </a:custGeom>
            <a:gradFill rotWithShape="0">
              <a:gsLst>
                <a:gs pos="0">
                  <a:schemeClr val="tx1"/>
                </a:gs>
                <a:gs pos="100000">
                  <a:srgbClr val="FFFF00"/>
                </a:gs>
              </a:gsLst>
              <a:path path="rect">
                <a:fillToRect l="50000" t="50000" r="50000" b="50000"/>
              </a:path>
            </a:gradFill>
            <a:ln w="0">
              <a:solidFill>
                <a:srgbClr val="000000"/>
              </a:solidFill>
              <a:prstDash val="solid"/>
              <a:round/>
              <a:headEnd/>
              <a:tailEnd/>
            </a:ln>
          </p:spPr>
          <p:txBody>
            <a:bodyPr>
              <a:prstTxWarp prst="textNoShape">
                <a:avLst/>
              </a:prstTxWarp>
            </a:bodyPr>
            <a:lstStyle/>
            <a:p>
              <a:endParaRPr lang="en-US">
                <a:latin typeface="Arial"/>
                <a:cs typeface="Arial"/>
              </a:endParaRPr>
            </a:p>
          </p:txBody>
        </p:sp>
        <p:sp>
          <p:nvSpPr>
            <p:cNvPr id="188425" name="Line 9"/>
            <p:cNvSpPr>
              <a:spLocks noChangeShapeType="1"/>
            </p:cNvSpPr>
            <p:nvPr/>
          </p:nvSpPr>
          <p:spPr bwMode="auto">
            <a:xfrm flipV="1">
              <a:off x="2152" y="2830"/>
              <a:ext cx="1410" cy="301"/>
            </a:xfrm>
            <a:prstGeom prst="line">
              <a:avLst/>
            </a:prstGeom>
            <a:noFill/>
            <a:ln w="12700" cap="rnd">
              <a:solidFill>
                <a:schemeClr val="tx1"/>
              </a:solidFill>
              <a:prstDash val="sysDot"/>
              <a:round/>
              <a:headEnd/>
              <a:tailEnd/>
            </a:ln>
            <a:effectLst/>
          </p:spPr>
          <p:txBody>
            <a:bodyPr>
              <a:prstTxWarp prst="textNoShape">
                <a:avLst/>
              </a:prstTxWarp>
            </a:bodyPr>
            <a:lstStyle/>
            <a:p>
              <a:endParaRPr lang="en-US">
                <a:latin typeface="Arial"/>
                <a:cs typeface="Arial"/>
              </a:endParaRPr>
            </a:p>
          </p:txBody>
        </p:sp>
        <p:sp>
          <p:nvSpPr>
            <p:cNvPr id="188426" name="Freeform 10"/>
            <p:cNvSpPr>
              <a:spLocks/>
            </p:cNvSpPr>
            <p:nvPr/>
          </p:nvSpPr>
          <p:spPr bwMode="auto">
            <a:xfrm>
              <a:off x="3493" y="3356"/>
              <a:ext cx="161" cy="45"/>
            </a:xfrm>
            <a:custGeom>
              <a:avLst/>
              <a:gdLst/>
              <a:ahLst/>
              <a:cxnLst>
                <a:cxn ang="0">
                  <a:pos x="0" y="56"/>
                </a:cxn>
                <a:cxn ang="0">
                  <a:pos x="168" y="0"/>
                </a:cxn>
              </a:cxnLst>
              <a:rect l="0" t="0" r="r" b="b"/>
              <a:pathLst>
                <a:path w="168" h="56">
                  <a:moveTo>
                    <a:pt x="0" y="56"/>
                  </a:moveTo>
                  <a:lnTo>
                    <a:pt x="168" y="0"/>
                  </a:lnTo>
                </a:path>
              </a:pathLst>
            </a:custGeom>
            <a:noFill/>
            <a:ln w="12700" cap="rnd" cmpd="sng">
              <a:solidFill>
                <a:schemeClr val="tx1"/>
              </a:solidFill>
              <a:prstDash val="sysDot"/>
              <a:round/>
              <a:headEnd type="none" w="med" len="med"/>
              <a:tailEnd type="none" w="med" len="med"/>
            </a:ln>
            <a:effectLst/>
          </p:spPr>
          <p:txBody>
            <a:bodyPr>
              <a:prstTxWarp prst="textNoShape">
                <a:avLst/>
              </a:prstTxWarp>
            </a:bodyPr>
            <a:lstStyle/>
            <a:p>
              <a:endParaRPr lang="en-US">
                <a:latin typeface="Arial"/>
                <a:cs typeface="Arial"/>
              </a:endParaRPr>
            </a:p>
          </p:txBody>
        </p:sp>
        <p:sp>
          <p:nvSpPr>
            <p:cNvPr id="188427" name="Freeform 11"/>
            <p:cNvSpPr>
              <a:spLocks/>
            </p:cNvSpPr>
            <p:nvPr/>
          </p:nvSpPr>
          <p:spPr bwMode="auto">
            <a:xfrm>
              <a:off x="4870" y="2994"/>
              <a:ext cx="501" cy="192"/>
            </a:xfrm>
            <a:custGeom>
              <a:avLst/>
              <a:gdLst/>
              <a:ahLst/>
              <a:cxnLst>
                <a:cxn ang="0">
                  <a:pos x="522" y="234"/>
                </a:cxn>
                <a:cxn ang="0">
                  <a:pos x="0" y="0"/>
                </a:cxn>
              </a:cxnLst>
              <a:rect l="0" t="0" r="r" b="b"/>
              <a:pathLst>
                <a:path w="522" h="234">
                  <a:moveTo>
                    <a:pt x="522" y="234"/>
                  </a:moveTo>
                  <a:lnTo>
                    <a:pt x="0" y="0"/>
                  </a:lnTo>
                </a:path>
              </a:pathLst>
            </a:custGeom>
            <a:noFill/>
            <a:ln w="12700" cap="rnd" cmpd="sng">
              <a:solidFill>
                <a:schemeClr val="tx1"/>
              </a:solidFill>
              <a:prstDash val="sysDot"/>
              <a:round/>
              <a:headEnd type="none" w="med" len="med"/>
              <a:tailEnd type="none" w="med" len="med"/>
            </a:ln>
            <a:effectLst/>
          </p:spPr>
          <p:txBody>
            <a:bodyPr>
              <a:prstTxWarp prst="textNoShape">
                <a:avLst/>
              </a:prstTxWarp>
            </a:bodyPr>
            <a:lstStyle/>
            <a:p>
              <a:endParaRPr lang="en-US">
                <a:latin typeface="Arial"/>
                <a:cs typeface="Arial"/>
              </a:endParaRPr>
            </a:p>
          </p:txBody>
        </p:sp>
        <p:sp>
          <p:nvSpPr>
            <p:cNvPr id="188428" name="Line 12"/>
            <p:cNvSpPr>
              <a:spLocks noChangeShapeType="1"/>
            </p:cNvSpPr>
            <p:nvPr/>
          </p:nvSpPr>
          <p:spPr bwMode="auto">
            <a:xfrm>
              <a:off x="3581" y="1539"/>
              <a:ext cx="0" cy="1301"/>
            </a:xfrm>
            <a:prstGeom prst="line">
              <a:avLst/>
            </a:prstGeom>
            <a:noFill/>
            <a:ln w="12700" cap="rnd">
              <a:solidFill>
                <a:schemeClr val="tx1"/>
              </a:solidFill>
              <a:prstDash val="sysDot"/>
              <a:round/>
              <a:headEnd/>
              <a:tailEnd/>
            </a:ln>
            <a:effectLst/>
          </p:spPr>
          <p:txBody>
            <a:bodyPr>
              <a:prstTxWarp prst="textNoShape">
                <a:avLst/>
              </a:prstTxWarp>
            </a:bodyPr>
            <a:lstStyle/>
            <a:p>
              <a:endParaRPr lang="en-US">
                <a:latin typeface="Arial"/>
                <a:cs typeface="Arial"/>
              </a:endParaRPr>
            </a:p>
          </p:txBody>
        </p:sp>
        <p:sp>
          <p:nvSpPr>
            <p:cNvPr id="188429" name="Line 13"/>
            <p:cNvSpPr>
              <a:spLocks noChangeShapeType="1"/>
            </p:cNvSpPr>
            <p:nvPr/>
          </p:nvSpPr>
          <p:spPr bwMode="auto">
            <a:xfrm>
              <a:off x="3562" y="2820"/>
              <a:ext cx="77" cy="29"/>
            </a:xfrm>
            <a:prstGeom prst="line">
              <a:avLst/>
            </a:prstGeom>
            <a:noFill/>
            <a:ln w="12700" cap="rnd">
              <a:solidFill>
                <a:schemeClr val="tx1"/>
              </a:solidFill>
              <a:prstDash val="sysDot"/>
              <a:round/>
              <a:headEnd/>
              <a:tailEnd/>
            </a:ln>
            <a:effectLst/>
          </p:spPr>
          <p:txBody>
            <a:bodyPr>
              <a:prstTxWarp prst="textNoShape">
                <a:avLst/>
              </a:prstTxWarp>
            </a:bodyPr>
            <a:lstStyle/>
            <a:p>
              <a:endParaRPr lang="en-US">
                <a:latin typeface="Arial"/>
                <a:cs typeface="Arial"/>
              </a:endParaRPr>
            </a:p>
          </p:txBody>
        </p:sp>
        <p:sp>
          <p:nvSpPr>
            <p:cNvPr id="188430" name="Freeform 14"/>
            <p:cNvSpPr>
              <a:spLocks/>
            </p:cNvSpPr>
            <p:nvPr/>
          </p:nvSpPr>
          <p:spPr bwMode="auto">
            <a:xfrm>
              <a:off x="4297" y="3001"/>
              <a:ext cx="554" cy="161"/>
            </a:xfrm>
            <a:custGeom>
              <a:avLst/>
              <a:gdLst/>
              <a:ahLst/>
              <a:cxnLst>
                <a:cxn ang="0">
                  <a:pos x="0" y="208"/>
                </a:cxn>
                <a:cxn ang="0">
                  <a:pos x="584" y="0"/>
                </a:cxn>
              </a:cxnLst>
              <a:rect l="0" t="0" r="r" b="b"/>
              <a:pathLst>
                <a:path w="584" h="208">
                  <a:moveTo>
                    <a:pt x="0" y="208"/>
                  </a:moveTo>
                  <a:lnTo>
                    <a:pt x="584" y="0"/>
                  </a:lnTo>
                </a:path>
              </a:pathLst>
            </a:custGeom>
            <a:noFill/>
            <a:ln w="12700" cap="rnd" cmpd="sng">
              <a:solidFill>
                <a:schemeClr val="tx1"/>
              </a:solidFill>
              <a:prstDash val="sysDot"/>
              <a:round/>
              <a:headEnd type="none" w="med" len="med"/>
              <a:tailEnd type="none" w="med" len="med"/>
            </a:ln>
            <a:effectLst/>
          </p:spPr>
          <p:txBody>
            <a:bodyPr>
              <a:prstTxWarp prst="textNoShape">
                <a:avLst/>
              </a:prstTxWarp>
            </a:bodyPr>
            <a:lstStyle/>
            <a:p>
              <a:endParaRPr lang="en-US">
                <a:latin typeface="Arial"/>
                <a:cs typeface="Arial"/>
              </a:endParaRPr>
            </a:p>
          </p:txBody>
        </p:sp>
        <p:sp>
          <p:nvSpPr>
            <p:cNvPr id="188431" name="Freeform 15"/>
            <p:cNvSpPr>
              <a:spLocks/>
            </p:cNvSpPr>
            <p:nvPr/>
          </p:nvSpPr>
          <p:spPr bwMode="auto">
            <a:xfrm>
              <a:off x="4670" y="2244"/>
              <a:ext cx="188" cy="757"/>
            </a:xfrm>
            <a:custGeom>
              <a:avLst/>
              <a:gdLst/>
              <a:ahLst/>
              <a:cxnLst>
                <a:cxn ang="0">
                  <a:pos x="197" y="922"/>
                </a:cxn>
                <a:cxn ang="0">
                  <a:pos x="0" y="0"/>
                </a:cxn>
              </a:cxnLst>
              <a:rect l="0" t="0" r="r" b="b"/>
              <a:pathLst>
                <a:path w="197" h="922">
                  <a:moveTo>
                    <a:pt x="197" y="922"/>
                  </a:moveTo>
                  <a:lnTo>
                    <a:pt x="0" y="0"/>
                  </a:lnTo>
                </a:path>
              </a:pathLst>
            </a:custGeom>
            <a:noFill/>
            <a:ln w="12700" cap="rnd" cmpd="sng">
              <a:solidFill>
                <a:schemeClr val="tx1"/>
              </a:solidFill>
              <a:prstDash val="sysDot"/>
              <a:round/>
              <a:headEnd type="none" w="med" len="med"/>
              <a:tailEnd type="none" w="med" len="med"/>
            </a:ln>
            <a:effectLst/>
          </p:spPr>
          <p:txBody>
            <a:bodyPr>
              <a:prstTxWarp prst="textNoShape">
                <a:avLst/>
              </a:prstTxWarp>
            </a:bodyPr>
            <a:lstStyle/>
            <a:p>
              <a:endParaRPr lang="en-US">
                <a:latin typeface="Arial"/>
                <a:cs typeface="Arial"/>
              </a:endParaRPr>
            </a:p>
          </p:txBody>
        </p:sp>
        <p:sp>
          <p:nvSpPr>
            <p:cNvPr id="188432" name="Line 16"/>
            <p:cNvSpPr>
              <a:spLocks noChangeShapeType="1"/>
            </p:cNvSpPr>
            <p:nvPr/>
          </p:nvSpPr>
          <p:spPr bwMode="auto">
            <a:xfrm flipV="1">
              <a:off x="3197" y="3408"/>
              <a:ext cx="296" cy="85"/>
            </a:xfrm>
            <a:prstGeom prst="line">
              <a:avLst/>
            </a:prstGeom>
            <a:noFill/>
            <a:ln w="38100">
              <a:solidFill>
                <a:schemeClr val="tx1"/>
              </a:solidFill>
              <a:round/>
              <a:headEnd/>
              <a:tailEnd type="none" w="lg" len="lg"/>
            </a:ln>
            <a:effectLst/>
          </p:spPr>
          <p:txBody>
            <a:bodyPr>
              <a:prstTxWarp prst="textNoShape">
                <a:avLst/>
              </a:prstTxWarp>
            </a:bodyPr>
            <a:lstStyle/>
            <a:p>
              <a:endParaRPr lang="en-US">
                <a:latin typeface="Arial"/>
                <a:cs typeface="Arial"/>
              </a:endParaRPr>
            </a:p>
          </p:txBody>
        </p:sp>
        <p:sp>
          <p:nvSpPr>
            <p:cNvPr id="188433" name="Line 17"/>
            <p:cNvSpPr>
              <a:spLocks noChangeShapeType="1"/>
            </p:cNvSpPr>
            <p:nvPr/>
          </p:nvSpPr>
          <p:spPr bwMode="auto">
            <a:xfrm flipV="1">
              <a:off x="2765" y="1798"/>
              <a:ext cx="307" cy="40"/>
            </a:xfrm>
            <a:prstGeom prst="line">
              <a:avLst/>
            </a:prstGeom>
            <a:noFill/>
            <a:ln w="38100">
              <a:solidFill>
                <a:schemeClr val="tx1"/>
              </a:solidFill>
              <a:round/>
              <a:headEnd/>
              <a:tailEnd type="none" w="lg" len="lg"/>
            </a:ln>
            <a:effectLst/>
          </p:spPr>
          <p:txBody>
            <a:bodyPr>
              <a:prstTxWarp prst="textNoShape">
                <a:avLst/>
              </a:prstTxWarp>
            </a:bodyPr>
            <a:lstStyle/>
            <a:p>
              <a:endParaRPr lang="en-US">
                <a:latin typeface="Arial"/>
                <a:cs typeface="Arial"/>
              </a:endParaRPr>
            </a:p>
          </p:txBody>
        </p:sp>
        <p:sp>
          <p:nvSpPr>
            <p:cNvPr id="188434" name="Freeform 18"/>
            <p:cNvSpPr>
              <a:spLocks/>
            </p:cNvSpPr>
            <p:nvPr/>
          </p:nvSpPr>
          <p:spPr bwMode="auto">
            <a:xfrm>
              <a:off x="2150" y="1759"/>
              <a:ext cx="3230" cy="522"/>
            </a:xfrm>
            <a:custGeom>
              <a:avLst/>
              <a:gdLst/>
              <a:ahLst/>
              <a:cxnLst>
                <a:cxn ang="0">
                  <a:pos x="1574" y="218"/>
                </a:cxn>
                <a:cxn ang="0">
                  <a:pos x="1576" y="508"/>
                </a:cxn>
                <a:cxn ang="0">
                  <a:pos x="2232" y="112"/>
                </a:cxn>
                <a:cxn ang="0">
                  <a:pos x="3368" y="344"/>
                </a:cxn>
                <a:cxn ang="0">
                  <a:pos x="2015" y="635"/>
                </a:cxn>
                <a:cxn ang="0">
                  <a:pos x="1032" y="352"/>
                </a:cxn>
                <a:cxn ang="0">
                  <a:pos x="712" y="416"/>
                </a:cxn>
                <a:cxn ang="0">
                  <a:pos x="0" y="208"/>
                </a:cxn>
                <a:cxn ang="0">
                  <a:pos x="1488" y="0"/>
                </a:cxn>
                <a:cxn ang="0">
                  <a:pos x="1872" y="72"/>
                </a:cxn>
                <a:cxn ang="0">
                  <a:pos x="1574" y="218"/>
                </a:cxn>
              </a:cxnLst>
              <a:rect l="0" t="0" r="r" b="b"/>
              <a:pathLst>
                <a:path w="3368" h="635">
                  <a:moveTo>
                    <a:pt x="1574" y="218"/>
                  </a:moveTo>
                  <a:lnTo>
                    <a:pt x="1576" y="508"/>
                  </a:lnTo>
                  <a:lnTo>
                    <a:pt x="2232" y="112"/>
                  </a:lnTo>
                  <a:lnTo>
                    <a:pt x="3368" y="344"/>
                  </a:lnTo>
                  <a:lnTo>
                    <a:pt x="2015" y="635"/>
                  </a:lnTo>
                  <a:lnTo>
                    <a:pt x="1032" y="352"/>
                  </a:lnTo>
                  <a:lnTo>
                    <a:pt x="712" y="416"/>
                  </a:lnTo>
                  <a:lnTo>
                    <a:pt x="0" y="208"/>
                  </a:lnTo>
                  <a:lnTo>
                    <a:pt x="1488" y="0"/>
                  </a:lnTo>
                  <a:lnTo>
                    <a:pt x="1872" y="72"/>
                  </a:lnTo>
                  <a:lnTo>
                    <a:pt x="1574" y="218"/>
                  </a:lnTo>
                  <a:close/>
                </a:path>
              </a:pathLst>
            </a:custGeom>
            <a:solidFill>
              <a:schemeClr val="bg2">
                <a:alpha val="50000"/>
              </a:schemeClr>
            </a:solidFill>
            <a:ln w="3175" cap="rnd" cmpd="sng">
              <a:solidFill>
                <a:schemeClr val="tx1"/>
              </a:solidFill>
              <a:prstDash val="sysDot"/>
              <a:round/>
              <a:headEnd type="none" w="med" len="med"/>
              <a:tailEnd type="none" w="lg" len="lg"/>
            </a:ln>
            <a:effectLst/>
          </p:spPr>
          <p:txBody>
            <a:bodyPr>
              <a:prstTxWarp prst="textNoShape">
                <a:avLst/>
              </a:prstTxWarp>
            </a:bodyPr>
            <a:lstStyle/>
            <a:p>
              <a:endParaRPr lang="en-US">
                <a:latin typeface="Arial"/>
                <a:cs typeface="Arial"/>
              </a:endParaRPr>
            </a:p>
          </p:txBody>
        </p:sp>
        <p:grpSp>
          <p:nvGrpSpPr>
            <p:cNvPr id="4" name="Group 19"/>
            <p:cNvGrpSpPr>
              <a:grpSpLocks/>
            </p:cNvGrpSpPr>
            <p:nvPr/>
          </p:nvGrpSpPr>
          <p:grpSpPr bwMode="auto">
            <a:xfrm rot="14887009" flipH="1">
              <a:off x="3576" y="1540"/>
              <a:ext cx="170" cy="397"/>
              <a:chOff x="1686" y="2434"/>
              <a:chExt cx="208" cy="414"/>
            </a:xfrm>
          </p:grpSpPr>
          <p:sp>
            <p:nvSpPr>
              <p:cNvPr id="188436" name="Freeform 20"/>
              <p:cNvSpPr>
                <a:spLocks/>
              </p:cNvSpPr>
              <p:nvPr/>
            </p:nvSpPr>
            <p:spPr bwMode="auto">
              <a:xfrm>
                <a:off x="1686" y="2434"/>
                <a:ext cx="89" cy="395"/>
              </a:xfrm>
              <a:custGeom>
                <a:avLst/>
                <a:gdLst/>
                <a:ahLst/>
                <a:cxnLst>
                  <a:cxn ang="0">
                    <a:pos x="89" y="395"/>
                  </a:cxn>
                  <a:cxn ang="0">
                    <a:pos x="0" y="0"/>
                  </a:cxn>
                  <a:cxn ang="0">
                    <a:pos x="0" y="228"/>
                  </a:cxn>
                  <a:cxn ang="0">
                    <a:pos x="27" y="122"/>
                  </a:cxn>
                </a:cxnLst>
                <a:rect l="0" t="0" r="r" b="b"/>
                <a:pathLst>
                  <a:path w="89" h="395">
                    <a:moveTo>
                      <a:pt x="89" y="395"/>
                    </a:moveTo>
                    <a:lnTo>
                      <a:pt x="0" y="0"/>
                    </a:lnTo>
                    <a:lnTo>
                      <a:pt x="0" y="228"/>
                    </a:lnTo>
                    <a:lnTo>
                      <a:pt x="27" y="122"/>
                    </a:lnTo>
                  </a:path>
                </a:pathLst>
              </a:custGeom>
              <a:solidFill>
                <a:schemeClr val="tx1"/>
              </a:solidFill>
              <a:ln w="12700" cap="flat" cmpd="sng">
                <a:solidFill>
                  <a:schemeClr val="tx1"/>
                </a:solidFill>
                <a:prstDash val="solid"/>
                <a:round/>
                <a:headEnd type="none" w="med" len="med"/>
                <a:tailEnd type="none" w="med" len="med"/>
              </a:ln>
              <a:effectLst/>
            </p:spPr>
            <p:txBody>
              <a:bodyPr>
                <a:prstTxWarp prst="textNoShape">
                  <a:avLst/>
                </a:prstTxWarp>
              </a:bodyPr>
              <a:lstStyle/>
              <a:p>
                <a:endParaRPr lang="en-US">
                  <a:latin typeface="Arial"/>
                  <a:cs typeface="Arial"/>
                </a:endParaRPr>
              </a:p>
            </p:txBody>
          </p:sp>
          <p:sp>
            <p:nvSpPr>
              <p:cNvPr id="188437" name="Freeform 21"/>
              <p:cNvSpPr>
                <a:spLocks/>
              </p:cNvSpPr>
              <p:nvPr/>
            </p:nvSpPr>
            <p:spPr bwMode="auto">
              <a:xfrm flipH="1" flipV="1">
                <a:off x="1805" y="2453"/>
                <a:ext cx="89" cy="395"/>
              </a:xfrm>
              <a:custGeom>
                <a:avLst/>
                <a:gdLst/>
                <a:ahLst/>
                <a:cxnLst>
                  <a:cxn ang="0">
                    <a:pos x="89" y="395"/>
                  </a:cxn>
                  <a:cxn ang="0">
                    <a:pos x="0" y="0"/>
                  </a:cxn>
                  <a:cxn ang="0">
                    <a:pos x="0" y="228"/>
                  </a:cxn>
                  <a:cxn ang="0">
                    <a:pos x="27" y="122"/>
                  </a:cxn>
                </a:cxnLst>
                <a:rect l="0" t="0" r="r" b="b"/>
                <a:pathLst>
                  <a:path w="89" h="395">
                    <a:moveTo>
                      <a:pt x="89" y="395"/>
                    </a:moveTo>
                    <a:lnTo>
                      <a:pt x="0" y="0"/>
                    </a:lnTo>
                    <a:lnTo>
                      <a:pt x="0" y="228"/>
                    </a:lnTo>
                    <a:lnTo>
                      <a:pt x="27" y="122"/>
                    </a:lnTo>
                  </a:path>
                </a:pathLst>
              </a:custGeom>
              <a:solidFill>
                <a:schemeClr val="tx1"/>
              </a:solidFill>
              <a:ln w="12700" cap="flat" cmpd="sng">
                <a:solidFill>
                  <a:schemeClr val="tx1"/>
                </a:solidFill>
                <a:prstDash val="solid"/>
                <a:round/>
                <a:headEnd type="none" w="med" len="med"/>
                <a:tailEnd type="none" w="med" len="med"/>
              </a:ln>
              <a:effectLst/>
            </p:spPr>
            <p:txBody>
              <a:bodyPr>
                <a:prstTxWarp prst="textNoShape">
                  <a:avLst/>
                </a:prstTxWarp>
              </a:bodyPr>
              <a:lstStyle/>
              <a:p>
                <a:endParaRPr lang="en-US">
                  <a:latin typeface="Arial"/>
                  <a:cs typeface="Arial"/>
                </a:endParaRPr>
              </a:p>
            </p:txBody>
          </p:sp>
        </p:grpSp>
        <p:sp>
          <p:nvSpPr>
            <p:cNvPr id="188442" name="Line 26"/>
            <p:cNvSpPr>
              <a:spLocks noChangeShapeType="1"/>
            </p:cNvSpPr>
            <p:nvPr/>
          </p:nvSpPr>
          <p:spPr bwMode="auto">
            <a:xfrm>
              <a:off x="4297" y="3060"/>
              <a:ext cx="193" cy="53"/>
            </a:xfrm>
            <a:prstGeom prst="line">
              <a:avLst/>
            </a:prstGeom>
            <a:noFill/>
            <a:ln w="12700" cap="rnd">
              <a:solidFill>
                <a:schemeClr val="tx1"/>
              </a:solidFill>
              <a:prstDash val="sysDot"/>
              <a:round/>
              <a:headEnd/>
              <a:tailEnd type="none" w="lg" len="lg"/>
            </a:ln>
            <a:effectLst/>
          </p:spPr>
          <p:txBody>
            <a:bodyPr>
              <a:prstTxWarp prst="textNoShape">
                <a:avLst/>
              </a:prstTxWarp>
            </a:bodyPr>
            <a:lstStyle/>
            <a:p>
              <a:endParaRPr lang="en-US">
                <a:latin typeface="Arial"/>
                <a:cs typeface="Arial"/>
              </a:endParaRPr>
            </a:p>
          </p:txBody>
        </p:sp>
        <p:sp>
          <p:nvSpPr>
            <p:cNvPr id="188443" name="Freeform 27"/>
            <p:cNvSpPr>
              <a:spLocks/>
            </p:cNvSpPr>
            <p:nvPr/>
          </p:nvSpPr>
          <p:spPr bwMode="auto">
            <a:xfrm>
              <a:off x="3654" y="1660"/>
              <a:ext cx="637" cy="1814"/>
            </a:xfrm>
            <a:custGeom>
              <a:avLst/>
              <a:gdLst/>
              <a:ahLst/>
              <a:cxnLst>
                <a:cxn ang="0">
                  <a:pos x="664" y="0"/>
                </a:cxn>
                <a:cxn ang="0">
                  <a:pos x="8" y="336"/>
                </a:cxn>
                <a:cxn ang="0">
                  <a:pos x="0" y="2208"/>
                </a:cxn>
              </a:cxnLst>
              <a:rect l="0" t="0" r="r" b="b"/>
              <a:pathLst>
                <a:path w="664" h="2208">
                  <a:moveTo>
                    <a:pt x="664" y="0"/>
                  </a:moveTo>
                  <a:lnTo>
                    <a:pt x="8" y="336"/>
                  </a:lnTo>
                  <a:lnTo>
                    <a:pt x="0" y="2208"/>
                  </a:lnTo>
                </a:path>
              </a:pathLst>
            </a:custGeom>
            <a:noFill/>
            <a:ln w="12700" cap="flat" cmpd="sng">
              <a:solidFill>
                <a:schemeClr val="tx1"/>
              </a:solidFill>
              <a:prstDash val="solid"/>
              <a:round/>
              <a:headEnd type="none" w="med" len="med"/>
              <a:tailEnd type="none" w="lg" len="lg"/>
            </a:ln>
            <a:effectLst/>
          </p:spPr>
          <p:txBody>
            <a:bodyPr>
              <a:prstTxWarp prst="textNoShape">
                <a:avLst/>
              </a:prstTxWarp>
            </a:bodyPr>
            <a:lstStyle/>
            <a:p>
              <a:endParaRPr lang="en-US">
                <a:latin typeface="Arial"/>
                <a:cs typeface="Arial"/>
              </a:endParaRPr>
            </a:p>
          </p:txBody>
        </p:sp>
        <p:sp>
          <p:nvSpPr>
            <p:cNvPr id="188444" name="Line 28"/>
            <p:cNvSpPr>
              <a:spLocks noChangeShapeType="1"/>
            </p:cNvSpPr>
            <p:nvPr/>
          </p:nvSpPr>
          <p:spPr bwMode="auto">
            <a:xfrm flipH="1">
              <a:off x="4300" y="1650"/>
              <a:ext cx="2" cy="1513"/>
            </a:xfrm>
            <a:prstGeom prst="line">
              <a:avLst/>
            </a:prstGeom>
            <a:noFill/>
            <a:ln w="12700" cap="rnd">
              <a:solidFill>
                <a:schemeClr val="tx1"/>
              </a:solidFill>
              <a:prstDash val="sysDot"/>
              <a:round/>
              <a:headEnd/>
              <a:tailEnd type="none" w="lg" len="lg"/>
            </a:ln>
            <a:effectLst/>
          </p:spPr>
          <p:txBody>
            <a:bodyPr>
              <a:prstTxWarp prst="textNoShape">
                <a:avLst/>
              </a:prstTxWarp>
            </a:bodyPr>
            <a:lstStyle/>
            <a:p>
              <a:endParaRPr lang="en-US">
                <a:latin typeface="Arial"/>
                <a:cs typeface="Arial"/>
              </a:endParaRPr>
            </a:p>
          </p:txBody>
        </p:sp>
        <p:sp>
          <p:nvSpPr>
            <p:cNvPr id="188445" name="Line 29"/>
            <p:cNvSpPr>
              <a:spLocks noChangeShapeType="1"/>
            </p:cNvSpPr>
            <p:nvPr/>
          </p:nvSpPr>
          <p:spPr bwMode="auto">
            <a:xfrm flipV="1">
              <a:off x="3653" y="3167"/>
              <a:ext cx="630" cy="308"/>
            </a:xfrm>
            <a:prstGeom prst="line">
              <a:avLst/>
            </a:prstGeom>
            <a:noFill/>
            <a:ln w="12700" cap="rnd">
              <a:solidFill>
                <a:schemeClr val="tx1"/>
              </a:solidFill>
              <a:prstDash val="sysDot"/>
              <a:round/>
              <a:headEnd/>
              <a:tailEnd type="none" w="lg" len="lg"/>
            </a:ln>
            <a:effectLst/>
          </p:spPr>
          <p:txBody>
            <a:bodyPr>
              <a:prstTxWarp prst="textNoShape">
                <a:avLst/>
              </a:prstTxWarp>
            </a:bodyPr>
            <a:lstStyle/>
            <a:p>
              <a:endParaRPr lang="en-US">
                <a:latin typeface="Arial"/>
                <a:cs typeface="Arial"/>
              </a:endParaRPr>
            </a:p>
          </p:txBody>
        </p:sp>
        <p:sp>
          <p:nvSpPr>
            <p:cNvPr id="188446" name="Line 30"/>
            <p:cNvSpPr>
              <a:spLocks noChangeShapeType="1"/>
            </p:cNvSpPr>
            <p:nvPr/>
          </p:nvSpPr>
          <p:spPr bwMode="auto">
            <a:xfrm>
              <a:off x="4487" y="1642"/>
              <a:ext cx="69" cy="256"/>
            </a:xfrm>
            <a:prstGeom prst="line">
              <a:avLst/>
            </a:prstGeom>
            <a:noFill/>
            <a:ln w="12700" cap="rnd">
              <a:solidFill>
                <a:schemeClr val="tx1"/>
              </a:solidFill>
              <a:prstDash val="sysDot"/>
              <a:round/>
              <a:headEnd/>
              <a:tailEnd type="none" w="lg" len="lg"/>
            </a:ln>
            <a:effectLst/>
          </p:spPr>
          <p:txBody>
            <a:bodyPr>
              <a:prstTxWarp prst="textNoShape">
                <a:avLst/>
              </a:prstTxWarp>
            </a:bodyPr>
            <a:lstStyle/>
            <a:p>
              <a:endParaRPr lang="en-US">
                <a:latin typeface="Arial"/>
                <a:cs typeface="Arial"/>
              </a:endParaRPr>
            </a:p>
          </p:txBody>
        </p:sp>
        <p:sp>
          <p:nvSpPr>
            <p:cNvPr id="188447" name="Line 31"/>
            <p:cNvSpPr>
              <a:spLocks noChangeShapeType="1"/>
            </p:cNvSpPr>
            <p:nvPr/>
          </p:nvSpPr>
          <p:spPr bwMode="auto">
            <a:xfrm>
              <a:off x="4303" y="2213"/>
              <a:ext cx="170" cy="899"/>
            </a:xfrm>
            <a:prstGeom prst="line">
              <a:avLst/>
            </a:prstGeom>
            <a:noFill/>
            <a:ln w="12700" cap="rnd">
              <a:solidFill>
                <a:schemeClr val="tx1"/>
              </a:solidFill>
              <a:prstDash val="sysDot"/>
              <a:round/>
              <a:headEnd/>
              <a:tailEnd type="none" w="lg" len="lg"/>
            </a:ln>
            <a:effectLst/>
          </p:spPr>
          <p:txBody>
            <a:bodyPr>
              <a:prstTxWarp prst="textNoShape">
                <a:avLst/>
              </a:prstTxWarp>
            </a:bodyPr>
            <a:lstStyle/>
            <a:p>
              <a:endParaRPr lang="en-US">
                <a:latin typeface="Arial"/>
                <a:cs typeface="Arial"/>
              </a:endParaRPr>
            </a:p>
          </p:txBody>
        </p:sp>
        <p:sp>
          <p:nvSpPr>
            <p:cNvPr id="188448" name="Line 32"/>
            <p:cNvSpPr>
              <a:spLocks noChangeShapeType="1"/>
            </p:cNvSpPr>
            <p:nvPr/>
          </p:nvSpPr>
          <p:spPr bwMode="auto">
            <a:xfrm>
              <a:off x="4195" y="1668"/>
              <a:ext cx="11" cy="28"/>
            </a:xfrm>
            <a:prstGeom prst="line">
              <a:avLst/>
            </a:prstGeom>
            <a:noFill/>
            <a:ln w="12700" cap="rnd">
              <a:solidFill>
                <a:schemeClr val="tx1"/>
              </a:solidFill>
              <a:prstDash val="sysDot"/>
              <a:round/>
              <a:headEnd/>
              <a:tailEnd type="none" w="lg" len="lg"/>
            </a:ln>
            <a:effectLst/>
          </p:spPr>
          <p:txBody>
            <a:bodyPr>
              <a:prstTxWarp prst="textNoShape">
                <a:avLst/>
              </a:prstTxWarp>
            </a:bodyPr>
            <a:lstStyle/>
            <a:p>
              <a:endParaRPr lang="en-US">
                <a:latin typeface="Arial"/>
                <a:cs typeface="Arial"/>
              </a:endParaRPr>
            </a:p>
          </p:txBody>
        </p:sp>
        <p:sp>
          <p:nvSpPr>
            <p:cNvPr id="188449" name="Freeform 33"/>
            <p:cNvSpPr>
              <a:spLocks/>
            </p:cNvSpPr>
            <p:nvPr/>
          </p:nvSpPr>
          <p:spPr bwMode="auto">
            <a:xfrm>
              <a:off x="4074" y="2039"/>
              <a:ext cx="1302" cy="295"/>
            </a:xfrm>
            <a:custGeom>
              <a:avLst/>
              <a:gdLst/>
              <a:ahLst/>
              <a:cxnLst>
                <a:cxn ang="0">
                  <a:pos x="6" y="288"/>
                </a:cxn>
                <a:cxn ang="0">
                  <a:pos x="1358" y="0"/>
                </a:cxn>
                <a:cxn ang="0">
                  <a:pos x="1358" y="76"/>
                </a:cxn>
                <a:cxn ang="0">
                  <a:pos x="0" y="360"/>
                </a:cxn>
                <a:cxn ang="0">
                  <a:pos x="6" y="288"/>
                </a:cxn>
              </a:cxnLst>
              <a:rect l="0" t="0" r="r" b="b"/>
              <a:pathLst>
                <a:path w="1358" h="360">
                  <a:moveTo>
                    <a:pt x="6" y="288"/>
                  </a:moveTo>
                  <a:lnTo>
                    <a:pt x="1358" y="0"/>
                  </a:lnTo>
                  <a:lnTo>
                    <a:pt x="1358" y="76"/>
                  </a:lnTo>
                  <a:lnTo>
                    <a:pt x="0" y="360"/>
                  </a:lnTo>
                  <a:lnTo>
                    <a:pt x="6" y="288"/>
                  </a:lnTo>
                  <a:close/>
                </a:path>
              </a:pathLst>
            </a:custGeom>
            <a:solidFill>
              <a:schemeClr val="bg2"/>
            </a:solidFill>
            <a:ln w="9525">
              <a:solidFill>
                <a:schemeClr val="tx1"/>
              </a:solidFill>
              <a:round/>
              <a:headEnd/>
              <a:tailEnd/>
            </a:ln>
          </p:spPr>
          <p:txBody>
            <a:bodyPr>
              <a:prstTxWarp prst="textNoShape">
                <a:avLst/>
              </a:prstTxWarp>
            </a:bodyPr>
            <a:lstStyle/>
            <a:p>
              <a:endParaRPr lang="en-US">
                <a:latin typeface="Arial"/>
                <a:cs typeface="Arial"/>
              </a:endParaRPr>
            </a:p>
          </p:txBody>
        </p:sp>
        <p:sp>
          <p:nvSpPr>
            <p:cNvPr id="188451" name="Freeform 35"/>
            <p:cNvSpPr>
              <a:spLocks/>
            </p:cNvSpPr>
            <p:nvPr/>
          </p:nvSpPr>
          <p:spPr bwMode="auto">
            <a:xfrm>
              <a:off x="2140" y="1924"/>
              <a:ext cx="712" cy="233"/>
            </a:xfrm>
            <a:custGeom>
              <a:avLst/>
              <a:gdLst/>
              <a:ahLst/>
              <a:cxnLst>
                <a:cxn ang="0">
                  <a:pos x="3" y="0"/>
                </a:cxn>
                <a:cxn ang="0">
                  <a:pos x="0" y="132"/>
                </a:cxn>
                <a:cxn ang="0">
                  <a:pos x="1485" y="570"/>
                </a:cxn>
                <a:cxn ang="0">
                  <a:pos x="1458" y="425"/>
                </a:cxn>
                <a:cxn ang="0">
                  <a:pos x="3" y="0"/>
                </a:cxn>
              </a:cxnLst>
              <a:rect l="0" t="0" r="r" b="b"/>
              <a:pathLst>
                <a:path w="1485" h="570">
                  <a:moveTo>
                    <a:pt x="3" y="0"/>
                  </a:moveTo>
                  <a:lnTo>
                    <a:pt x="0" y="132"/>
                  </a:lnTo>
                  <a:lnTo>
                    <a:pt x="1485" y="570"/>
                  </a:lnTo>
                  <a:lnTo>
                    <a:pt x="1458" y="425"/>
                  </a:lnTo>
                  <a:lnTo>
                    <a:pt x="3" y="0"/>
                  </a:lnTo>
                  <a:close/>
                </a:path>
              </a:pathLst>
            </a:custGeom>
            <a:solidFill>
              <a:schemeClr val="bg2"/>
            </a:solidFill>
            <a:ln w="9525">
              <a:solidFill>
                <a:schemeClr val="tx1"/>
              </a:solidFill>
              <a:round/>
              <a:headEnd/>
              <a:tailEnd/>
            </a:ln>
          </p:spPr>
          <p:txBody>
            <a:bodyPr>
              <a:prstTxWarp prst="textNoShape">
                <a:avLst/>
              </a:prstTxWarp>
            </a:bodyPr>
            <a:lstStyle/>
            <a:p>
              <a:endParaRPr lang="en-US">
                <a:latin typeface="Arial"/>
                <a:cs typeface="Arial"/>
              </a:endParaRPr>
            </a:p>
          </p:txBody>
        </p:sp>
        <p:sp>
          <p:nvSpPr>
            <p:cNvPr id="188452" name="Freeform 36"/>
            <p:cNvSpPr>
              <a:spLocks/>
            </p:cNvSpPr>
            <p:nvPr/>
          </p:nvSpPr>
          <p:spPr bwMode="auto">
            <a:xfrm>
              <a:off x="2837" y="2049"/>
              <a:ext cx="322" cy="110"/>
            </a:xfrm>
            <a:custGeom>
              <a:avLst/>
              <a:gdLst/>
              <a:ahLst/>
              <a:cxnLst>
                <a:cxn ang="0">
                  <a:pos x="0" y="118"/>
                </a:cxn>
                <a:cxn ang="0">
                  <a:pos x="628" y="0"/>
                </a:cxn>
                <a:cxn ang="0">
                  <a:pos x="672" y="140"/>
                </a:cxn>
                <a:cxn ang="0">
                  <a:pos x="32" y="267"/>
                </a:cxn>
                <a:cxn ang="0">
                  <a:pos x="0" y="118"/>
                </a:cxn>
              </a:cxnLst>
              <a:rect l="0" t="0" r="r" b="b"/>
              <a:pathLst>
                <a:path w="672" h="267">
                  <a:moveTo>
                    <a:pt x="0" y="118"/>
                  </a:moveTo>
                  <a:lnTo>
                    <a:pt x="628" y="0"/>
                  </a:lnTo>
                  <a:lnTo>
                    <a:pt x="672" y="140"/>
                  </a:lnTo>
                  <a:lnTo>
                    <a:pt x="32" y="267"/>
                  </a:lnTo>
                  <a:lnTo>
                    <a:pt x="0" y="118"/>
                  </a:lnTo>
                  <a:close/>
                </a:path>
              </a:pathLst>
            </a:custGeom>
            <a:solidFill>
              <a:schemeClr val="bg2"/>
            </a:solidFill>
            <a:ln w="9525">
              <a:solidFill>
                <a:schemeClr val="tx1"/>
              </a:solidFill>
              <a:round/>
              <a:headEnd/>
              <a:tailEnd/>
            </a:ln>
          </p:spPr>
          <p:txBody>
            <a:bodyPr>
              <a:prstTxWarp prst="textNoShape">
                <a:avLst/>
              </a:prstTxWarp>
            </a:bodyPr>
            <a:lstStyle/>
            <a:p>
              <a:endParaRPr lang="en-US">
                <a:latin typeface="Arial"/>
                <a:cs typeface="Arial"/>
              </a:endParaRPr>
            </a:p>
          </p:txBody>
        </p:sp>
        <p:sp>
          <p:nvSpPr>
            <p:cNvPr id="188453" name="Freeform 37"/>
            <p:cNvSpPr>
              <a:spLocks/>
            </p:cNvSpPr>
            <p:nvPr/>
          </p:nvSpPr>
          <p:spPr bwMode="auto">
            <a:xfrm>
              <a:off x="2158" y="1713"/>
              <a:ext cx="1043" cy="1787"/>
            </a:xfrm>
            <a:custGeom>
              <a:avLst/>
              <a:gdLst/>
              <a:ahLst/>
              <a:cxnLst>
                <a:cxn ang="0">
                  <a:pos x="0" y="0"/>
                </a:cxn>
                <a:cxn ang="0">
                  <a:pos x="632" y="152"/>
                </a:cxn>
                <a:cxn ang="0">
                  <a:pos x="1088" y="2176"/>
                </a:cxn>
              </a:cxnLst>
              <a:rect l="0" t="0" r="r" b="b"/>
              <a:pathLst>
                <a:path w="1088" h="2176">
                  <a:moveTo>
                    <a:pt x="0" y="0"/>
                  </a:moveTo>
                  <a:lnTo>
                    <a:pt x="632" y="152"/>
                  </a:lnTo>
                  <a:lnTo>
                    <a:pt x="1088" y="2176"/>
                  </a:lnTo>
                </a:path>
              </a:pathLst>
            </a:custGeom>
            <a:noFill/>
            <a:ln w="38100" cap="flat" cmpd="sng">
              <a:solidFill>
                <a:schemeClr val="tx1"/>
              </a:solidFill>
              <a:prstDash val="solid"/>
              <a:round/>
              <a:headEnd type="none" w="med" len="med"/>
              <a:tailEnd type="none" w="lg" len="lg"/>
            </a:ln>
            <a:effectLst/>
          </p:spPr>
          <p:txBody>
            <a:bodyPr>
              <a:prstTxWarp prst="textNoShape">
                <a:avLst/>
              </a:prstTxWarp>
            </a:bodyPr>
            <a:lstStyle/>
            <a:p>
              <a:endParaRPr lang="en-US">
                <a:latin typeface="Arial"/>
                <a:cs typeface="Arial"/>
              </a:endParaRPr>
            </a:p>
          </p:txBody>
        </p:sp>
        <p:sp>
          <p:nvSpPr>
            <p:cNvPr id="188454" name="Freeform 38"/>
            <p:cNvSpPr>
              <a:spLocks/>
            </p:cNvSpPr>
            <p:nvPr/>
          </p:nvSpPr>
          <p:spPr bwMode="auto">
            <a:xfrm>
              <a:off x="3070" y="1634"/>
              <a:ext cx="2303" cy="1998"/>
            </a:xfrm>
            <a:custGeom>
              <a:avLst/>
              <a:gdLst/>
              <a:ahLst/>
              <a:cxnLst>
                <a:cxn ang="0">
                  <a:pos x="1048" y="2432"/>
                </a:cxn>
                <a:cxn ang="0">
                  <a:pos x="2399" y="1903"/>
                </a:cxn>
                <a:cxn ang="0">
                  <a:pos x="2400" y="200"/>
                </a:cxn>
                <a:cxn ang="0">
                  <a:pos x="1472" y="0"/>
                </a:cxn>
                <a:cxn ang="0">
                  <a:pos x="0" y="200"/>
                </a:cxn>
                <a:cxn ang="0">
                  <a:pos x="424" y="2160"/>
                </a:cxn>
                <a:cxn ang="0">
                  <a:pos x="1048" y="2432"/>
                </a:cxn>
              </a:cxnLst>
              <a:rect l="0" t="0" r="r" b="b"/>
              <a:pathLst>
                <a:path w="2400" h="2432">
                  <a:moveTo>
                    <a:pt x="1048" y="2432"/>
                  </a:moveTo>
                  <a:lnTo>
                    <a:pt x="2399" y="1903"/>
                  </a:lnTo>
                  <a:lnTo>
                    <a:pt x="2400" y="200"/>
                  </a:lnTo>
                  <a:lnTo>
                    <a:pt x="1472" y="0"/>
                  </a:lnTo>
                  <a:lnTo>
                    <a:pt x="0" y="200"/>
                  </a:lnTo>
                  <a:lnTo>
                    <a:pt x="424" y="2160"/>
                  </a:lnTo>
                  <a:lnTo>
                    <a:pt x="1048" y="2432"/>
                  </a:lnTo>
                  <a:close/>
                </a:path>
              </a:pathLst>
            </a:custGeom>
            <a:noFill/>
            <a:ln w="38100" cap="flat" cmpd="sng">
              <a:solidFill>
                <a:schemeClr val="tx1"/>
              </a:solidFill>
              <a:prstDash val="solid"/>
              <a:round/>
              <a:headEnd type="none" w="med" len="med"/>
              <a:tailEnd type="none" w="lg" len="lg"/>
            </a:ln>
            <a:effectLst/>
          </p:spPr>
          <p:txBody>
            <a:bodyPr>
              <a:prstTxWarp prst="textNoShape">
                <a:avLst/>
              </a:prstTxWarp>
            </a:bodyPr>
            <a:lstStyle/>
            <a:p>
              <a:endParaRPr lang="en-US">
                <a:latin typeface="Arial"/>
                <a:cs typeface="Arial"/>
              </a:endParaRPr>
            </a:p>
          </p:txBody>
        </p:sp>
        <p:sp>
          <p:nvSpPr>
            <p:cNvPr id="188455" name="Freeform 39"/>
            <p:cNvSpPr>
              <a:spLocks/>
            </p:cNvSpPr>
            <p:nvPr/>
          </p:nvSpPr>
          <p:spPr bwMode="auto">
            <a:xfrm>
              <a:off x="2150" y="1542"/>
              <a:ext cx="2064" cy="1951"/>
            </a:xfrm>
            <a:custGeom>
              <a:avLst/>
              <a:gdLst/>
              <a:ahLst/>
              <a:cxnLst>
                <a:cxn ang="0">
                  <a:pos x="1096" y="2376"/>
                </a:cxn>
                <a:cxn ang="0">
                  <a:pos x="0" y="1936"/>
                </a:cxn>
                <a:cxn ang="0">
                  <a:pos x="0" y="200"/>
                </a:cxn>
                <a:cxn ang="0">
                  <a:pos x="1496" y="0"/>
                </a:cxn>
                <a:cxn ang="0">
                  <a:pos x="2152" y="152"/>
                </a:cxn>
              </a:cxnLst>
              <a:rect l="0" t="0" r="r" b="b"/>
              <a:pathLst>
                <a:path w="2152" h="2376">
                  <a:moveTo>
                    <a:pt x="1096" y="2376"/>
                  </a:moveTo>
                  <a:lnTo>
                    <a:pt x="0" y="1936"/>
                  </a:lnTo>
                  <a:lnTo>
                    <a:pt x="0" y="200"/>
                  </a:lnTo>
                  <a:lnTo>
                    <a:pt x="1496" y="0"/>
                  </a:lnTo>
                  <a:lnTo>
                    <a:pt x="2152" y="152"/>
                  </a:lnTo>
                </a:path>
              </a:pathLst>
            </a:custGeom>
            <a:noFill/>
            <a:ln w="38100" cap="flat" cmpd="sng">
              <a:solidFill>
                <a:schemeClr val="tx1"/>
              </a:solidFill>
              <a:prstDash val="solid"/>
              <a:round/>
              <a:headEnd type="none" w="med" len="med"/>
              <a:tailEnd type="none" w="lg" len="lg"/>
            </a:ln>
            <a:effectLst/>
          </p:spPr>
          <p:txBody>
            <a:bodyPr>
              <a:prstTxWarp prst="textNoShape">
                <a:avLst/>
              </a:prstTxWarp>
            </a:bodyPr>
            <a:lstStyle/>
            <a:p>
              <a:endParaRPr lang="en-US">
                <a:latin typeface="Arial"/>
                <a:cs typeface="Arial"/>
              </a:endParaRPr>
            </a:p>
          </p:txBody>
        </p:sp>
        <p:sp>
          <p:nvSpPr>
            <p:cNvPr id="188456" name="Freeform 40"/>
            <p:cNvSpPr>
              <a:spLocks/>
            </p:cNvSpPr>
            <p:nvPr/>
          </p:nvSpPr>
          <p:spPr bwMode="auto">
            <a:xfrm rot="-2724760">
              <a:off x="3764" y="2640"/>
              <a:ext cx="481" cy="387"/>
            </a:xfrm>
            <a:custGeom>
              <a:avLst/>
              <a:gdLst/>
              <a:ahLst/>
              <a:cxnLst>
                <a:cxn ang="0">
                  <a:pos x="411" y="9"/>
                </a:cxn>
                <a:cxn ang="0">
                  <a:pos x="482" y="30"/>
                </a:cxn>
                <a:cxn ang="0">
                  <a:pos x="546" y="60"/>
                </a:cxn>
                <a:cxn ang="0">
                  <a:pos x="600" y="98"/>
                </a:cxn>
                <a:cxn ang="0">
                  <a:pos x="646" y="143"/>
                </a:cxn>
                <a:cxn ang="0">
                  <a:pos x="681" y="195"/>
                </a:cxn>
                <a:cxn ang="0">
                  <a:pos x="704" y="250"/>
                </a:cxn>
                <a:cxn ang="0">
                  <a:pos x="714" y="307"/>
                </a:cxn>
                <a:cxn ang="0">
                  <a:pos x="709" y="366"/>
                </a:cxn>
                <a:cxn ang="0">
                  <a:pos x="702" y="394"/>
                </a:cxn>
                <a:cxn ang="0">
                  <a:pos x="676" y="446"/>
                </a:cxn>
                <a:cxn ang="0">
                  <a:pos x="639" y="490"/>
                </a:cxn>
                <a:cxn ang="0">
                  <a:pos x="592" y="527"/>
                </a:cxn>
                <a:cxn ang="0">
                  <a:pos x="536" y="556"/>
                </a:cxn>
                <a:cxn ang="0">
                  <a:pos x="473" y="573"/>
                </a:cxn>
                <a:cxn ang="0">
                  <a:pos x="406" y="582"/>
                </a:cxn>
                <a:cxn ang="0">
                  <a:pos x="334" y="578"/>
                </a:cxn>
                <a:cxn ang="0">
                  <a:pos x="298" y="572"/>
                </a:cxn>
                <a:cxn ang="0">
                  <a:pos x="229" y="551"/>
                </a:cxn>
                <a:cxn ang="0">
                  <a:pos x="166" y="521"/>
                </a:cxn>
                <a:cxn ang="0">
                  <a:pos x="112" y="482"/>
                </a:cxn>
                <a:cxn ang="0">
                  <a:pos x="67" y="436"/>
                </a:cxn>
                <a:cxn ang="0">
                  <a:pos x="33" y="385"/>
                </a:cxn>
                <a:cxn ang="0">
                  <a:pos x="10" y="331"/>
                </a:cxn>
                <a:cxn ang="0">
                  <a:pos x="0" y="273"/>
                </a:cxn>
                <a:cxn ang="0">
                  <a:pos x="5" y="214"/>
                </a:cxn>
                <a:cxn ang="0">
                  <a:pos x="12" y="185"/>
                </a:cxn>
                <a:cxn ang="0">
                  <a:pos x="38" y="133"/>
                </a:cxn>
                <a:cxn ang="0">
                  <a:pos x="74" y="89"/>
                </a:cxn>
                <a:cxn ang="0">
                  <a:pos x="119" y="53"/>
                </a:cxn>
                <a:cxn ang="0">
                  <a:pos x="175" y="25"/>
                </a:cxn>
                <a:cxn ang="0">
                  <a:pos x="236" y="8"/>
                </a:cxn>
                <a:cxn ang="0">
                  <a:pos x="303" y="0"/>
                </a:cxn>
                <a:cxn ang="0">
                  <a:pos x="375" y="3"/>
                </a:cxn>
              </a:cxnLst>
              <a:rect l="0" t="0" r="r" b="b"/>
              <a:pathLst>
                <a:path w="714" h="582">
                  <a:moveTo>
                    <a:pt x="411" y="9"/>
                  </a:moveTo>
                  <a:lnTo>
                    <a:pt x="411" y="9"/>
                  </a:lnTo>
                  <a:lnTo>
                    <a:pt x="448" y="18"/>
                  </a:lnTo>
                  <a:lnTo>
                    <a:pt x="482" y="30"/>
                  </a:lnTo>
                  <a:lnTo>
                    <a:pt x="514" y="44"/>
                  </a:lnTo>
                  <a:lnTo>
                    <a:pt x="546" y="60"/>
                  </a:lnTo>
                  <a:lnTo>
                    <a:pt x="573" y="78"/>
                  </a:lnTo>
                  <a:lnTo>
                    <a:pt x="600" y="98"/>
                  </a:lnTo>
                  <a:lnTo>
                    <a:pt x="625" y="121"/>
                  </a:lnTo>
                  <a:lnTo>
                    <a:pt x="646" y="143"/>
                  </a:lnTo>
                  <a:lnTo>
                    <a:pt x="665" y="168"/>
                  </a:lnTo>
                  <a:lnTo>
                    <a:pt x="681" y="195"/>
                  </a:lnTo>
                  <a:lnTo>
                    <a:pt x="694" y="221"/>
                  </a:lnTo>
                  <a:lnTo>
                    <a:pt x="704" y="250"/>
                  </a:lnTo>
                  <a:lnTo>
                    <a:pt x="710" y="278"/>
                  </a:lnTo>
                  <a:lnTo>
                    <a:pt x="714" y="307"/>
                  </a:lnTo>
                  <a:lnTo>
                    <a:pt x="713" y="337"/>
                  </a:lnTo>
                  <a:lnTo>
                    <a:pt x="709" y="366"/>
                  </a:lnTo>
                  <a:lnTo>
                    <a:pt x="709" y="366"/>
                  </a:lnTo>
                  <a:lnTo>
                    <a:pt x="702" y="394"/>
                  </a:lnTo>
                  <a:lnTo>
                    <a:pt x="690" y="421"/>
                  </a:lnTo>
                  <a:lnTo>
                    <a:pt x="676" y="446"/>
                  </a:lnTo>
                  <a:lnTo>
                    <a:pt x="659" y="469"/>
                  </a:lnTo>
                  <a:lnTo>
                    <a:pt x="639" y="490"/>
                  </a:lnTo>
                  <a:lnTo>
                    <a:pt x="616" y="510"/>
                  </a:lnTo>
                  <a:lnTo>
                    <a:pt x="592" y="527"/>
                  </a:lnTo>
                  <a:lnTo>
                    <a:pt x="565" y="542"/>
                  </a:lnTo>
                  <a:lnTo>
                    <a:pt x="536" y="556"/>
                  </a:lnTo>
                  <a:lnTo>
                    <a:pt x="505" y="566"/>
                  </a:lnTo>
                  <a:lnTo>
                    <a:pt x="473" y="573"/>
                  </a:lnTo>
                  <a:lnTo>
                    <a:pt x="440" y="580"/>
                  </a:lnTo>
                  <a:lnTo>
                    <a:pt x="406" y="582"/>
                  </a:lnTo>
                  <a:lnTo>
                    <a:pt x="371" y="581"/>
                  </a:lnTo>
                  <a:lnTo>
                    <a:pt x="334" y="578"/>
                  </a:lnTo>
                  <a:lnTo>
                    <a:pt x="298" y="572"/>
                  </a:lnTo>
                  <a:lnTo>
                    <a:pt x="298" y="572"/>
                  </a:lnTo>
                  <a:lnTo>
                    <a:pt x="263" y="563"/>
                  </a:lnTo>
                  <a:lnTo>
                    <a:pt x="229" y="551"/>
                  </a:lnTo>
                  <a:lnTo>
                    <a:pt x="196" y="537"/>
                  </a:lnTo>
                  <a:lnTo>
                    <a:pt x="166" y="521"/>
                  </a:lnTo>
                  <a:lnTo>
                    <a:pt x="137" y="502"/>
                  </a:lnTo>
                  <a:lnTo>
                    <a:pt x="112" y="482"/>
                  </a:lnTo>
                  <a:lnTo>
                    <a:pt x="88" y="460"/>
                  </a:lnTo>
                  <a:lnTo>
                    <a:pt x="67" y="436"/>
                  </a:lnTo>
                  <a:lnTo>
                    <a:pt x="48" y="411"/>
                  </a:lnTo>
                  <a:lnTo>
                    <a:pt x="33" y="385"/>
                  </a:lnTo>
                  <a:lnTo>
                    <a:pt x="20" y="358"/>
                  </a:lnTo>
                  <a:lnTo>
                    <a:pt x="10" y="331"/>
                  </a:lnTo>
                  <a:lnTo>
                    <a:pt x="4" y="302"/>
                  </a:lnTo>
                  <a:lnTo>
                    <a:pt x="0" y="273"/>
                  </a:lnTo>
                  <a:lnTo>
                    <a:pt x="1" y="243"/>
                  </a:lnTo>
                  <a:lnTo>
                    <a:pt x="5" y="214"/>
                  </a:lnTo>
                  <a:lnTo>
                    <a:pt x="5" y="214"/>
                  </a:lnTo>
                  <a:lnTo>
                    <a:pt x="12" y="185"/>
                  </a:lnTo>
                  <a:lnTo>
                    <a:pt x="24" y="158"/>
                  </a:lnTo>
                  <a:lnTo>
                    <a:pt x="38" y="133"/>
                  </a:lnTo>
                  <a:lnTo>
                    <a:pt x="54" y="111"/>
                  </a:lnTo>
                  <a:lnTo>
                    <a:pt x="74" y="89"/>
                  </a:lnTo>
                  <a:lnTo>
                    <a:pt x="95" y="69"/>
                  </a:lnTo>
                  <a:lnTo>
                    <a:pt x="119" y="53"/>
                  </a:lnTo>
                  <a:lnTo>
                    <a:pt x="146" y="38"/>
                  </a:lnTo>
                  <a:lnTo>
                    <a:pt x="175" y="25"/>
                  </a:lnTo>
                  <a:lnTo>
                    <a:pt x="205" y="15"/>
                  </a:lnTo>
                  <a:lnTo>
                    <a:pt x="236" y="8"/>
                  </a:lnTo>
                  <a:lnTo>
                    <a:pt x="269" y="3"/>
                  </a:lnTo>
                  <a:lnTo>
                    <a:pt x="303" y="0"/>
                  </a:lnTo>
                  <a:lnTo>
                    <a:pt x="338" y="0"/>
                  </a:lnTo>
                  <a:lnTo>
                    <a:pt x="375" y="3"/>
                  </a:lnTo>
                  <a:lnTo>
                    <a:pt x="411" y="9"/>
                  </a:lnTo>
                </a:path>
              </a:pathLst>
            </a:custGeom>
            <a:gradFill rotWithShape="0">
              <a:gsLst>
                <a:gs pos="0">
                  <a:schemeClr val="tx1"/>
                </a:gs>
                <a:gs pos="100000">
                  <a:srgbClr val="FFFF00"/>
                </a:gs>
              </a:gsLst>
              <a:path path="rect">
                <a:fillToRect l="50000" t="50000" r="50000" b="50000"/>
              </a:path>
            </a:gradFill>
            <a:ln w="0">
              <a:solidFill>
                <a:srgbClr val="000000"/>
              </a:solidFill>
              <a:prstDash val="solid"/>
              <a:round/>
              <a:headEnd/>
              <a:tailEnd/>
            </a:ln>
          </p:spPr>
          <p:txBody>
            <a:bodyPr>
              <a:prstTxWarp prst="textNoShape">
                <a:avLst/>
              </a:prstTxWarp>
            </a:bodyPr>
            <a:lstStyle/>
            <a:p>
              <a:endParaRPr lang="en-US">
                <a:latin typeface="Arial"/>
                <a:cs typeface="Arial"/>
              </a:endParaRPr>
            </a:p>
          </p:txBody>
        </p:sp>
        <p:sp>
          <p:nvSpPr>
            <p:cNvPr id="188461" name="Freeform 45"/>
            <p:cNvSpPr>
              <a:spLocks/>
            </p:cNvSpPr>
            <p:nvPr/>
          </p:nvSpPr>
          <p:spPr bwMode="auto">
            <a:xfrm rot="-2724760">
              <a:off x="3837" y="2736"/>
              <a:ext cx="336" cy="280"/>
            </a:xfrm>
            <a:custGeom>
              <a:avLst/>
              <a:gdLst/>
              <a:ahLst/>
              <a:cxnLst>
                <a:cxn ang="0">
                  <a:pos x="411" y="9"/>
                </a:cxn>
                <a:cxn ang="0">
                  <a:pos x="482" y="30"/>
                </a:cxn>
                <a:cxn ang="0">
                  <a:pos x="546" y="60"/>
                </a:cxn>
                <a:cxn ang="0">
                  <a:pos x="600" y="98"/>
                </a:cxn>
                <a:cxn ang="0">
                  <a:pos x="646" y="143"/>
                </a:cxn>
                <a:cxn ang="0">
                  <a:pos x="681" y="195"/>
                </a:cxn>
                <a:cxn ang="0">
                  <a:pos x="704" y="250"/>
                </a:cxn>
                <a:cxn ang="0">
                  <a:pos x="714" y="307"/>
                </a:cxn>
                <a:cxn ang="0">
                  <a:pos x="709" y="366"/>
                </a:cxn>
                <a:cxn ang="0">
                  <a:pos x="702" y="394"/>
                </a:cxn>
                <a:cxn ang="0">
                  <a:pos x="676" y="446"/>
                </a:cxn>
                <a:cxn ang="0">
                  <a:pos x="639" y="490"/>
                </a:cxn>
                <a:cxn ang="0">
                  <a:pos x="592" y="527"/>
                </a:cxn>
                <a:cxn ang="0">
                  <a:pos x="536" y="556"/>
                </a:cxn>
                <a:cxn ang="0">
                  <a:pos x="473" y="573"/>
                </a:cxn>
                <a:cxn ang="0">
                  <a:pos x="406" y="582"/>
                </a:cxn>
                <a:cxn ang="0">
                  <a:pos x="334" y="578"/>
                </a:cxn>
                <a:cxn ang="0">
                  <a:pos x="298" y="572"/>
                </a:cxn>
                <a:cxn ang="0">
                  <a:pos x="229" y="551"/>
                </a:cxn>
                <a:cxn ang="0">
                  <a:pos x="166" y="521"/>
                </a:cxn>
                <a:cxn ang="0">
                  <a:pos x="112" y="482"/>
                </a:cxn>
                <a:cxn ang="0">
                  <a:pos x="67" y="436"/>
                </a:cxn>
                <a:cxn ang="0">
                  <a:pos x="33" y="385"/>
                </a:cxn>
                <a:cxn ang="0">
                  <a:pos x="10" y="331"/>
                </a:cxn>
                <a:cxn ang="0">
                  <a:pos x="0" y="273"/>
                </a:cxn>
                <a:cxn ang="0">
                  <a:pos x="5" y="214"/>
                </a:cxn>
                <a:cxn ang="0">
                  <a:pos x="12" y="185"/>
                </a:cxn>
                <a:cxn ang="0">
                  <a:pos x="38" y="133"/>
                </a:cxn>
                <a:cxn ang="0">
                  <a:pos x="74" y="89"/>
                </a:cxn>
                <a:cxn ang="0">
                  <a:pos x="119" y="53"/>
                </a:cxn>
                <a:cxn ang="0">
                  <a:pos x="175" y="25"/>
                </a:cxn>
                <a:cxn ang="0">
                  <a:pos x="236" y="8"/>
                </a:cxn>
                <a:cxn ang="0">
                  <a:pos x="303" y="0"/>
                </a:cxn>
                <a:cxn ang="0">
                  <a:pos x="375" y="3"/>
                </a:cxn>
              </a:cxnLst>
              <a:rect l="0" t="0" r="r" b="b"/>
              <a:pathLst>
                <a:path w="714" h="582">
                  <a:moveTo>
                    <a:pt x="411" y="9"/>
                  </a:moveTo>
                  <a:lnTo>
                    <a:pt x="411" y="9"/>
                  </a:lnTo>
                  <a:lnTo>
                    <a:pt x="448" y="18"/>
                  </a:lnTo>
                  <a:lnTo>
                    <a:pt x="482" y="30"/>
                  </a:lnTo>
                  <a:lnTo>
                    <a:pt x="514" y="44"/>
                  </a:lnTo>
                  <a:lnTo>
                    <a:pt x="546" y="60"/>
                  </a:lnTo>
                  <a:lnTo>
                    <a:pt x="573" y="78"/>
                  </a:lnTo>
                  <a:lnTo>
                    <a:pt x="600" y="98"/>
                  </a:lnTo>
                  <a:lnTo>
                    <a:pt x="625" y="121"/>
                  </a:lnTo>
                  <a:lnTo>
                    <a:pt x="646" y="143"/>
                  </a:lnTo>
                  <a:lnTo>
                    <a:pt x="665" y="168"/>
                  </a:lnTo>
                  <a:lnTo>
                    <a:pt x="681" y="195"/>
                  </a:lnTo>
                  <a:lnTo>
                    <a:pt x="694" y="221"/>
                  </a:lnTo>
                  <a:lnTo>
                    <a:pt x="704" y="250"/>
                  </a:lnTo>
                  <a:lnTo>
                    <a:pt x="710" y="278"/>
                  </a:lnTo>
                  <a:lnTo>
                    <a:pt x="714" y="307"/>
                  </a:lnTo>
                  <a:lnTo>
                    <a:pt x="713" y="337"/>
                  </a:lnTo>
                  <a:lnTo>
                    <a:pt x="709" y="366"/>
                  </a:lnTo>
                  <a:lnTo>
                    <a:pt x="709" y="366"/>
                  </a:lnTo>
                  <a:lnTo>
                    <a:pt x="702" y="394"/>
                  </a:lnTo>
                  <a:lnTo>
                    <a:pt x="690" y="421"/>
                  </a:lnTo>
                  <a:lnTo>
                    <a:pt x="676" y="446"/>
                  </a:lnTo>
                  <a:lnTo>
                    <a:pt x="659" y="469"/>
                  </a:lnTo>
                  <a:lnTo>
                    <a:pt x="639" y="490"/>
                  </a:lnTo>
                  <a:lnTo>
                    <a:pt x="616" y="510"/>
                  </a:lnTo>
                  <a:lnTo>
                    <a:pt x="592" y="527"/>
                  </a:lnTo>
                  <a:lnTo>
                    <a:pt x="565" y="542"/>
                  </a:lnTo>
                  <a:lnTo>
                    <a:pt x="536" y="556"/>
                  </a:lnTo>
                  <a:lnTo>
                    <a:pt x="505" y="566"/>
                  </a:lnTo>
                  <a:lnTo>
                    <a:pt x="473" y="573"/>
                  </a:lnTo>
                  <a:lnTo>
                    <a:pt x="440" y="580"/>
                  </a:lnTo>
                  <a:lnTo>
                    <a:pt x="406" y="582"/>
                  </a:lnTo>
                  <a:lnTo>
                    <a:pt x="371" y="581"/>
                  </a:lnTo>
                  <a:lnTo>
                    <a:pt x="334" y="578"/>
                  </a:lnTo>
                  <a:lnTo>
                    <a:pt x="298" y="572"/>
                  </a:lnTo>
                  <a:lnTo>
                    <a:pt x="298" y="572"/>
                  </a:lnTo>
                  <a:lnTo>
                    <a:pt x="263" y="563"/>
                  </a:lnTo>
                  <a:lnTo>
                    <a:pt x="229" y="551"/>
                  </a:lnTo>
                  <a:lnTo>
                    <a:pt x="196" y="537"/>
                  </a:lnTo>
                  <a:lnTo>
                    <a:pt x="166" y="521"/>
                  </a:lnTo>
                  <a:lnTo>
                    <a:pt x="137" y="502"/>
                  </a:lnTo>
                  <a:lnTo>
                    <a:pt x="112" y="482"/>
                  </a:lnTo>
                  <a:lnTo>
                    <a:pt x="88" y="460"/>
                  </a:lnTo>
                  <a:lnTo>
                    <a:pt x="67" y="436"/>
                  </a:lnTo>
                  <a:lnTo>
                    <a:pt x="48" y="411"/>
                  </a:lnTo>
                  <a:lnTo>
                    <a:pt x="33" y="385"/>
                  </a:lnTo>
                  <a:lnTo>
                    <a:pt x="20" y="358"/>
                  </a:lnTo>
                  <a:lnTo>
                    <a:pt x="10" y="331"/>
                  </a:lnTo>
                  <a:lnTo>
                    <a:pt x="4" y="302"/>
                  </a:lnTo>
                  <a:lnTo>
                    <a:pt x="0" y="273"/>
                  </a:lnTo>
                  <a:lnTo>
                    <a:pt x="1" y="243"/>
                  </a:lnTo>
                  <a:lnTo>
                    <a:pt x="5" y="214"/>
                  </a:lnTo>
                  <a:lnTo>
                    <a:pt x="5" y="214"/>
                  </a:lnTo>
                  <a:lnTo>
                    <a:pt x="12" y="185"/>
                  </a:lnTo>
                  <a:lnTo>
                    <a:pt x="24" y="158"/>
                  </a:lnTo>
                  <a:lnTo>
                    <a:pt x="38" y="133"/>
                  </a:lnTo>
                  <a:lnTo>
                    <a:pt x="54" y="111"/>
                  </a:lnTo>
                  <a:lnTo>
                    <a:pt x="74" y="89"/>
                  </a:lnTo>
                  <a:lnTo>
                    <a:pt x="95" y="69"/>
                  </a:lnTo>
                  <a:lnTo>
                    <a:pt x="119" y="53"/>
                  </a:lnTo>
                  <a:lnTo>
                    <a:pt x="146" y="38"/>
                  </a:lnTo>
                  <a:lnTo>
                    <a:pt x="175" y="25"/>
                  </a:lnTo>
                  <a:lnTo>
                    <a:pt x="205" y="15"/>
                  </a:lnTo>
                  <a:lnTo>
                    <a:pt x="236" y="8"/>
                  </a:lnTo>
                  <a:lnTo>
                    <a:pt x="269" y="3"/>
                  </a:lnTo>
                  <a:lnTo>
                    <a:pt x="303" y="0"/>
                  </a:lnTo>
                  <a:lnTo>
                    <a:pt x="338" y="0"/>
                  </a:lnTo>
                  <a:lnTo>
                    <a:pt x="375" y="3"/>
                  </a:lnTo>
                  <a:lnTo>
                    <a:pt x="411" y="9"/>
                  </a:lnTo>
                </a:path>
              </a:pathLst>
            </a:custGeom>
            <a:gradFill rotWithShape="0">
              <a:gsLst>
                <a:gs pos="0">
                  <a:schemeClr val="tx1"/>
                </a:gs>
                <a:gs pos="100000">
                  <a:srgbClr val="FFFF00"/>
                </a:gs>
              </a:gsLst>
              <a:path path="rect">
                <a:fillToRect l="50000" t="50000" r="50000" b="50000"/>
              </a:path>
            </a:gradFill>
            <a:ln w="0">
              <a:solidFill>
                <a:srgbClr val="000000"/>
              </a:solidFill>
              <a:prstDash val="solid"/>
              <a:round/>
              <a:headEnd/>
              <a:tailEnd/>
            </a:ln>
          </p:spPr>
          <p:txBody>
            <a:bodyPr>
              <a:prstTxWarp prst="textNoShape">
                <a:avLst/>
              </a:prstTxWarp>
            </a:bodyPr>
            <a:lstStyle/>
            <a:p>
              <a:endParaRPr lang="en-US">
                <a:latin typeface="Arial"/>
                <a:cs typeface="Arial"/>
              </a:endParaRPr>
            </a:p>
          </p:txBody>
        </p:sp>
        <p:sp>
          <p:nvSpPr>
            <p:cNvPr id="188462" name="Freeform 46"/>
            <p:cNvSpPr>
              <a:spLocks/>
            </p:cNvSpPr>
            <p:nvPr/>
          </p:nvSpPr>
          <p:spPr bwMode="auto">
            <a:xfrm>
              <a:off x="4076" y="1805"/>
              <a:ext cx="1304" cy="1827"/>
            </a:xfrm>
            <a:custGeom>
              <a:avLst/>
              <a:gdLst/>
              <a:ahLst/>
              <a:cxnLst>
                <a:cxn ang="0">
                  <a:pos x="0" y="2224"/>
                </a:cxn>
                <a:cxn ang="0">
                  <a:pos x="0" y="256"/>
                </a:cxn>
                <a:cxn ang="0">
                  <a:pos x="1360" y="0"/>
                </a:cxn>
              </a:cxnLst>
              <a:rect l="0" t="0" r="r" b="b"/>
              <a:pathLst>
                <a:path w="1360" h="2224">
                  <a:moveTo>
                    <a:pt x="0" y="2224"/>
                  </a:moveTo>
                  <a:lnTo>
                    <a:pt x="0" y="256"/>
                  </a:lnTo>
                  <a:lnTo>
                    <a:pt x="1360" y="0"/>
                  </a:lnTo>
                </a:path>
              </a:pathLst>
            </a:custGeom>
            <a:noFill/>
            <a:ln w="38100" cap="flat" cmpd="sng">
              <a:solidFill>
                <a:schemeClr val="tx1"/>
              </a:solidFill>
              <a:prstDash val="solid"/>
              <a:round/>
              <a:headEnd type="none" w="med" len="med"/>
              <a:tailEnd type="none" w="lg" len="lg"/>
            </a:ln>
            <a:effectLst/>
          </p:spPr>
          <p:txBody>
            <a:bodyPr>
              <a:prstTxWarp prst="textNoShape">
                <a:avLst/>
              </a:prstTxWarp>
            </a:bodyPr>
            <a:lstStyle/>
            <a:p>
              <a:endParaRPr lang="en-US">
                <a:latin typeface="Arial"/>
                <a:cs typeface="Arial"/>
              </a:endParaRPr>
            </a:p>
          </p:txBody>
        </p:sp>
        <p:sp>
          <p:nvSpPr>
            <p:cNvPr id="188463" name="Freeform 47"/>
            <p:cNvSpPr>
              <a:spLocks/>
            </p:cNvSpPr>
            <p:nvPr/>
          </p:nvSpPr>
          <p:spPr bwMode="auto">
            <a:xfrm>
              <a:off x="3976" y="1745"/>
              <a:ext cx="26" cy="1224"/>
            </a:xfrm>
            <a:custGeom>
              <a:avLst/>
              <a:gdLst/>
              <a:ahLst/>
              <a:cxnLst>
                <a:cxn ang="0">
                  <a:pos x="13" y="2397"/>
                </a:cxn>
                <a:cxn ang="0">
                  <a:pos x="25" y="2397"/>
                </a:cxn>
                <a:cxn ang="0">
                  <a:pos x="25" y="0"/>
                </a:cxn>
                <a:cxn ang="0">
                  <a:pos x="0" y="0"/>
                </a:cxn>
                <a:cxn ang="0">
                  <a:pos x="0" y="2397"/>
                </a:cxn>
                <a:cxn ang="0">
                  <a:pos x="13" y="2397"/>
                </a:cxn>
              </a:cxnLst>
              <a:rect l="0" t="0" r="r" b="b"/>
              <a:pathLst>
                <a:path w="25" h="2397">
                  <a:moveTo>
                    <a:pt x="13" y="2397"/>
                  </a:moveTo>
                  <a:lnTo>
                    <a:pt x="25" y="2397"/>
                  </a:lnTo>
                  <a:lnTo>
                    <a:pt x="25" y="0"/>
                  </a:lnTo>
                  <a:lnTo>
                    <a:pt x="0" y="0"/>
                  </a:lnTo>
                  <a:lnTo>
                    <a:pt x="0" y="2397"/>
                  </a:lnTo>
                  <a:lnTo>
                    <a:pt x="13" y="2397"/>
                  </a:lnTo>
                  <a:close/>
                </a:path>
              </a:pathLst>
            </a:custGeom>
            <a:gradFill rotWithShape="0">
              <a:gsLst>
                <a:gs pos="0">
                  <a:srgbClr val="000000"/>
                </a:gs>
                <a:gs pos="50000">
                  <a:srgbClr val="FFFFFF"/>
                </a:gs>
                <a:gs pos="100000">
                  <a:srgbClr val="000000"/>
                </a:gs>
              </a:gsLst>
              <a:lin ang="0" scaled="1"/>
            </a:gradFill>
            <a:ln w="9525">
              <a:noFill/>
              <a:round/>
              <a:headEnd/>
              <a:tailEnd/>
            </a:ln>
          </p:spPr>
          <p:txBody>
            <a:bodyPr>
              <a:prstTxWarp prst="textNoShape">
                <a:avLst/>
              </a:prstTxWarp>
            </a:bodyPr>
            <a:lstStyle/>
            <a:p>
              <a:endParaRPr lang="en-US">
                <a:latin typeface="Arial"/>
                <a:cs typeface="Arial"/>
              </a:endParaRPr>
            </a:p>
          </p:txBody>
        </p:sp>
        <p:sp>
          <p:nvSpPr>
            <p:cNvPr id="188464" name="Text Box 48"/>
            <p:cNvSpPr txBox="1">
              <a:spLocks noChangeArrowheads="1"/>
            </p:cNvSpPr>
            <p:nvPr/>
          </p:nvSpPr>
          <p:spPr bwMode="auto">
            <a:xfrm rot="20155035">
              <a:off x="3603" y="3040"/>
              <a:ext cx="720" cy="330"/>
            </a:xfrm>
            <a:prstGeom prst="rect">
              <a:avLst/>
            </a:prstGeom>
            <a:noFill/>
            <a:ln w="12700">
              <a:noFill/>
              <a:miter lim="800000"/>
              <a:headEnd/>
              <a:tailEnd/>
            </a:ln>
            <a:effectLst/>
          </p:spPr>
          <p:txBody>
            <a:bodyPr>
              <a:prstTxWarp prst="textNoShape">
                <a:avLst/>
              </a:prstTxWarp>
              <a:spAutoFit/>
            </a:bodyPr>
            <a:lstStyle/>
            <a:p>
              <a:pPr eaLnBrk="0" hangingPunct="0"/>
              <a:r>
                <a:rPr lang="en-US" sz="1400" b="1">
                  <a:solidFill>
                    <a:schemeClr val="bg1"/>
                  </a:solidFill>
                  <a:latin typeface="Arial"/>
                  <a:cs typeface="Arial"/>
                </a:rPr>
                <a:t>Fracture plane</a:t>
              </a:r>
            </a:p>
          </p:txBody>
        </p:sp>
        <p:sp>
          <p:nvSpPr>
            <p:cNvPr id="188465" name="Text Box 49"/>
            <p:cNvSpPr txBox="1">
              <a:spLocks noChangeArrowheads="1"/>
            </p:cNvSpPr>
            <p:nvPr/>
          </p:nvSpPr>
          <p:spPr bwMode="auto">
            <a:xfrm>
              <a:off x="4608" y="2640"/>
              <a:ext cx="893" cy="404"/>
            </a:xfrm>
            <a:prstGeom prst="rect">
              <a:avLst/>
            </a:prstGeom>
            <a:noFill/>
            <a:ln w="12700">
              <a:noFill/>
              <a:miter lim="800000"/>
              <a:headEnd/>
              <a:tailEnd/>
            </a:ln>
            <a:effectLst/>
          </p:spPr>
          <p:txBody>
            <a:bodyPr>
              <a:prstTxWarp prst="textNoShape">
                <a:avLst/>
              </a:prstTxWarp>
              <a:spAutoFit/>
            </a:bodyPr>
            <a:lstStyle/>
            <a:p>
              <a:pPr eaLnBrk="0" hangingPunct="0"/>
              <a:r>
                <a:rPr lang="en-US" b="1">
                  <a:latin typeface="Arial"/>
                  <a:cs typeface="Arial"/>
                </a:rPr>
                <a:t>Hydraulic fracture</a:t>
              </a:r>
              <a:endParaRPr lang="en-US" b="1">
                <a:solidFill>
                  <a:srgbClr val="FF66CC"/>
                </a:solidFill>
                <a:latin typeface="Arial"/>
                <a:cs typeface="Arial"/>
              </a:endParaRPr>
            </a:p>
          </p:txBody>
        </p:sp>
        <p:sp>
          <p:nvSpPr>
            <p:cNvPr id="188466" name="Freeform 50"/>
            <p:cNvSpPr>
              <a:spLocks/>
            </p:cNvSpPr>
            <p:nvPr/>
          </p:nvSpPr>
          <p:spPr bwMode="auto">
            <a:xfrm>
              <a:off x="4184" y="2734"/>
              <a:ext cx="448" cy="42"/>
            </a:xfrm>
            <a:custGeom>
              <a:avLst/>
              <a:gdLst/>
              <a:ahLst/>
              <a:cxnLst>
                <a:cxn ang="0">
                  <a:pos x="448" y="42"/>
                </a:cxn>
                <a:cxn ang="0">
                  <a:pos x="0" y="0"/>
                </a:cxn>
              </a:cxnLst>
              <a:rect l="0" t="0" r="r" b="b"/>
              <a:pathLst>
                <a:path w="448" h="42">
                  <a:moveTo>
                    <a:pt x="448" y="42"/>
                  </a:moveTo>
                  <a:cubicBezTo>
                    <a:pt x="372" y="35"/>
                    <a:pt x="93" y="9"/>
                    <a:pt x="0" y="0"/>
                  </a:cubicBezTo>
                </a:path>
              </a:pathLst>
            </a:custGeom>
            <a:noFill/>
            <a:ln w="9525">
              <a:solidFill>
                <a:schemeClr val="tx1"/>
              </a:solidFill>
              <a:round/>
              <a:headEnd/>
              <a:tailEnd type="triangle" w="med" len="med"/>
            </a:ln>
            <a:effectLst/>
          </p:spPr>
          <p:txBody>
            <a:bodyPr>
              <a:prstTxWarp prst="textNoShape">
                <a:avLst/>
              </a:prstTxWarp>
            </a:bodyPr>
            <a:lstStyle/>
            <a:p>
              <a:endParaRPr lang="en-US">
                <a:latin typeface="Arial"/>
                <a:cs typeface="Arial"/>
              </a:endParaRPr>
            </a:p>
          </p:txBody>
        </p:sp>
        <p:sp>
          <p:nvSpPr>
            <p:cNvPr id="188450" name="Freeform 34"/>
            <p:cNvSpPr>
              <a:spLocks/>
            </p:cNvSpPr>
            <p:nvPr/>
          </p:nvSpPr>
          <p:spPr bwMode="auto">
            <a:xfrm>
              <a:off x="3136" y="2048"/>
              <a:ext cx="941" cy="291"/>
            </a:xfrm>
            <a:custGeom>
              <a:avLst/>
              <a:gdLst/>
              <a:ahLst/>
              <a:cxnLst>
                <a:cxn ang="0">
                  <a:pos x="0" y="0"/>
                </a:cxn>
                <a:cxn ang="0">
                  <a:pos x="16" y="74"/>
                </a:cxn>
                <a:cxn ang="0">
                  <a:pos x="982" y="354"/>
                </a:cxn>
                <a:cxn ang="0">
                  <a:pos x="978" y="274"/>
                </a:cxn>
                <a:cxn ang="0">
                  <a:pos x="0" y="0"/>
                </a:cxn>
              </a:cxnLst>
              <a:rect l="0" t="0" r="r" b="b"/>
              <a:pathLst>
                <a:path w="982" h="354">
                  <a:moveTo>
                    <a:pt x="0" y="0"/>
                  </a:moveTo>
                  <a:lnTo>
                    <a:pt x="16" y="74"/>
                  </a:lnTo>
                  <a:lnTo>
                    <a:pt x="982" y="354"/>
                  </a:lnTo>
                  <a:lnTo>
                    <a:pt x="978" y="274"/>
                  </a:lnTo>
                  <a:lnTo>
                    <a:pt x="0" y="0"/>
                  </a:lnTo>
                  <a:close/>
                </a:path>
              </a:pathLst>
            </a:custGeom>
            <a:solidFill>
              <a:schemeClr val="bg2"/>
            </a:solidFill>
            <a:ln w="9525">
              <a:solidFill>
                <a:schemeClr val="tx1"/>
              </a:solidFill>
              <a:round/>
              <a:headEnd/>
              <a:tailEnd/>
            </a:ln>
          </p:spPr>
          <p:txBody>
            <a:bodyPr>
              <a:prstTxWarp prst="textNoShape">
                <a:avLst/>
              </a:prstTxWarp>
            </a:bodyPr>
            <a:lstStyle/>
            <a:p>
              <a:endParaRPr lang="en-US">
                <a:latin typeface="Arial"/>
                <a:cs typeface="Arial"/>
              </a:endParaRPr>
            </a:p>
          </p:txBody>
        </p:sp>
        <p:sp>
          <p:nvSpPr>
            <p:cNvPr id="188438" name="Line 22"/>
            <p:cNvSpPr>
              <a:spLocks noChangeShapeType="1"/>
            </p:cNvSpPr>
            <p:nvPr/>
          </p:nvSpPr>
          <p:spPr bwMode="auto">
            <a:xfrm>
              <a:off x="3070" y="1811"/>
              <a:ext cx="1004" cy="206"/>
            </a:xfrm>
            <a:prstGeom prst="line">
              <a:avLst/>
            </a:prstGeom>
            <a:noFill/>
            <a:ln w="38100">
              <a:solidFill>
                <a:schemeClr val="tx1"/>
              </a:solidFill>
              <a:round/>
              <a:headEnd/>
              <a:tailEnd type="none" w="lg" len="lg"/>
            </a:ln>
            <a:effectLst/>
          </p:spPr>
          <p:txBody>
            <a:bodyPr>
              <a:prstTxWarp prst="textNoShape">
                <a:avLst/>
              </a:prstTxWarp>
            </a:bodyPr>
            <a:lstStyle/>
            <a:p>
              <a:endParaRPr lang="en-US">
                <a:latin typeface="Arial"/>
                <a:cs typeface="Arial"/>
              </a:endParaRPr>
            </a:p>
          </p:txBody>
        </p:sp>
        <p:sp>
          <p:nvSpPr>
            <p:cNvPr id="188468" name="Line 52"/>
            <p:cNvSpPr>
              <a:spLocks noChangeShapeType="1"/>
            </p:cNvSpPr>
            <p:nvPr/>
          </p:nvSpPr>
          <p:spPr bwMode="auto">
            <a:xfrm flipV="1">
              <a:off x="2847" y="1968"/>
              <a:ext cx="828" cy="126"/>
            </a:xfrm>
            <a:prstGeom prst="line">
              <a:avLst/>
            </a:prstGeom>
            <a:noFill/>
            <a:ln w="9525">
              <a:solidFill>
                <a:schemeClr val="tx1"/>
              </a:solidFill>
              <a:prstDash val="sysDot"/>
              <a:round/>
              <a:headEnd/>
              <a:tailEnd/>
            </a:ln>
            <a:effectLst/>
          </p:spPr>
          <p:txBody>
            <a:bodyPr>
              <a:prstTxWarp prst="textNoShape">
                <a:avLst/>
              </a:prstTxWarp>
            </a:bodyPr>
            <a:lstStyle/>
            <a:p>
              <a:endParaRPr lang="en-US">
                <a:latin typeface="Arial"/>
                <a:cs typeface="Arial"/>
              </a:endParaRPr>
            </a:p>
          </p:txBody>
        </p:sp>
        <p:sp>
          <p:nvSpPr>
            <p:cNvPr id="188469" name="Line 53"/>
            <p:cNvSpPr>
              <a:spLocks noChangeShapeType="1"/>
            </p:cNvSpPr>
            <p:nvPr/>
          </p:nvSpPr>
          <p:spPr bwMode="auto">
            <a:xfrm flipV="1">
              <a:off x="2868" y="2031"/>
              <a:ext cx="798" cy="123"/>
            </a:xfrm>
            <a:prstGeom prst="line">
              <a:avLst/>
            </a:prstGeom>
            <a:noFill/>
            <a:ln w="9525">
              <a:solidFill>
                <a:schemeClr val="tx1"/>
              </a:solidFill>
              <a:prstDash val="sysDot"/>
              <a:round/>
              <a:headEnd/>
              <a:tailEnd/>
            </a:ln>
            <a:effectLst/>
          </p:spPr>
          <p:txBody>
            <a:bodyPr>
              <a:prstTxWarp prst="textNoShape">
                <a:avLst/>
              </a:prstTxWarp>
            </a:bodyPr>
            <a:lstStyle/>
            <a:p>
              <a:endParaRPr lang="en-US">
                <a:latin typeface="Arial"/>
                <a:cs typeface="Arial"/>
              </a:endParaRPr>
            </a:p>
          </p:txBody>
        </p:sp>
        <p:graphicFrame>
          <p:nvGraphicFramePr>
            <p:cNvPr id="188457" name="Object 41"/>
            <p:cNvGraphicFramePr>
              <a:graphicFrameLocks noChangeAspect="1"/>
            </p:cNvGraphicFramePr>
            <p:nvPr/>
          </p:nvGraphicFramePr>
          <p:xfrm>
            <a:off x="3907" y="1510"/>
            <a:ext cx="174" cy="272"/>
          </p:xfrm>
          <a:graphic>
            <a:graphicData uri="http://schemas.openxmlformats.org/presentationml/2006/ole">
              <p:oleObj spid="_x0000_s964610" name="Clip" r:id="rId4" imgW="3003120" imgH="5470200" progId="MS_ClipArt_Gallery.2">
                <p:embed/>
              </p:oleObj>
            </a:graphicData>
          </a:graphic>
        </p:graphicFrame>
      </p:grpSp>
      <p:grpSp>
        <p:nvGrpSpPr>
          <p:cNvPr id="56" name="Group 10"/>
          <p:cNvGrpSpPr>
            <a:grpSpLocks/>
          </p:cNvGrpSpPr>
          <p:nvPr/>
        </p:nvGrpSpPr>
        <p:grpSpPr bwMode="auto">
          <a:xfrm>
            <a:off x="0" y="838200"/>
            <a:ext cx="9144000" cy="136525"/>
            <a:chOff x="0" y="1180"/>
            <a:chExt cx="5760" cy="86"/>
          </a:xfrm>
        </p:grpSpPr>
        <p:sp>
          <p:nvSpPr>
            <p:cNvPr id="57" name="Rectangle 56"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58" name="Rectangle 57"/>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59" name="Picture 7"/>
          <p:cNvPicPr>
            <a:picLocks noChangeAspect="1" noChangeArrowheads="1"/>
          </p:cNvPicPr>
          <p:nvPr/>
        </p:nvPicPr>
        <p:blipFill>
          <a:blip r:embed="rId5"/>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5" name="Title 1"/>
          <p:cNvSpPr>
            <a:spLocks noGrp="1"/>
          </p:cNvSpPr>
          <p:nvPr>
            <p:ph type="title"/>
          </p:nvPr>
        </p:nvSpPr>
        <p:spPr>
          <a:xfrm>
            <a:off x="450850" y="169022"/>
            <a:ext cx="8229600" cy="1054327"/>
          </a:xfrm>
        </p:spPr>
        <p:txBody>
          <a:bodyPr>
            <a:normAutofit/>
          </a:bodyPr>
          <a:lstStyle/>
          <a:p>
            <a:pPr eaLnBrk="1" hangingPunct="1"/>
            <a:r>
              <a:rPr lang="en-US" sz="3200" dirty="0" err="1" smtClean="0">
                <a:solidFill>
                  <a:srgbClr val="FFFFFF"/>
                </a:solidFill>
                <a:latin typeface="Arial"/>
                <a:cs typeface="Arial"/>
              </a:rPr>
              <a:t>FracPoint</a:t>
            </a:r>
            <a:r>
              <a:rPr lang="en-US" sz="3200" dirty="0" smtClean="0">
                <a:solidFill>
                  <a:srgbClr val="FFFFFF"/>
                </a:solidFill>
                <a:latin typeface="Arial"/>
                <a:cs typeface="Arial"/>
              </a:rPr>
              <a:t>™ Completion System</a:t>
            </a:r>
          </a:p>
        </p:txBody>
      </p:sp>
      <p:sp>
        <p:nvSpPr>
          <p:cNvPr id="26630" name="Content Placeholder 2"/>
          <p:cNvSpPr>
            <a:spLocks noGrp="1"/>
          </p:cNvSpPr>
          <p:nvPr>
            <p:ph idx="1"/>
          </p:nvPr>
        </p:nvSpPr>
        <p:spPr>
          <a:xfrm>
            <a:off x="725488" y="1173192"/>
            <a:ext cx="8168346" cy="3768696"/>
          </a:xfrm>
        </p:spPr>
        <p:txBody>
          <a:bodyPr>
            <a:normAutofit fontScale="92500" lnSpcReduction="20000"/>
          </a:bodyPr>
          <a:lstStyle/>
          <a:p>
            <a:pPr eaLnBrk="1" hangingPunct="1"/>
            <a:r>
              <a:rPr lang="en-US" dirty="0" smtClean="0"/>
              <a:t>One-trip system – Up to 40 stages</a:t>
            </a:r>
          </a:p>
          <a:p>
            <a:r>
              <a:rPr lang="en-US" dirty="0" smtClean="0"/>
              <a:t>Continuous Multi-zone </a:t>
            </a:r>
            <a:r>
              <a:rPr lang="en-US" dirty="0" err="1" smtClean="0"/>
              <a:t>Frac</a:t>
            </a:r>
            <a:r>
              <a:rPr lang="en-US" dirty="0" smtClean="0"/>
              <a:t> </a:t>
            </a:r>
            <a:r>
              <a:rPr lang="en-US" sz="1800" dirty="0" smtClean="0"/>
              <a:t>(Only “slow” pump rate to drop ball)</a:t>
            </a:r>
          </a:p>
          <a:p>
            <a:pPr eaLnBrk="1" hangingPunct="1"/>
            <a:r>
              <a:rPr lang="en-US" dirty="0" smtClean="0"/>
              <a:t>Drop a Ball To: </a:t>
            </a:r>
          </a:p>
          <a:p>
            <a:pPr eaLnBrk="1" hangingPunct="1">
              <a:spcBef>
                <a:spcPts val="0"/>
              </a:spcBef>
              <a:buNone/>
            </a:pPr>
            <a:r>
              <a:rPr lang="en-US" dirty="0" smtClean="0"/>
              <a:t>	  </a:t>
            </a:r>
            <a:r>
              <a:rPr lang="en-US" b="1" dirty="0" smtClean="0"/>
              <a:t>-</a:t>
            </a:r>
            <a:r>
              <a:rPr lang="en-US" dirty="0" smtClean="0"/>
              <a:t> S</a:t>
            </a:r>
            <a:r>
              <a:rPr lang="en-US" sz="2000" dirty="0" smtClean="0"/>
              <a:t>hift sleeve </a:t>
            </a:r>
          </a:p>
          <a:p>
            <a:pPr marL="403225" indent="-403225" eaLnBrk="1" hangingPunct="1">
              <a:spcBef>
                <a:spcPts val="0"/>
              </a:spcBef>
              <a:buNone/>
              <a:tabLst>
                <a:tab pos="282575" algn="l"/>
                <a:tab pos="403225" algn="l"/>
                <a:tab pos="576263" algn="l"/>
              </a:tabLst>
            </a:pPr>
            <a:r>
              <a:rPr lang="en-US" sz="2000" dirty="0" smtClean="0"/>
              <a:t>	 </a:t>
            </a:r>
            <a:r>
              <a:rPr lang="en-US" sz="2000" b="1" dirty="0" smtClean="0"/>
              <a:t>-</a:t>
            </a:r>
            <a:r>
              <a:rPr lang="en-US" sz="2000" dirty="0" smtClean="0"/>
              <a:t> Isolate previous </a:t>
            </a:r>
            <a:r>
              <a:rPr lang="en-US" sz="2000" dirty="0" err="1" smtClean="0"/>
              <a:t>Frac</a:t>
            </a:r>
            <a:endParaRPr lang="en-US" sz="2000" dirty="0" smtClean="0"/>
          </a:p>
          <a:p>
            <a:pPr marL="342900" indent="-342900" eaLnBrk="1" hangingPunct="1">
              <a:spcBef>
                <a:spcPts val="0"/>
              </a:spcBef>
              <a:buNone/>
              <a:tabLst>
                <a:tab pos="403225" algn="l"/>
                <a:tab pos="571500" algn="l"/>
              </a:tabLst>
            </a:pPr>
            <a:r>
              <a:rPr lang="en-US" sz="2000" dirty="0" smtClean="0"/>
              <a:t>	</a:t>
            </a:r>
            <a:r>
              <a:rPr lang="en-US" sz="2000" b="1" dirty="0" smtClean="0"/>
              <a:t>-</a:t>
            </a:r>
            <a:r>
              <a:rPr lang="en-US" sz="2000" dirty="0" smtClean="0"/>
              <a:t> Open new zone</a:t>
            </a:r>
          </a:p>
          <a:p>
            <a:pPr eaLnBrk="1" hangingPunct="1"/>
            <a:r>
              <a:rPr lang="en-US" dirty="0" smtClean="0"/>
              <a:t>Versatile system</a:t>
            </a:r>
          </a:p>
          <a:p>
            <a:pPr eaLnBrk="1" hangingPunct="1">
              <a:spcBef>
                <a:spcPts val="0"/>
              </a:spcBef>
              <a:buNone/>
            </a:pPr>
            <a:r>
              <a:rPr lang="en-US" dirty="0" smtClean="0"/>
              <a:t>	  </a:t>
            </a:r>
            <a:r>
              <a:rPr lang="en-US" b="1" dirty="0" smtClean="0"/>
              <a:t>-</a:t>
            </a:r>
            <a:r>
              <a:rPr lang="en-US" dirty="0" smtClean="0"/>
              <a:t> </a:t>
            </a:r>
            <a:r>
              <a:rPr lang="en-US" sz="2000" dirty="0" smtClean="0"/>
              <a:t>Eliminates perforating &amp; liner cementing </a:t>
            </a:r>
          </a:p>
          <a:p>
            <a:pPr lvl="1" eaLnBrk="1" hangingPunct="1">
              <a:spcBef>
                <a:spcPts val="0"/>
              </a:spcBef>
              <a:buNone/>
            </a:pPr>
            <a:r>
              <a:rPr lang="en-US" sz="2000" b="1" dirty="0" smtClean="0"/>
              <a:t>-  </a:t>
            </a:r>
            <a:r>
              <a:rPr lang="en-US" sz="2000" dirty="0" smtClean="0"/>
              <a:t>Primary and Re-fracturing applications</a:t>
            </a:r>
          </a:p>
          <a:p>
            <a:pPr marL="347663" lvl="1" indent="-4763">
              <a:spcBef>
                <a:spcPts val="0"/>
              </a:spcBef>
              <a:buNone/>
            </a:pPr>
            <a:r>
              <a:rPr lang="en-US" sz="2000" b="1" dirty="0" smtClean="0"/>
              <a:t>-  </a:t>
            </a:r>
            <a:r>
              <a:rPr lang="en-US" sz="2000" dirty="0" smtClean="0"/>
              <a:t>Significantly</a:t>
            </a:r>
            <a:r>
              <a:rPr lang="en-US" sz="2000" b="1" dirty="0" smtClean="0"/>
              <a:t> </a:t>
            </a:r>
            <a:r>
              <a:rPr lang="en-US" sz="2000" dirty="0" smtClean="0"/>
              <a:t>Reduced Time </a:t>
            </a:r>
            <a:r>
              <a:rPr lang="en-US" sz="2000" dirty="0" err="1" smtClean="0"/>
              <a:t>vs</a:t>
            </a:r>
            <a:r>
              <a:rPr lang="en-US" sz="2000" dirty="0" smtClean="0"/>
              <a:t> Plug-N-</a:t>
            </a:r>
            <a:r>
              <a:rPr lang="en-US" sz="2000" dirty="0" err="1" smtClean="0"/>
              <a:t>Perf</a:t>
            </a:r>
            <a:endParaRPr lang="en-US" sz="2000" dirty="0" smtClean="0"/>
          </a:p>
          <a:p>
            <a:pPr lvl="1" eaLnBrk="1" hangingPunct="1">
              <a:buNone/>
            </a:pPr>
            <a:endParaRPr lang="en-US" sz="2000" dirty="0" smtClean="0"/>
          </a:p>
          <a:p>
            <a:pPr eaLnBrk="1" hangingPunct="1">
              <a:buNone/>
            </a:pPr>
            <a:endParaRPr lang="en-US" dirty="0" smtClean="0"/>
          </a:p>
        </p:txBody>
      </p:sp>
      <p:sp>
        <p:nvSpPr>
          <p:cNvPr id="4" name="Footer Placeholder 3"/>
          <p:cNvSpPr>
            <a:spLocks noGrp="1"/>
          </p:cNvSpPr>
          <p:nvPr>
            <p:ph type="ftr" sz="quarter" idx="11"/>
          </p:nvPr>
        </p:nvSpPr>
        <p:spPr>
          <a:xfrm>
            <a:off x="154865" y="6691256"/>
            <a:ext cx="2287121" cy="166744"/>
          </a:xfrm>
        </p:spPr>
        <p:txBody>
          <a:bodyPr/>
          <a:lstStyle/>
          <a:p>
            <a:pPr>
              <a:defRPr/>
            </a:pPr>
            <a:r>
              <a:rPr lang="en-US" dirty="0" smtClean="0"/>
              <a:t>© 2009 Baker Hughes Incorporated. All Rights Reserved.</a:t>
            </a:r>
            <a:endParaRPr lang="en-US" dirty="0"/>
          </a:p>
        </p:txBody>
      </p:sp>
      <p:sp>
        <p:nvSpPr>
          <p:cNvPr id="20" name="TextBox 19"/>
          <p:cNvSpPr txBox="1"/>
          <p:nvPr/>
        </p:nvSpPr>
        <p:spPr>
          <a:xfrm>
            <a:off x="196780" y="6703821"/>
            <a:ext cx="281354" cy="184666"/>
          </a:xfrm>
          <a:prstGeom prst="rect">
            <a:avLst/>
          </a:prstGeom>
          <a:noFill/>
        </p:spPr>
        <p:txBody>
          <a:bodyPr wrap="square" rtlCol="0">
            <a:spAutoFit/>
          </a:bodyPr>
          <a:lstStyle/>
          <a:p>
            <a:r>
              <a:rPr lang="en-US" sz="600" dirty="0" smtClean="0">
                <a:solidFill>
                  <a:schemeClr val="bg1"/>
                </a:solidFill>
              </a:rPr>
              <a:t>33</a:t>
            </a:r>
            <a:endParaRPr lang="en-US" sz="600" dirty="0">
              <a:solidFill>
                <a:schemeClr val="bg1"/>
              </a:solidFill>
            </a:endParaRPr>
          </a:p>
        </p:txBody>
      </p:sp>
      <p:pic>
        <p:nvPicPr>
          <p:cNvPr id="21" name="Picture 4"/>
          <p:cNvPicPr>
            <a:picLocks noChangeAspect="1" noChangeArrowheads="1"/>
          </p:cNvPicPr>
          <p:nvPr/>
        </p:nvPicPr>
        <p:blipFill>
          <a:blip r:embed="rId3" cstate="print"/>
          <a:srcRect/>
          <a:stretch>
            <a:fillRect/>
          </a:stretch>
        </p:blipFill>
        <p:spPr bwMode="auto">
          <a:xfrm>
            <a:off x="4305923" y="2352675"/>
            <a:ext cx="1483469" cy="980260"/>
          </a:xfrm>
          <a:prstGeom prst="rect">
            <a:avLst/>
          </a:prstGeom>
          <a:noFill/>
          <a:ln w="9525">
            <a:noFill/>
            <a:miter lim="800000"/>
            <a:headEnd/>
            <a:tailEnd/>
          </a:ln>
        </p:spPr>
      </p:pic>
      <p:sp>
        <p:nvSpPr>
          <p:cNvPr id="22" name="TextBox 21"/>
          <p:cNvSpPr txBox="1"/>
          <p:nvPr/>
        </p:nvSpPr>
        <p:spPr>
          <a:xfrm>
            <a:off x="4029076" y="3320072"/>
            <a:ext cx="4442190" cy="307777"/>
          </a:xfrm>
          <a:prstGeom prst="rect">
            <a:avLst/>
          </a:prstGeom>
          <a:noFill/>
        </p:spPr>
        <p:txBody>
          <a:bodyPr wrap="square" rtlCol="0">
            <a:spAutoFit/>
          </a:bodyPr>
          <a:lstStyle/>
          <a:p>
            <a:r>
              <a:rPr lang="en-US" sz="1400" dirty="0" smtClean="0"/>
              <a:t>     Varying Ball Sizes</a:t>
            </a:r>
            <a:endParaRPr lang="en-US" sz="1400" dirty="0"/>
          </a:p>
        </p:txBody>
      </p:sp>
      <p:sp>
        <p:nvSpPr>
          <p:cNvPr id="23" name="Rectangle 22"/>
          <p:cNvSpPr/>
          <p:nvPr/>
        </p:nvSpPr>
        <p:spPr>
          <a:xfrm>
            <a:off x="6564084" y="4218576"/>
            <a:ext cx="3472544" cy="338554"/>
          </a:xfrm>
          <a:prstGeom prst="rect">
            <a:avLst/>
          </a:prstGeom>
        </p:spPr>
        <p:txBody>
          <a:bodyPr wrap="square">
            <a:spAutoFit/>
          </a:bodyPr>
          <a:lstStyle/>
          <a:p>
            <a:pPr marL="576263" lvl="2" indent="-576263" eaLnBrk="0" hangingPunct="0">
              <a:spcBef>
                <a:spcPct val="20000"/>
              </a:spcBef>
              <a:buClr>
                <a:srgbClr val="0070C0"/>
              </a:buClr>
              <a:buSzPct val="144000"/>
              <a:tabLst>
                <a:tab pos="347663" algn="l"/>
              </a:tabLst>
            </a:pPr>
            <a:r>
              <a:rPr lang="en-US" sz="1600" b="1" kern="0" dirty="0" smtClean="0">
                <a:solidFill>
                  <a:schemeClr val="tx2"/>
                </a:solidFill>
              </a:rPr>
              <a:t>    </a:t>
            </a:r>
            <a:endParaRPr lang="en-US" sz="1600" kern="0" dirty="0" smtClean="0">
              <a:solidFill>
                <a:schemeClr val="tx2"/>
              </a:solidFill>
            </a:endParaRPr>
          </a:p>
        </p:txBody>
      </p:sp>
      <p:grpSp>
        <p:nvGrpSpPr>
          <p:cNvPr id="2" name="Group 3"/>
          <p:cNvGrpSpPr>
            <a:grpSpLocks/>
          </p:cNvGrpSpPr>
          <p:nvPr/>
        </p:nvGrpSpPr>
        <p:grpSpPr bwMode="auto">
          <a:xfrm>
            <a:off x="240845" y="3195638"/>
            <a:ext cx="7216775" cy="3105150"/>
            <a:chOff x="480" y="1032"/>
            <a:chExt cx="4546" cy="1956"/>
          </a:xfrm>
        </p:grpSpPr>
        <p:grpSp>
          <p:nvGrpSpPr>
            <p:cNvPr id="3" name="Group 4"/>
            <p:cNvGrpSpPr>
              <a:grpSpLocks/>
            </p:cNvGrpSpPr>
            <p:nvPr/>
          </p:nvGrpSpPr>
          <p:grpSpPr bwMode="auto">
            <a:xfrm>
              <a:off x="510" y="1131"/>
              <a:ext cx="4516" cy="1857"/>
              <a:chOff x="510" y="1131"/>
              <a:chExt cx="4516" cy="1857"/>
            </a:xfrm>
          </p:grpSpPr>
          <p:pic>
            <p:nvPicPr>
              <p:cNvPr id="28" name="Picture 5" descr="SPETightGas_Frac-Point6"/>
              <p:cNvPicPr>
                <a:picLocks noChangeAspect="1" noChangeArrowheads="1"/>
              </p:cNvPicPr>
              <p:nvPr/>
            </p:nvPicPr>
            <p:blipFill>
              <a:blip r:embed="rId4" cstate="print"/>
              <a:srcRect/>
              <a:stretch>
                <a:fillRect/>
              </a:stretch>
            </p:blipFill>
            <p:spPr bwMode="auto">
              <a:xfrm>
                <a:off x="510" y="1131"/>
                <a:ext cx="4516" cy="1857"/>
              </a:xfrm>
              <a:prstGeom prst="rect">
                <a:avLst/>
              </a:prstGeom>
              <a:noFill/>
              <a:ln w="9525">
                <a:noFill/>
                <a:miter lim="800000"/>
                <a:headEnd/>
                <a:tailEnd/>
              </a:ln>
            </p:spPr>
          </p:pic>
          <p:grpSp>
            <p:nvGrpSpPr>
              <p:cNvPr id="5" name="Group 11"/>
              <p:cNvGrpSpPr>
                <a:grpSpLocks/>
              </p:cNvGrpSpPr>
              <p:nvPr/>
            </p:nvGrpSpPr>
            <p:grpSpPr bwMode="auto">
              <a:xfrm>
                <a:off x="2597" y="2274"/>
                <a:ext cx="293" cy="556"/>
                <a:chOff x="2597" y="2274"/>
                <a:chExt cx="293" cy="556"/>
              </a:xfrm>
            </p:grpSpPr>
            <p:sp>
              <p:nvSpPr>
                <p:cNvPr id="30" name="Rectangle 7"/>
                <p:cNvSpPr>
                  <a:spLocks noChangeArrowheads="1"/>
                </p:cNvSpPr>
                <p:nvPr/>
              </p:nvSpPr>
              <p:spPr bwMode="auto">
                <a:xfrm>
                  <a:off x="2601" y="2342"/>
                  <a:ext cx="116" cy="92"/>
                </a:xfrm>
                <a:prstGeom prst="rect">
                  <a:avLst/>
                </a:prstGeom>
                <a:noFill/>
                <a:ln w="9525" algn="ctr">
                  <a:noFill/>
                  <a:miter lim="800000"/>
                  <a:headEnd/>
                  <a:tailEnd/>
                </a:ln>
              </p:spPr>
              <p:txBody>
                <a:bodyPr wrap="none" anchor="ctr"/>
                <a:lstStyle/>
                <a:p>
                  <a:endParaRPr lang="en-US"/>
                </a:p>
              </p:txBody>
            </p:sp>
            <p:sp>
              <p:nvSpPr>
                <p:cNvPr id="31" name="Rectangle 8"/>
                <p:cNvSpPr>
                  <a:spLocks noChangeArrowheads="1"/>
                </p:cNvSpPr>
                <p:nvPr/>
              </p:nvSpPr>
              <p:spPr bwMode="auto">
                <a:xfrm>
                  <a:off x="2716" y="2440"/>
                  <a:ext cx="64" cy="56"/>
                </a:xfrm>
                <a:prstGeom prst="rect">
                  <a:avLst/>
                </a:prstGeom>
                <a:solidFill>
                  <a:srgbClr val="DDC4A3"/>
                </a:solidFill>
                <a:ln w="9525" algn="ctr">
                  <a:noFill/>
                  <a:miter lim="800000"/>
                  <a:headEnd/>
                  <a:tailEnd/>
                </a:ln>
              </p:spPr>
              <p:txBody>
                <a:bodyPr wrap="none" anchor="ctr"/>
                <a:lstStyle/>
                <a:p>
                  <a:endParaRPr lang="en-US"/>
                </a:p>
              </p:txBody>
            </p:sp>
            <p:sp>
              <p:nvSpPr>
                <p:cNvPr id="32" name="Rectangle 9"/>
                <p:cNvSpPr>
                  <a:spLocks noChangeArrowheads="1"/>
                </p:cNvSpPr>
                <p:nvPr/>
              </p:nvSpPr>
              <p:spPr bwMode="auto">
                <a:xfrm>
                  <a:off x="2708" y="2612"/>
                  <a:ext cx="64" cy="56"/>
                </a:xfrm>
                <a:prstGeom prst="rect">
                  <a:avLst/>
                </a:prstGeom>
                <a:solidFill>
                  <a:srgbClr val="DDC4A3"/>
                </a:solidFill>
                <a:ln w="9525" algn="ctr">
                  <a:noFill/>
                  <a:miter lim="800000"/>
                  <a:headEnd/>
                  <a:tailEnd/>
                </a:ln>
              </p:spPr>
              <p:txBody>
                <a:bodyPr wrap="none" anchor="ctr"/>
                <a:lstStyle/>
                <a:p>
                  <a:endParaRPr lang="en-US"/>
                </a:p>
              </p:txBody>
            </p:sp>
            <p:sp>
              <p:nvSpPr>
                <p:cNvPr id="33" name="Rectangle 10"/>
                <p:cNvSpPr>
                  <a:spLocks noChangeArrowheads="1"/>
                </p:cNvSpPr>
                <p:nvPr/>
              </p:nvSpPr>
              <p:spPr bwMode="auto">
                <a:xfrm>
                  <a:off x="2731" y="2274"/>
                  <a:ext cx="27" cy="172"/>
                </a:xfrm>
                <a:prstGeom prst="rect">
                  <a:avLst/>
                </a:prstGeom>
                <a:solidFill>
                  <a:srgbClr val="DDC4A3"/>
                </a:solidFill>
                <a:ln w="9525" algn="ctr">
                  <a:noFill/>
                  <a:miter lim="800000"/>
                  <a:headEnd/>
                  <a:tailEnd/>
                </a:ln>
              </p:spPr>
              <p:txBody>
                <a:bodyPr wrap="none" anchor="ctr"/>
                <a:lstStyle/>
                <a:p>
                  <a:endParaRPr lang="en-US"/>
                </a:p>
              </p:txBody>
            </p:sp>
            <p:sp>
              <p:nvSpPr>
                <p:cNvPr id="34" name="Rectangle 11"/>
                <p:cNvSpPr>
                  <a:spLocks noChangeArrowheads="1"/>
                </p:cNvSpPr>
                <p:nvPr/>
              </p:nvSpPr>
              <p:spPr bwMode="auto">
                <a:xfrm>
                  <a:off x="2730" y="2667"/>
                  <a:ext cx="27" cy="163"/>
                </a:xfrm>
                <a:prstGeom prst="rect">
                  <a:avLst/>
                </a:prstGeom>
                <a:solidFill>
                  <a:srgbClr val="DDC4A3"/>
                </a:solidFill>
                <a:ln w="9525" algn="ctr">
                  <a:noFill/>
                  <a:miter lim="800000"/>
                  <a:headEnd/>
                  <a:tailEnd/>
                </a:ln>
              </p:spPr>
              <p:txBody>
                <a:bodyPr wrap="none" anchor="ctr"/>
                <a:lstStyle/>
                <a:p>
                  <a:endParaRPr lang="en-US"/>
                </a:p>
              </p:txBody>
            </p:sp>
            <p:sp>
              <p:nvSpPr>
                <p:cNvPr id="35" name="Rectangle 12"/>
                <p:cNvSpPr>
                  <a:spLocks noChangeArrowheads="1"/>
                </p:cNvSpPr>
                <p:nvPr/>
              </p:nvSpPr>
              <p:spPr bwMode="auto">
                <a:xfrm>
                  <a:off x="2774" y="2345"/>
                  <a:ext cx="116" cy="92"/>
                </a:xfrm>
                <a:prstGeom prst="rect">
                  <a:avLst/>
                </a:prstGeom>
                <a:noFill/>
                <a:ln w="9525" algn="ctr">
                  <a:noFill/>
                  <a:miter lim="800000"/>
                  <a:headEnd/>
                  <a:tailEnd/>
                </a:ln>
              </p:spPr>
              <p:txBody>
                <a:bodyPr wrap="none" anchor="ctr"/>
                <a:lstStyle/>
                <a:p>
                  <a:endParaRPr lang="en-US"/>
                </a:p>
              </p:txBody>
            </p:sp>
            <p:sp>
              <p:nvSpPr>
                <p:cNvPr id="36" name="Rectangle 13"/>
                <p:cNvSpPr>
                  <a:spLocks noChangeArrowheads="1"/>
                </p:cNvSpPr>
                <p:nvPr/>
              </p:nvSpPr>
              <p:spPr bwMode="auto">
                <a:xfrm>
                  <a:off x="2772" y="2673"/>
                  <a:ext cx="116" cy="92"/>
                </a:xfrm>
                <a:prstGeom prst="rect">
                  <a:avLst/>
                </a:prstGeom>
                <a:noFill/>
                <a:ln w="9525" algn="ctr">
                  <a:noFill/>
                  <a:miter lim="800000"/>
                  <a:headEnd/>
                  <a:tailEnd/>
                </a:ln>
              </p:spPr>
              <p:txBody>
                <a:bodyPr wrap="none" anchor="ctr"/>
                <a:lstStyle/>
                <a:p>
                  <a:endParaRPr lang="en-US"/>
                </a:p>
              </p:txBody>
            </p:sp>
            <p:sp>
              <p:nvSpPr>
                <p:cNvPr id="37" name="Rectangle 14"/>
                <p:cNvSpPr>
                  <a:spLocks noChangeArrowheads="1"/>
                </p:cNvSpPr>
                <p:nvPr/>
              </p:nvSpPr>
              <p:spPr bwMode="auto">
                <a:xfrm>
                  <a:off x="2597" y="2673"/>
                  <a:ext cx="116" cy="92"/>
                </a:xfrm>
                <a:prstGeom prst="rect">
                  <a:avLst/>
                </a:prstGeom>
                <a:noFill/>
                <a:ln w="9525" algn="ctr">
                  <a:noFill/>
                  <a:miter lim="800000"/>
                  <a:headEnd/>
                  <a:tailEnd/>
                </a:ln>
              </p:spPr>
              <p:txBody>
                <a:bodyPr wrap="none" anchor="ctr"/>
                <a:lstStyle/>
                <a:p>
                  <a:endParaRPr lang="en-US"/>
                </a:p>
              </p:txBody>
            </p:sp>
          </p:grpSp>
        </p:grpSp>
        <p:sp>
          <p:nvSpPr>
            <p:cNvPr id="27" name="Rectangle 15"/>
            <p:cNvSpPr>
              <a:spLocks noChangeArrowheads="1"/>
            </p:cNvSpPr>
            <p:nvPr/>
          </p:nvSpPr>
          <p:spPr bwMode="auto">
            <a:xfrm>
              <a:off x="480" y="1032"/>
              <a:ext cx="368" cy="144"/>
            </a:xfrm>
            <a:prstGeom prst="rect">
              <a:avLst/>
            </a:prstGeom>
            <a:noFill/>
            <a:ln w="9525" algn="ctr">
              <a:noFill/>
              <a:miter lim="800000"/>
              <a:headEnd/>
              <a:tailEnd/>
            </a:ln>
          </p:spPr>
          <p:txBody>
            <a:bodyPr wrap="none" anchor="ctr"/>
            <a:lstStyle/>
            <a:p>
              <a:endParaRPr lang="en-US"/>
            </a:p>
          </p:txBody>
        </p:sp>
      </p:grpSp>
      <p:sp>
        <p:nvSpPr>
          <p:cNvPr id="24" name="Rectangle 23"/>
          <p:cNvSpPr/>
          <p:nvPr/>
        </p:nvSpPr>
        <p:spPr>
          <a:xfrm>
            <a:off x="2708694" y="6366937"/>
            <a:ext cx="5218981" cy="369332"/>
          </a:xfrm>
          <a:prstGeom prst="rect">
            <a:avLst/>
          </a:prstGeom>
          <a:ln w="28575">
            <a:solidFill>
              <a:srgbClr val="FF0000"/>
            </a:solidFill>
          </a:ln>
        </p:spPr>
        <p:txBody>
          <a:bodyPr wrap="square">
            <a:spAutoFit/>
          </a:bodyPr>
          <a:lstStyle/>
          <a:p>
            <a:pPr marL="53975" indent="-53975"/>
            <a:r>
              <a:rPr lang="en-US" b="1" kern="0" dirty="0" smtClean="0">
                <a:solidFill>
                  <a:schemeClr val="tx2"/>
                </a:solidFill>
              </a:rPr>
              <a:t> 450+</a:t>
            </a:r>
            <a:r>
              <a:rPr lang="en-US" kern="0" dirty="0" smtClean="0">
                <a:solidFill>
                  <a:schemeClr val="tx2"/>
                </a:solidFill>
              </a:rPr>
              <a:t> Installations in Shale Gas </a:t>
            </a:r>
            <a:r>
              <a:rPr lang="en-US" sz="1600" kern="0" dirty="0" smtClean="0">
                <a:solidFill>
                  <a:schemeClr val="tx2"/>
                </a:solidFill>
              </a:rPr>
              <a:t>&amp;</a:t>
            </a:r>
            <a:r>
              <a:rPr lang="en-US" kern="0" dirty="0" smtClean="0">
                <a:solidFill>
                  <a:schemeClr val="tx2"/>
                </a:solidFill>
              </a:rPr>
              <a:t> </a:t>
            </a:r>
            <a:r>
              <a:rPr lang="en-US" kern="0" dirty="0" err="1" smtClean="0">
                <a:solidFill>
                  <a:schemeClr val="tx2"/>
                </a:solidFill>
              </a:rPr>
              <a:t>Bakken</a:t>
            </a:r>
            <a:r>
              <a:rPr lang="en-US" kern="0" dirty="0" smtClean="0">
                <a:solidFill>
                  <a:schemeClr val="tx2"/>
                </a:solidFill>
              </a:rPr>
              <a:t> (oil)</a:t>
            </a:r>
            <a:endParaRPr lang="en-US" dirty="0"/>
          </a:p>
        </p:txBody>
      </p:sp>
      <p:pic>
        <p:nvPicPr>
          <p:cNvPr id="25" name="Picture 2"/>
          <p:cNvPicPr>
            <a:picLocks noChangeAspect="1" noChangeArrowheads="1"/>
          </p:cNvPicPr>
          <p:nvPr/>
        </p:nvPicPr>
        <p:blipFill>
          <a:blip r:embed="rId5"/>
          <a:srcRect t="63751"/>
          <a:stretch>
            <a:fillRect/>
          </a:stretch>
        </p:blipFill>
        <p:spPr bwMode="auto">
          <a:xfrm>
            <a:off x="6288272" y="2334728"/>
            <a:ext cx="2141354" cy="7834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6" name="Picture 25"/>
          <p:cNvPicPr/>
          <p:nvPr/>
        </p:nvPicPr>
        <p:blipFill>
          <a:blip r:embed="rId6" cstate="print"/>
          <a:srcRect/>
          <a:stretch>
            <a:fillRect/>
          </a:stretch>
        </p:blipFill>
        <p:spPr bwMode="auto">
          <a:xfrm>
            <a:off x="6352442" y="3390185"/>
            <a:ext cx="2029558" cy="7817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9" name="Rectangle 28"/>
          <p:cNvSpPr/>
          <p:nvPr/>
        </p:nvSpPr>
        <p:spPr>
          <a:xfrm>
            <a:off x="6171552" y="4148674"/>
            <a:ext cx="2470548" cy="276999"/>
          </a:xfrm>
          <a:prstGeom prst="rect">
            <a:avLst/>
          </a:prstGeom>
        </p:spPr>
        <p:txBody>
          <a:bodyPr wrap="none">
            <a:spAutoFit/>
          </a:bodyPr>
          <a:lstStyle/>
          <a:p>
            <a:r>
              <a:rPr lang="en-US" sz="1200" b="1" dirty="0" err="1" smtClean="0"/>
              <a:t>Frac</a:t>
            </a:r>
            <a:r>
              <a:rPr lang="en-US" sz="1200" b="1" dirty="0" smtClean="0"/>
              <a:t> Sleeve in Closed Position </a:t>
            </a:r>
            <a:endParaRPr lang="en-US" sz="1200" dirty="0"/>
          </a:p>
        </p:txBody>
      </p:sp>
      <p:sp>
        <p:nvSpPr>
          <p:cNvPr id="38" name="Rectangle 37"/>
          <p:cNvSpPr/>
          <p:nvPr/>
        </p:nvSpPr>
        <p:spPr>
          <a:xfrm>
            <a:off x="6366709" y="3089062"/>
            <a:ext cx="2153154" cy="276999"/>
          </a:xfrm>
          <a:prstGeom prst="rect">
            <a:avLst/>
          </a:prstGeom>
        </p:spPr>
        <p:txBody>
          <a:bodyPr wrap="none">
            <a:spAutoFit/>
          </a:bodyPr>
          <a:lstStyle/>
          <a:p>
            <a:r>
              <a:rPr lang="en-US" sz="1200" b="1" dirty="0" smtClean="0"/>
              <a:t>Ball with </a:t>
            </a:r>
            <a:r>
              <a:rPr lang="en-US" sz="1200" b="1" dirty="0" err="1" smtClean="0"/>
              <a:t>Frac</a:t>
            </a:r>
            <a:r>
              <a:rPr lang="en-US" sz="1200" b="1" dirty="0" smtClean="0"/>
              <a:t> Sleeve Open</a:t>
            </a:r>
            <a:endParaRPr lang="en-US" sz="1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6630">
                                            <p:txEl>
                                              <p:pRg st="1" end="1"/>
                                            </p:txEl>
                                          </p:spTgt>
                                        </p:tgtEl>
                                        <p:attrNameLst>
                                          <p:attrName>style.visibility</p:attrName>
                                        </p:attrNameLst>
                                      </p:cBhvr>
                                      <p:to>
                                        <p:strVal val="visible"/>
                                      </p:to>
                                    </p:set>
                                    <p:anim calcmode="lin" valueType="num">
                                      <p:cBhvr additive="base">
                                        <p:cTn id="7" dur="500" fill="hold"/>
                                        <p:tgtEl>
                                          <p:spTgt spid="26630">
                                            <p:txEl>
                                              <p:pRg st="1" end="1"/>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2663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26630">
                                            <p:txEl>
                                              <p:pRg st="2" end="2"/>
                                            </p:txEl>
                                          </p:spTgt>
                                        </p:tgtEl>
                                        <p:attrNameLst>
                                          <p:attrName>style.visibility</p:attrName>
                                        </p:attrNameLst>
                                      </p:cBhvr>
                                      <p:to>
                                        <p:strVal val="visible"/>
                                      </p:to>
                                    </p:set>
                                    <p:anim calcmode="lin" valueType="num">
                                      <p:cBhvr additive="base">
                                        <p:cTn id="13" dur="500" fill="hold"/>
                                        <p:tgtEl>
                                          <p:spTgt spid="26630">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26630">
                                            <p:txEl>
                                              <p:pRg st="2" end="2"/>
                                            </p:txEl>
                                          </p:spTgt>
                                        </p:tgtEl>
                                        <p:attrNameLst>
                                          <p:attrName>ppt_y</p:attrName>
                                        </p:attrNameLst>
                                      </p:cBhvr>
                                      <p:tavLst>
                                        <p:tav tm="0">
                                          <p:val>
                                            <p:strVal val="#ppt_y"/>
                                          </p:val>
                                        </p:tav>
                                        <p:tav tm="100000">
                                          <p:val>
                                            <p:strVal val="#ppt_y"/>
                                          </p:val>
                                        </p:tav>
                                      </p:tavLst>
                                    </p:anim>
                                  </p:childTnLst>
                                </p:cTn>
                              </p:par>
                              <p:par>
                                <p:cTn id="15" presetID="2" presetClass="entr" presetSubtype="2" fill="hold" nodeType="withEffect">
                                  <p:stCondLst>
                                    <p:cond delay="0"/>
                                  </p:stCondLst>
                                  <p:childTnLst>
                                    <p:set>
                                      <p:cBhvr>
                                        <p:cTn id="16" dur="1" fill="hold">
                                          <p:stCondLst>
                                            <p:cond delay="0"/>
                                          </p:stCondLst>
                                        </p:cTn>
                                        <p:tgtEl>
                                          <p:spTgt spid="26630">
                                            <p:txEl>
                                              <p:pRg st="3" end="3"/>
                                            </p:txEl>
                                          </p:spTgt>
                                        </p:tgtEl>
                                        <p:attrNameLst>
                                          <p:attrName>style.visibility</p:attrName>
                                        </p:attrNameLst>
                                      </p:cBhvr>
                                      <p:to>
                                        <p:strVal val="visible"/>
                                      </p:to>
                                    </p:set>
                                    <p:anim calcmode="lin" valueType="num">
                                      <p:cBhvr additive="base">
                                        <p:cTn id="17" dur="500" fill="hold"/>
                                        <p:tgtEl>
                                          <p:spTgt spid="26630">
                                            <p:txEl>
                                              <p:pRg st="3" end="3"/>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26630">
                                            <p:txEl>
                                              <p:pRg st="3" end="3"/>
                                            </p:txEl>
                                          </p:spTgt>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26630">
                                            <p:txEl>
                                              <p:pRg st="4" end="4"/>
                                            </p:txEl>
                                          </p:spTgt>
                                        </p:tgtEl>
                                        <p:attrNameLst>
                                          <p:attrName>style.visibility</p:attrName>
                                        </p:attrNameLst>
                                      </p:cBhvr>
                                      <p:to>
                                        <p:strVal val="visible"/>
                                      </p:to>
                                    </p:set>
                                    <p:anim calcmode="lin" valueType="num">
                                      <p:cBhvr additive="base">
                                        <p:cTn id="21" dur="500" fill="hold"/>
                                        <p:tgtEl>
                                          <p:spTgt spid="26630">
                                            <p:txEl>
                                              <p:pRg st="4" end="4"/>
                                            </p:tx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26630">
                                            <p:txEl>
                                              <p:pRg st="4" end="4"/>
                                            </p:txEl>
                                          </p:spTgt>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0"/>
                                  </p:stCondLst>
                                  <p:childTnLst>
                                    <p:set>
                                      <p:cBhvr>
                                        <p:cTn id="24" dur="1" fill="hold">
                                          <p:stCondLst>
                                            <p:cond delay="0"/>
                                          </p:stCondLst>
                                        </p:cTn>
                                        <p:tgtEl>
                                          <p:spTgt spid="26630">
                                            <p:txEl>
                                              <p:pRg st="5" end="5"/>
                                            </p:txEl>
                                          </p:spTgt>
                                        </p:tgtEl>
                                        <p:attrNameLst>
                                          <p:attrName>style.visibility</p:attrName>
                                        </p:attrNameLst>
                                      </p:cBhvr>
                                      <p:to>
                                        <p:strVal val="visible"/>
                                      </p:to>
                                    </p:set>
                                    <p:anim calcmode="lin" valueType="num">
                                      <p:cBhvr additive="base">
                                        <p:cTn id="25" dur="500" fill="hold"/>
                                        <p:tgtEl>
                                          <p:spTgt spid="26630">
                                            <p:txEl>
                                              <p:pRg st="5" end="5"/>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26630">
                                            <p:txEl>
                                              <p:pRg st="5" end="5"/>
                                            </p:txEl>
                                          </p:spTgt>
                                        </p:tgtEl>
                                        <p:attrNameLst>
                                          <p:attrName>ppt_y</p:attrName>
                                        </p:attrNameLst>
                                      </p:cBhvr>
                                      <p:tavLst>
                                        <p:tav tm="0">
                                          <p:val>
                                            <p:strVal val="#ppt_y"/>
                                          </p:val>
                                        </p:tav>
                                        <p:tav tm="100000">
                                          <p:val>
                                            <p:strVal val="#ppt_y"/>
                                          </p:val>
                                        </p:tav>
                                      </p:tavLst>
                                    </p:anim>
                                  </p:childTnLst>
                                </p:cTn>
                              </p:par>
                              <p:par>
                                <p:cTn id="27" presetID="2" presetClass="entr" presetSubtype="2"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additive="base">
                                        <p:cTn id="29" dur="500" fill="hold"/>
                                        <p:tgtEl>
                                          <p:spTgt spid="21"/>
                                        </p:tgtEl>
                                        <p:attrNameLst>
                                          <p:attrName>ppt_x</p:attrName>
                                        </p:attrNameLst>
                                      </p:cBhvr>
                                      <p:tavLst>
                                        <p:tav tm="0">
                                          <p:val>
                                            <p:strVal val="1+#ppt_w/2"/>
                                          </p:val>
                                        </p:tav>
                                        <p:tav tm="100000">
                                          <p:val>
                                            <p:strVal val="#ppt_x"/>
                                          </p:val>
                                        </p:tav>
                                      </p:tavLst>
                                    </p:anim>
                                    <p:anim calcmode="lin" valueType="num">
                                      <p:cBhvr additive="base">
                                        <p:cTn id="30" dur="500" fill="hold"/>
                                        <p:tgtEl>
                                          <p:spTgt spid="21"/>
                                        </p:tgtEl>
                                        <p:attrNameLst>
                                          <p:attrName>ppt_y</p:attrName>
                                        </p:attrNameLst>
                                      </p:cBhvr>
                                      <p:tavLst>
                                        <p:tav tm="0">
                                          <p:val>
                                            <p:strVal val="#ppt_y"/>
                                          </p:val>
                                        </p:tav>
                                        <p:tav tm="100000">
                                          <p:val>
                                            <p:strVal val="#ppt_y"/>
                                          </p:val>
                                        </p:tav>
                                      </p:tavLst>
                                    </p:anim>
                                  </p:childTnLst>
                                </p:cTn>
                              </p:par>
                              <p:par>
                                <p:cTn id="31" presetID="2" presetClass="entr" presetSubtype="2"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 calcmode="lin" valueType="num">
                                      <p:cBhvr additive="base">
                                        <p:cTn id="33" dur="500" fill="hold"/>
                                        <p:tgtEl>
                                          <p:spTgt spid="22"/>
                                        </p:tgtEl>
                                        <p:attrNameLst>
                                          <p:attrName>ppt_x</p:attrName>
                                        </p:attrNameLst>
                                      </p:cBhvr>
                                      <p:tavLst>
                                        <p:tav tm="0">
                                          <p:val>
                                            <p:strVal val="1+#ppt_w/2"/>
                                          </p:val>
                                        </p:tav>
                                        <p:tav tm="100000">
                                          <p:val>
                                            <p:strVal val="#ppt_x"/>
                                          </p:val>
                                        </p:tav>
                                      </p:tavLst>
                                    </p:anim>
                                    <p:anim calcmode="lin" valueType="num">
                                      <p:cBhvr additive="base">
                                        <p:cTn id="34" dur="500" fill="hold"/>
                                        <p:tgtEl>
                                          <p:spTgt spid="22"/>
                                        </p:tgtEl>
                                        <p:attrNameLst>
                                          <p:attrName>ppt_y</p:attrName>
                                        </p:attrNameLst>
                                      </p:cBhvr>
                                      <p:tavLst>
                                        <p:tav tm="0">
                                          <p:val>
                                            <p:strVal val="#ppt_y"/>
                                          </p:val>
                                        </p:tav>
                                        <p:tav tm="100000">
                                          <p:val>
                                            <p:strVal val="#ppt_y"/>
                                          </p:val>
                                        </p:tav>
                                      </p:tavLst>
                                    </p:anim>
                                  </p:childTnLst>
                                </p:cTn>
                              </p:par>
                              <p:par>
                                <p:cTn id="35" presetID="2" presetClass="entr" presetSubtype="2"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 calcmode="lin" valueType="num">
                                      <p:cBhvr additive="base">
                                        <p:cTn id="37" dur="500" fill="hold"/>
                                        <p:tgtEl>
                                          <p:spTgt spid="25"/>
                                        </p:tgtEl>
                                        <p:attrNameLst>
                                          <p:attrName>ppt_x</p:attrName>
                                        </p:attrNameLst>
                                      </p:cBhvr>
                                      <p:tavLst>
                                        <p:tav tm="0">
                                          <p:val>
                                            <p:strVal val="1+#ppt_w/2"/>
                                          </p:val>
                                        </p:tav>
                                        <p:tav tm="100000">
                                          <p:val>
                                            <p:strVal val="#ppt_x"/>
                                          </p:val>
                                        </p:tav>
                                      </p:tavLst>
                                    </p:anim>
                                    <p:anim calcmode="lin" valueType="num">
                                      <p:cBhvr additive="base">
                                        <p:cTn id="38" dur="500" fill="hold"/>
                                        <p:tgtEl>
                                          <p:spTgt spid="25"/>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38">
                                            <p:txEl>
                                              <p:pRg st="0" end="0"/>
                                            </p:txEl>
                                          </p:spTgt>
                                        </p:tgtEl>
                                        <p:attrNameLst>
                                          <p:attrName>style.visibility</p:attrName>
                                        </p:attrNameLst>
                                      </p:cBhvr>
                                      <p:to>
                                        <p:strVal val="visible"/>
                                      </p:to>
                                    </p:set>
                                    <p:anim calcmode="lin" valueType="num">
                                      <p:cBhvr additive="base">
                                        <p:cTn id="41" dur="500" fill="hold"/>
                                        <p:tgtEl>
                                          <p:spTgt spid="38">
                                            <p:txEl>
                                              <p:pRg st="0" end="0"/>
                                            </p:txEl>
                                          </p:spTgt>
                                        </p:tgtEl>
                                        <p:attrNameLst>
                                          <p:attrName>ppt_x</p:attrName>
                                        </p:attrNameLst>
                                      </p:cBhvr>
                                      <p:tavLst>
                                        <p:tav tm="0">
                                          <p:val>
                                            <p:strVal val="1+#ppt_w/2"/>
                                          </p:val>
                                        </p:tav>
                                        <p:tav tm="100000">
                                          <p:val>
                                            <p:strVal val="#ppt_x"/>
                                          </p:val>
                                        </p:tav>
                                      </p:tavLst>
                                    </p:anim>
                                    <p:anim calcmode="lin" valueType="num">
                                      <p:cBhvr additive="base">
                                        <p:cTn id="42" dur="500" fill="hold"/>
                                        <p:tgtEl>
                                          <p:spTgt spid="38">
                                            <p:txEl>
                                              <p:pRg st="0" end="0"/>
                                            </p:txEl>
                                          </p:spTgt>
                                        </p:tgtEl>
                                        <p:attrNameLst>
                                          <p:attrName>ppt_y</p:attrName>
                                        </p:attrNameLst>
                                      </p:cBhvr>
                                      <p:tavLst>
                                        <p:tav tm="0">
                                          <p:val>
                                            <p:strVal val="#ppt_y"/>
                                          </p:val>
                                        </p:tav>
                                        <p:tav tm="100000">
                                          <p:val>
                                            <p:strVal val="#ppt_y"/>
                                          </p:val>
                                        </p:tav>
                                      </p:tavLst>
                                    </p:anim>
                                  </p:childTnLst>
                                </p:cTn>
                              </p:par>
                              <p:par>
                                <p:cTn id="43" presetID="2" presetClass="entr" presetSubtype="2" fill="hold" nodeType="withEffect">
                                  <p:stCondLst>
                                    <p:cond delay="0"/>
                                  </p:stCondLst>
                                  <p:childTnLst>
                                    <p:set>
                                      <p:cBhvr>
                                        <p:cTn id="44" dur="1" fill="hold">
                                          <p:stCondLst>
                                            <p:cond delay="0"/>
                                          </p:stCondLst>
                                        </p:cTn>
                                        <p:tgtEl>
                                          <p:spTgt spid="26"/>
                                        </p:tgtEl>
                                        <p:attrNameLst>
                                          <p:attrName>style.visibility</p:attrName>
                                        </p:attrNameLst>
                                      </p:cBhvr>
                                      <p:to>
                                        <p:strVal val="visible"/>
                                      </p:to>
                                    </p:set>
                                    <p:anim calcmode="lin" valueType="num">
                                      <p:cBhvr additive="base">
                                        <p:cTn id="45" dur="500" fill="hold"/>
                                        <p:tgtEl>
                                          <p:spTgt spid="26"/>
                                        </p:tgtEl>
                                        <p:attrNameLst>
                                          <p:attrName>ppt_x</p:attrName>
                                        </p:attrNameLst>
                                      </p:cBhvr>
                                      <p:tavLst>
                                        <p:tav tm="0">
                                          <p:val>
                                            <p:strVal val="1+#ppt_w/2"/>
                                          </p:val>
                                        </p:tav>
                                        <p:tav tm="100000">
                                          <p:val>
                                            <p:strVal val="#ppt_x"/>
                                          </p:val>
                                        </p:tav>
                                      </p:tavLst>
                                    </p:anim>
                                    <p:anim calcmode="lin" valueType="num">
                                      <p:cBhvr additive="base">
                                        <p:cTn id="46" dur="500" fill="hold"/>
                                        <p:tgtEl>
                                          <p:spTgt spid="26"/>
                                        </p:tgtEl>
                                        <p:attrNameLst>
                                          <p:attrName>ppt_y</p:attrName>
                                        </p:attrNameLst>
                                      </p:cBhvr>
                                      <p:tavLst>
                                        <p:tav tm="0">
                                          <p:val>
                                            <p:strVal val="#ppt_y"/>
                                          </p:val>
                                        </p:tav>
                                        <p:tav tm="100000">
                                          <p:val>
                                            <p:strVal val="#ppt_y"/>
                                          </p:val>
                                        </p:tav>
                                      </p:tavLst>
                                    </p:anim>
                                  </p:childTnLst>
                                </p:cTn>
                              </p:par>
                              <p:par>
                                <p:cTn id="47" presetID="2" presetClass="entr" presetSubtype="2" fill="hold" nodeType="withEffect">
                                  <p:stCondLst>
                                    <p:cond delay="0"/>
                                  </p:stCondLst>
                                  <p:childTnLst>
                                    <p:set>
                                      <p:cBhvr>
                                        <p:cTn id="48" dur="1" fill="hold">
                                          <p:stCondLst>
                                            <p:cond delay="0"/>
                                          </p:stCondLst>
                                        </p:cTn>
                                        <p:tgtEl>
                                          <p:spTgt spid="29">
                                            <p:txEl>
                                              <p:pRg st="0" end="0"/>
                                            </p:txEl>
                                          </p:spTgt>
                                        </p:tgtEl>
                                        <p:attrNameLst>
                                          <p:attrName>style.visibility</p:attrName>
                                        </p:attrNameLst>
                                      </p:cBhvr>
                                      <p:to>
                                        <p:strVal val="visible"/>
                                      </p:to>
                                    </p:set>
                                    <p:anim calcmode="lin" valueType="num">
                                      <p:cBhvr additive="base">
                                        <p:cTn id="49" dur="500" fill="hold"/>
                                        <p:tgtEl>
                                          <p:spTgt spid="29">
                                            <p:txEl>
                                              <p:pRg st="0" end="0"/>
                                            </p:txEl>
                                          </p:spTgt>
                                        </p:tgtEl>
                                        <p:attrNameLst>
                                          <p:attrName>ppt_x</p:attrName>
                                        </p:attrNameLst>
                                      </p:cBhvr>
                                      <p:tavLst>
                                        <p:tav tm="0">
                                          <p:val>
                                            <p:strVal val="1+#ppt_w/2"/>
                                          </p:val>
                                        </p:tav>
                                        <p:tav tm="100000">
                                          <p:val>
                                            <p:strVal val="#ppt_x"/>
                                          </p:val>
                                        </p:tav>
                                      </p:tavLst>
                                    </p:anim>
                                    <p:anim calcmode="lin" valueType="num">
                                      <p:cBhvr additive="base">
                                        <p:cTn id="50" dur="500" fill="hold"/>
                                        <p:tgtEl>
                                          <p:spTgt spid="2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nodeType="clickEffect">
                                  <p:stCondLst>
                                    <p:cond delay="0"/>
                                  </p:stCondLst>
                                  <p:childTnLst>
                                    <p:set>
                                      <p:cBhvr>
                                        <p:cTn id="54" dur="1" fill="hold">
                                          <p:stCondLst>
                                            <p:cond delay="0"/>
                                          </p:stCondLst>
                                        </p:cTn>
                                        <p:tgtEl>
                                          <p:spTgt spid="26630">
                                            <p:txEl>
                                              <p:pRg st="6" end="6"/>
                                            </p:txEl>
                                          </p:spTgt>
                                        </p:tgtEl>
                                        <p:attrNameLst>
                                          <p:attrName>style.visibility</p:attrName>
                                        </p:attrNameLst>
                                      </p:cBhvr>
                                      <p:to>
                                        <p:strVal val="visible"/>
                                      </p:to>
                                    </p:set>
                                    <p:anim calcmode="lin" valueType="num">
                                      <p:cBhvr additive="base">
                                        <p:cTn id="55" dur="500" fill="hold"/>
                                        <p:tgtEl>
                                          <p:spTgt spid="26630">
                                            <p:txEl>
                                              <p:pRg st="6" end="6"/>
                                            </p:tx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26630">
                                            <p:txEl>
                                              <p:pRg st="6" end="6"/>
                                            </p:txEl>
                                          </p:spTgt>
                                        </p:tgtEl>
                                        <p:attrNameLst>
                                          <p:attrName>ppt_y</p:attrName>
                                        </p:attrNameLst>
                                      </p:cBhvr>
                                      <p:tavLst>
                                        <p:tav tm="0">
                                          <p:val>
                                            <p:strVal val="#ppt_y"/>
                                          </p:val>
                                        </p:tav>
                                        <p:tav tm="100000">
                                          <p:val>
                                            <p:strVal val="#ppt_y"/>
                                          </p:val>
                                        </p:tav>
                                      </p:tavLst>
                                    </p:anim>
                                  </p:childTnLst>
                                </p:cTn>
                              </p:par>
                              <p:par>
                                <p:cTn id="57" presetID="2" presetClass="entr" presetSubtype="2" fill="hold" nodeType="withEffect">
                                  <p:stCondLst>
                                    <p:cond delay="0"/>
                                  </p:stCondLst>
                                  <p:childTnLst>
                                    <p:set>
                                      <p:cBhvr>
                                        <p:cTn id="58" dur="1" fill="hold">
                                          <p:stCondLst>
                                            <p:cond delay="0"/>
                                          </p:stCondLst>
                                        </p:cTn>
                                        <p:tgtEl>
                                          <p:spTgt spid="26630">
                                            <p:txEl>
                                              <p:pRg st="7" end="7"/>
                                            </p:txEl>
                                          </p:spTgt>
                                        </p:tgtEl>
                                        <p:attrNameLst>
                                          <p:attrName>style.visibility</p:attrName>
                                        </p:attrNameLst>
                                      </p:cBhvr>
                                      <p:to>
                                        <p:strVal val="visible"/>
                                      </p:to>
                                    </p:set>
                                    <p:anim calcmode="lin" valueType="num">
                                      <p:cBhvr additive="base">
                                        <p:cTn id="59" dur="500" fill="hold"/>
                                        <p:tgtEl>
                                          <p:spTgt spid="26630">
                                            <p:txEl>
                                              <p:pRg st="7" end="7"/>
                                            </p:txEl>
                                          </p:spTgt>
                                        </p:tgtEl>
                                        <p:attrNameLst>
                                          <p:attrName>ppt_x</p:attrName>
                                        </p:attrNameLst>
                                      </p:cBhvr>
                                      <p:tavLst>
                                        <p:tav tm="0">
                                          <p:val>
                                            <p:strVal val="1+#ppt_w/2"/>
                                          </p:val>
                                        </p:tav>
                                        <p:tav tm="100000">
                                          <p:val>
                                            <p:strVal val="#ppt_x"/>
                                          </p:val>
                                        </p:tav>
                                      </p:tavLst>
                                    </p:anim>
                                    <p:anim calcmode="lin" valueType="num">
                                      <p:cBhvr additive="base">
                                        <p:cTn id="60" dur="500" fill="hold"/>
                                        <p:tgtEl>
                                          <p:spTgt spid="26630">
                                            <p:txEl>
                                              <p:pRg st="7" end="7"/>
                                            </p:txEl>
                                          </p:spTgt>
                                        </p:tgtEl>
                                        <p:attrNameLst>
                                          <p:attrName>ppt_y</p:attrName>
                                        </p:attrNameLst>
                                      </p:cBhvr>
                                      <p:tavLst>
                                        <p:tav tm="0">
                                          <p:val>
                                            <p:strVal val="#ppt_y"/>
                                          </p:val>
                                        </p:tav>
                                        <p:tav tm="100000">
                                          <p:val>
                                            <p:strVal val="#ppt_y"/>
                                          </p:val>
                                        </p:tav>
                                      </p:tavLst>
                                    </p:anim>
                                  </p:childTnLst>
                                </p:cTn>
                              </p:par>
                              <p:par>
                                <p:cTn id="61" presetID="2" presetClass="entr" presetSubtype="2" fill="hold" nodeType="withEffect">
                                  <p:stCondLst>
                                    <p:cond delay="0"/>
                                  </p:stCondLst>
                                  <p:childTnLst>
                                    <p:set>
                                      <p:cBhvr>
                                        <p:cTn id="62" dur="1" fill="hold">
                                          <p:stCondLst>
                                            <p:cond delay="0"/>
                                          </p:stCondLst>
                                        </p:cTn>
                                        <p:tgtEl>
                                          <p:spTgt spid="26630">
                                            <p:txEl>
                                              <p:pRg st="8" end="8"/>
                                            </p:txEl>
                                          </p:spTgt>
                                        </p:tgtEl>
                                        <p:attrNameLst>
                                          <p:attrName>style.visibility</p:attrName>
                                        </p:attrNameLst>
                                      </p:cBhvr>
                                      <p:to>
                                        <p:strVal val="visible"/>
                                      </p:to>
                                    </p:set>
                                    <p:anim calcmode="lin" valueType="num">
                                      <p:cBhvr additive="base">
                                        <p:cTn id="63" dur="500" fill="hold"/>
                                        <p:tgtEl>
                                          <p:spTgt spid="26630">
                                            <p:txEl>
                                              <p:pRg st="8" end="8"/>
                                            </p:txEl>
                                          </p:spTgt>
                                        </p:tgtEl>
                                        <p:attrNameLst>
                                          <p:attrName>ppt_x</p:attrName>
                                        </p:attrNameLst>
                                      </p:cBhvr>
                                      <p:tavLst>
                                        <p:tav tm="0">
                                          <p:val>
                                            <p:strVal val="1+#ppt_w/2"/>
                                          </p:val>
                                        </p:tav>
                                        <p:tav tm="100000">
                                          <p:val>
                                            <p:strVal val="#ppt_x"/>
                                          </p:val>
                                        </p:tav>
                                      </p:tavLst>
                                    </p:anim>
                                    <p:anim calcmode="lin" valueType="num">
                                      <p:cBhvr additive="base">
                                        <p:cTn id="64" dur="500" fill="hold"/>
                                        <p:tgtEl>
                                          <p:spTgt spid="26630">
                                            <p:txEl>
                                              <p:pRg st="8" end="8"/>
                                            </p:txEl>
                                          </p:spTgt>
                                        </p:tgtEl>
                                        <p:attrNameLst>
                                          <p:attrName>ppt_y</p:attrName>
                                        </p:attrNameLst>
                                      </p:cBhvr>
                                      <p:tavLst>
                                        <p:tav tm="0">
                                          <p:val>
                                            <p:strVal val="#ppt_y"/>
                                          </p:val>
                                        </p:tav>
                                        <p:tav tm="100000">
                                          <p:val>
                                            <p:strVal val="#ppt_y"/>
                                          </p:val>
                                        </p:tav>
                                      </p:tavLst>
                                    </p:anim>
                                  </p:childTnLst>
                                </p:cTn>
                              </p:par>
                              <p:par>
                                <p:cTn id="65" presetID="2" presetClass="entr" presetSubtype="2" fill="hold" nodeType="withEffect">
                                  <p:stCondLst>
                                    <p:cond delay="0"/>
                                  </p:stCondLst>
                                  <p:childTnLst>
                                    <p:set>
                                      <p:cBhvr>
                                        <p:cTn id="66" dur="1" fill="hold">
                                          <p:stCondLst>
                                            <p:cond delay="0"/>
                                          </p:stCondLst>
                                        </p:cTn>
                                        <p:tgtEl>
                                          <p:spTgt spid="26630">
                                            <p:txEl>
                                              <p:pRg st="9" end="9"/>
                                            </p:txEl>
                                          </p:spTgt>
                                        </p:tgtEl>
                                        <p:attrNameLst>
                                          <p:attrName>style.visibility</p:attrName>
                                        </p:attrNameLst>
                                      </p:cBhvr>
                                      <p:to>
                                        <p:strVal val="visible"/>
                                      </p:to>
                                    </p:set>
                                    <p:anim calcmode="lin" valueType="num">
                                      <p:cBhvr additive="base">
                                        <p:cTn id="67" dur="500" fill="hold"/>
                                        <p:tgtEl>
                                          <p:spTgt spid="26630">
                                            <p:txEl>
                                              <p:pRg st="9" end="9"/>
                                            </p:txEl>
                                          </p:spTgt>
                                        </p:tgtEl>
                                        <p:attrNameLst>
                                          <p:attrName>ppt_x</p:attrName>
                                        </p:attrNameLst>
                                      </p:cBhvr>
                                      <p:tavLst>
                                        <p:tav tm="0">
                                          <p:val>
                                            <p:strVal val="1+#ppt_w/2"/>
                                          </p:val>
                                        </p:tav>
                                        <p:tav tm="100000">
                                          <p:val>
                                            <p:strVal val="#ppt_x"/>
                                          </p:val>
                                        </p:tav>
                                      </p:tavLst>
                                    </p:anim>
                                    <p:anim calcmode="lin" valueType="num">
                                      <p:cBhvr additive="base">
                                        <p:cTn id="68" dur="500" fill="hold"/>
                                        <p:tgtEl>
                                          <p:spTgt spid="26630">
                                            <p:txEl>
                                              <p:pRg st="9" end="9"/>
                                            </p:txEl>
                                          </p:spTgt>
                                        </p:tgtEl>
                                        <p:attrNameLst>
                                          <p:attrName>ppt_y</p:attrName>
                                        </p:attrNameLst>
                                      </p:cBhvr>
                                      <p:tavLst>
                                        <p:tav tm="0">
                                          <p:val>
                                            <p:strVal val="#ppt_y"/>
                                          </p:val>
                                        </p:tav>
                                        <p:tav tm="100000">
                                          <p:val>
                                            <p:strVal val="#ppt_y"/>
                                          </p:val>
                                        </p:tav>
                                      </p:tavLst>
                                    </p:anim>
                                  </p:childTnLst>
                                </p:cTn>
                              </p:par>
                              <p:par>
                                <p:cTn id="69" presetID="2" presetClass="entr" presetSubtype="2" fill="hold" grpId="0" nodeType="withEffect">
                                  <p:stCondLst>
                                    <p:cond delay="0"/>
                                  </p:stCondLst>
                                  <p:childTnLst>
                                    <p:set>
                                      <p:cBhvr>
                                        <p:cTn id="70" dur="1" fill="hold">
                                          <p:stCondLst>
                                            <p:cond delay="0"/>
                                          </p:stCondLst>
                                        </p:cTn>
                                        <p:tgtEl>
                                          <p:spTgt spid="24"/>
                                        </p:tgtEl>
                                        <p:attrNameLst>
                                          <p:attrName>style.visibility</p:attrName>
                                        </p:attrNameLst>
                                      </p:cBhvr>
                                      <p:to>
                                        <p:strVal val="visible"/>
                                      </p:to>
                                    </p:set>
                                    <p:anim calcmode="lin" valueType="num">
                                      <p:cBhvr additive="base">
                                        <p:cTn id="71" dur="500" fill="hold"/>
                                        <p:tgtEl>
                                          <p:spTgt spid="24"/>
                                        </p:tgtEl>
                                        <p:attrNameLst>
                                          <p:attrName>ppt_x</p:attrName>
                                        </p:attrNameLst>
                                      </p:cBhvr>
                                      <p:tavLst>
                                        <p:tav tm="0">
                                          <p:val>
                                            <p:strVal val="1+#ppt_w/2"/>
                                          </p:val>
                                        </p:tav>
                                        <p:tav tm="100000">
                                          <p:val>
                                            <p:strVal val="#ppt_x"/>
                                          </p:val>
                                        </p:tav>
                                      </p:tavLst>
                                    </p:anim>
                                    <p:anim calcmode="lin" valueType="num">
                                      <p:cBhvr additive="base">
                                        <p:cTn id="72"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animBg="1"/>
    </p:bld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540690" y="489138"/>
            <a:ext cx="8229600" cy="544046"/>
          </a:xfrm>
        </p:spPr>
        <p:txBody>
          <a:bodyPr>
            <a:noAutofit/>
          </a:bodyPr>
          <a:lstStyle/>
          <a:p>
            <a:r>
              <a:rPr lang="en-US" sz="3200" dirty="0" smtClean="0">
                <a:solidFill>
                  <a:srgbClr val="FFFFFF"/>
                </a:solidFill>
                <a:latin typeface="Arial"/>
                <a:cs typeface="Arial"/>
              </a:rPr>
              <a:t>Re-Frac Application: Edwards Lime (South Texas)</a:t>
            </a:r>
            <a:endParaRPr lang="en-US" sz="3200" dirty="0">
              <a:solidFill>
                <a:srgbClr val="FFFFFF"/>
              </a:solidFill>
              <a:latin typeface="Arial"/>
              <a:cs typeface="Arial"/>
            </a:endParaRPr>
          </a:p>
        </p:txBody>
      </p:sp>
      <p:sp>
        <p:nvSpPr>
          <p:cNvPr id="3" name="Text Placeholder 2"/>
          <p:cNvSpPr>
            <a:spLocks noGrp="1"/>
          </p:cNvSpPr>
          <p:nvPr>
            <p:ph type="body" sz="quarter" idx="12"/>
          </p:nvPr>
        </p:nvSpPr>
        <p:spPr/>
        <p:txBody>
          <a:bodyPr>
            <a:normAutofit fontScale="92500" lnSpcReduction="10000"/>
          </a:bodyPr>
          <a:lstStyle/>
          <a:p>
            <a:r>
              <a:rPr lang="en-US" dirty="0" smtClean="0">
                <a:solidFill>
                  <a:srgbClr val="FFFFFF"/>
                </a:solidFill>
              </a:rPr>
              <a:t>Case History</a:t>
            </a:r>
            <a:endParaRPr lang="en-US" dirty="0">
              <a:solidFill>
                <a:srgbClr val="FFFFFF"/>
              </a:solidFill>
            </a:endParaRPr>
          </a:p>
        </p:txBody>
      </p:sp>
      <p:sp>
        <p:nvSpPr>
          <p:cNvPr id="4" name="Footer Placeholder 3"/>
          <p:cNvSpPr>
            <a:spLocks noGrp="1"/>
          </p:cNvSpPr>
          <p:nvPr>
            <p:ph type="ftr" sz="quarter" idx="13"/>
          </p:nvPr>
        </p:nvSpPr>
        <p:spPr/>
        <p:txBody>
          <a:bodyPr/>
          <a:lstStyle/>
          <a:p>
            <a:r>
              <a:rPr lang="en-US" dirty="0" smtClean="0"/>
              <a:t>© 2010 Baker Hughes Incorporated. All Rights Reserved. </a:t>
            </a:r>
            <a:endParaRPr lang="en-US" dirty="0"/>
          </a:p>
        </p:txBody>
      </p:sp>
      <p:sp>
        <p:nvSpPr>
          <p:cNvPr id="5" name="Slide Number Placeholder 4"/>
          <p:cNvSpPr>
            <a:spLocks noGrp="1"/>
          </p:cNvSpPr>
          <p:nvPr>
            <p:ph type="sldNum" sz="quarter" idx="14"/>
          </p:nvPr>
        </p:nvSpPr>
        <p:spPr/>
        <p:txBody>
          <a:bodyPr/>
          <a:lstStyle/>
          <a:p>
            <a:fld id="{071FEB1A-9489-48D5-9A43-1A30CE8B3AAB}" type="slidenum">
              <a:rPr lang="en-US" smtClean="0"/>
              <a:pPr/>
              <a:t>71</a:t>
            </a:fld>
            <a:endParaRPr lang="en-US" dirty="0"/>
          </a:p>
        </p:txBody>
      </p:sp>
      <p:pic>
        <p:nvPicPr>
          <p:cNvPr id="6" name="Picture 2" descr="SPETightGas_Frac-Point-before"/>
          <p:cNvPicPr>
            <a:picLocks noChangeAspect="1" noChangeArrowheads="1"/>
          </p:cNvPicPr>
          <p:nvPr/>
        </p:nvPicPr>
        <p:blipFill>
          <a:blip r:embed="rId3"/>
          <a:srcRect/>
          <a:stretch>
            <a:fillRect/>
          </a:stretch>
        </p:blipFill>
        <p:spPr bwMode="auto">
          <a:xfrm>
            <a:off x="568325" y="3171936"/>
            <a:ext cx="6921500" cy="2825750"/>
          </a:xfrm>
          <a:prstGeom prst="rect">
            <a:avLst/>
          </a:prstGeom>
          <a:noFill/>
          <a:ln w="9525">
            <a:noFill/>
            <a:miter lim="800000"/>
            <a:headEnd/>
            <a:tailEnd/>
          </a:ln>
        </p:spPr>
      </p:pic>
      <p:sp>
        <p:nvSpPr>
          <p:cNvPr id="7" name="Rectangle 4"/>
          <p:cNvSpPr txBox="1">
            <a:spLocks noChangeArrowheads="1"/>
          </p:cNvSpPr>
          <p:nvPr/>
        </p:nvSpPr>
        <p:spPr bwMode="auto">
          <a:xfrm>
            <a:off x="1301750" y="1252648"/>
            <a:ext cx="7432675" cy="16922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171450" marR="0" lvl="0" indent="-171450" algn="l" defTabSz="914400" rtl="0" eaLnBrk="1" fontAlgn="base" latinLnBrk="0" hangingPunct="1">
              <a:lnSpc>
                <a:spcPct val="90000"/>
              </a:lnSpc>
              <a:spcBef>
                <a:spcPct val="20000"/>
              </a:spcBef>
              <a:spcAft>
                <a:spcPct val="0"/>
              </a:spcAft>
              <a:buClr>
                <a:srgbClr val="3368A8"/>
              </a:buClr>
              <a:buSzPct val="95000"/>
              <a:buFontTx/>
              <a:buNone/>
              <a:tabLst/>
              <a:defRPr/>
            </a:pPr>
            <a:r>
              <a:rPr kumimoji="0" lang="en-US" sz="2400" b="0" i="0" u="sng" strike="noStrike" kern="0" cap="none" spc="0" normalizeH="0" baseline="0" noProof="0" dirty="0" smtClean="0">
                <a:ln>
                  <a:noFill/>
                </a:ln>
                <a:solidFill>
                  <a:schemeClr val="tx2"/>
                </a:solidFill>
                <a:effectLst/>
                <a:uLnTx/>
                <a:uFillTx/>
                <a:latin typeface="Arial"/>
                <a:ea typeface="ＭＳ Ｐゴシック" pitchFamily="-109" charset="-128"/>
                <a:cs typeface="ＭＳ Ｐゴシック" pitchFamily="-109" charset="-128"/>
              </a:rPr>
              <a:t>November 2008</a:t>
            </a:r>
          </a:p>
          <a:p>
            <a:pPr marL="171450" marR="0" lvl="0" indent="-171450" algn="l" defTabSz="914400" rtl="0" eaLnBrk="1" fontAlgn="base" latinLnBrk="0" hangingPunct="1">
              <a:lnSpc>
                <a:spcPct val="90000"/>
              </a:lnSpc>
              <a:spcBef>
                <a:spcPct val="20000"/>
              </a:spcBef>
              <a:spcAft>
                <a:spcPct val="0"/>
              </a:spcAft>
              <a:buClr>
                <a:srgbClr val="3368A8"/>
              </a:buClr>
              <a:buSzPct val="95000"/>
              <a:buFontTx/>
              <a:buChar char="•"/>
              <a:tabLst/>
              <a:defRPr/>
            </a:pPr>
            <a:r>
              <a:rPr lang="en-US" dirty="0" smtClean="0">
                <a:solidFill>
                  <a:schemeClr val="tx2"/>
                </a:solidFill>
                <a:latin typeface="Tahoma" pitchFamily="34" charset="0"/>
              </a:rPr>
              <a:t>Reamed open hole horizontal</a:t>
            </a:r>
          </a:p>
        </p:txBody>
      </p:sp>
      <p:sp>
        <p:nvSpPr>
          <p:cNvPr id="8" name="Freeform 5"/>
          <p:cNvSpPr>
            <a:spLocks/>
          </p:cNvSpPr>
          <p:nvPr/>
        </p:nvSpPr>
        <p:spPr bwMode="auto">
          <a:xfrm>
            <a:off x="1246188" y="5324586"/>
            <a:ext cx="7602537" cy="811212"/>
          </a:xfrm>
          <a:custGeom>
            <a:avLst/>
            <a:gdLst>
              <a:gd name="T0" fmla="*/ 0 w 4789"/>
              <a:gd name="T1" fmla="*/ 2147483647 h 511"/>
              <a:gd name="T2" fmla="*/ 2147483647 w 4789"/>
              <a:gd name="T3" fmla="*/ 2147483647 h 511"/>
              <a:gd name="T4" fmla="*/ 2147483647 w 4789"/>
              <a:gd name="T5" fmla="*/ 2147483647 h 511"/>
              <a:gd name="T6" fmla="*/ 2147483647 w 4789"/>
              <a:gd name="T7" fmla="*/ 2147483647 h 511"/>
              <a:gd name="T8" fmla="*/ 2147483647 w 4789"/>
              <a:gd name="T9" fmla="*/ 2147483647 h 511"/>
              <a:gd name="T10" fmla="*/ 2147483647 w 4789"/>
              <a:gd name="T11" fmla="*/ 2147483647 h 511"/>
              <a:gd name="T12" fmla="*/ 2147483647 w 4789"/>
              <a:gd name="T13" fmla="*/ 2147483647 h 511"/>
              <a:gd name="T14" fmla="*/ 2147483647 w 4789"/>
              <a:gd name="T15" fmla="*/ 2147483647 h 511"/>
              <a:gd name="T16" fmla="*/ 2147483647 w 4789"/>
              <a:gd name="T17" fmla="*/ 2147483647 h 511"/>
              <a:gd name="T18" fmla="*/ 2147483647 w 4789"/>
              <a:gd name="T19" fmla="*/ 2147483647 h 511"/>
              <a:gd name="T20" fmla="*/ 2147483647 w 4789"/>
              <a:gd name="T21" fmla="*/ 2147483647 h 511"/>
              <a:gd name="T22" fmla="*/ 2147483647 w 4789"/>
              <a:gd name="T23" fmla="*/ 2147483647 h 511"/>
              <a:gd name="T24" fmla="*/ 2147483647 w 4789"/>
              <a:gd name="T25" fmla="*/ 2147483647 h 511"/>
              <a:gd name="T26" fmla="*/ 2147483647 w 4789"/>
              <a:gd name="T27" fmla="*/ 2147483647 h 511"/>
              <a:gd name="T28" fmla="*/ 2147483647 w 4789"/>
              <a:gd name="T29" fmla="*/ 2147483647 h 511"/>
              <a:gd name="T30" fmla="*/ 2147483647 w 4789"/>
              <a:gd name="T31" fmla="*/ 2147483647 h 511"/>
              <a:gd name="T32" fmla="*/ 2147483647 w 4789"/>
              <a:gd name="T33" fmla="*/ 0 h 511"/>
              <a:gd name="T34" fmla="*/ 2147483647 w 4789"/>
              <a:gd name="T35" fmla="*/ 2147483647 h 511"/>
              <a:gd name="T36" fmla="*/ 2147483647 w 4789"/>
              <a:gd name="T37" fmla="*/ 2147483647 h 511"/>
              <a:gd name="T38" fmla="*/ 2147483647 w 4789"/>
              <a:gd name="T39" fmla="*/ 2147483647 h 511"/>
              <a:gd name="T40" fmla="*/ 2147483647 w 4789"/>
              <a:gd name="T41" fmla="*/ 2147483647 h 511"/>
              <a:gd name="T42" fmla="*/ 2147483647 w 4789"/>
              <a:gd name="T43" fmla="*/ 2147483647 h 511"/>
              <a:gd name="T44" fmla="*/ 2147483647 w 4789"/>
              <a:gd name="T45" fmla="*/ 2147483647 h 511"/>
              <a:gd name="T46" fmla="*/ 2147483647 w 4789"/>
              <a:gd name="T47" fmla="*/ 2147483647 h 511"/>
              <a:gd name="T48" fmla="*/ 2147483647 w 4789"/>
              <a:gd name="T49" fmla="*/ 2147483647 h 511"/>
              <a:gd name="T50" fmla="*/ 0 w 4789"/>
              <a:gd name="T51" fmla="*/ 2147483647 h 511"/>
              <a:gd name="T52" fmla="*/ 2147483647 w 4789"/>
              <a:gd name="T53" fmla="*/ 2147483647 h 51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789"/>
              <a:gd name="T82" fmla="*/ 0 h 511"/>
              <a:gd name="T83" fmla="*/ 4789 w 4789"/>
              <a:gd name="T84" fmla="*/ 511 h 51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789" h="511">
                <a:moveTo>
                  <a:pt x="0" y="510"/>
                </a:moveTo>
                <a:cubicBezTo>
                  <a:pt x="10" y="508"/>
                  <a:pt x="22" y="511"/>
                  <a:pt x="30" y="504"/>
                </a:cubicBezTo>
                <a:cubicBezTo>
                  <a:pt x="36" y="499"/>
                  <a:pt x="29" y="484"/>
                  <a:pt x="36" y="480"/>
                </a:cubicBezTo>
                <a:cubicBezTo>
                  <a:pt x="48" y="473"/>
                  <a:pt x="64" y="476"/>
                  <a:pt x="78" y="474"/>
                </a:cubicBezTo>
                <a:cubicBezTo>
                  <a:pt x="105" y="434"/>
                  <a:pt x="119" y="443"/>
                  <a:pt x="174" y="438"/>
                </a:cubicBezTo>
                <a:cubicBezTo>
                  <a:pt x="309" y="446"/>
                  <a:pt x="342" y="449"/>
                  <a:pt x="504" y="444"/>
                </a:cubicBezTo>
                <a:cubicBezTo>
                  <a:pt x="868" y="420"/>
                  <a:pt x="589" y="432"/>
                  <a:pt x="1404" y="426"/>
                </a:cubicBezTo>
                <a:cubicBezTo>
                  <a:pt x="1892" y="440"/>
                  <a:pt x="2380" y="437"/>
                  <a:pt x="2868" y="432"/>
                </a:cubicBezTo>
                <a:cubicBezTo>
                  <a:pt x="3334" y="277"/>
                  <a:pt x="4044" y="429"/>
                  <a:pt x="4608" y="414"/>
                </a:cubicBezTo>
                <a:cubicBezTo>
                  <a:pt x="4620" y="412"/>
                  <a:pt x="4661" y="406"/>
                  <a:pt x="4674" y="402"/>
                </a:cubicBezTo>
                <a:cubicBezTo>
                  <a:pt x="4686" y="399"/>
                  <a:pt x="4710" y="390"/>
                  <a:pt x="4710" y="390"/>
                </a:cubicBezTo>
                <a:cubicBezTo>
                  <a:pt x="4727" y="373"/>
                  <a:pt x="4738" y="356"/>
                  <a:pt x="4758" y="342"/>
                </a:cubicBezTo>
                <a:cubicBezTo>
                  <a:pt x="4778" y="312"/>
                  <a:pt x="4779" y="280"/>
                  <a:pt x="4788" y="246"/>
                </a:cubicBezTo>
                <a:cubicBezTo>
                  <a:pt x="4786" y="210"/>
                  <a:pt x="4789" y="173"/>
                  <a:pt x="4782" y="138"/>
                </a:cubicBezTo>
                <a:cubicBezTo>
                  <a:pt x="4781" y="131"/>
                  <a:pt x="4769" y="132"/>
                  <a:pt x="4764" y="126"/>
                </a:cubicBezTo>
                <a:cubicBezTo>
                  <a:pt x="4742" y="98"/>
                  <a:pt x="4747" y="63"/>
                  <a:pt x="4716" y="42"/>
                </a:cubicBezTo>
                <a:cubicBezTo>
                  <a:pt x="4696" y="13"/>
                  <a:pt x="4659" y="8"/>
                  <a:pt x="4626" y="0"/>
                </a:cubicBezTo>
                <a:cubicBezTo>
                  <a:pt x="4072" y="6"/>
                  <a:pt x="3583" y="26"/>
                  <a:pt x="3018" y="30"/>
                </a:cubicBezTo>
                <a:cubicBezTo>
                  <a:pt x="2975" y="44"/>
                  <a:pt x="3027" y="24"/>
                  <a:pt x="2982" y="54"/>
                </a:cubicBezTo>
                <a:cubicBezTo>
                  <a:pt x="2960" y="69"/>
                  <a:pt x="2930" y="63"/>
                  <a:pt x="2904" y="66"/>
                </a:cubicBezTo>
                <a:cubicBezTo>
                  <a:pt x="2822" y="93"/>
                  <a:pt x="2646" y="90"/>
                  <a:pt x="2646" y="90"/>
                </a:cubicBezTo>
                <a:cubicBezTo>
                  <a:pt x="2198" y="80"/>
                  <a:pt x="1750" y="92"/>
                  <a:pt x="1302" y="96"/>
                </a:cubicBezTo>
                <a:cubicBezTo>
                  <a:pt x="1003" y="139"/>
                  <a:pt x="397" y="93"/>
                  <a:pt x="108" y="90"/>
                </a:cubicBezTo>
                <a:cubicBezTo>
                  <a:pt x="83" y="82"/>
                  <a:pt x="56" y="77"/>
                  <a:pt x="36" y="60"/>
                </a:cubicBezTo>
                <a:cubicBezTo>
                  <a:pt x="29" y="55"/>
                  <a:pt x="25" y="47"/>
                  <a:pt x="18" y="42"/>
                </a:cubicBezTo>
                <a:cubicBezTo>
                  <a:pt x="13" y="38"/>
                  <a:pt x="0" y="36"/>
                  <a:pt x="0" y="36"/>
                </a:cubicBezTo>
                <a:lnTo>
                  <a:pt x="30" y="12"/>
                </a:lnTo>
              </a:path>
            </a:pathLst>
          </a:custGeom>
          <a:noFill/>
          <a:ln w="9525">
            <a:noFill/>
            <a:round/>
            <a:headEnd/>
            <a:tailEnd/>
          </a:ln>
        </p:spPr>
        <p:txBody>
          <a:bodyPr/>
          <a:lstStyle/>
          <a:p>
            <a:endParaRPr lang="en-US" dirty="0"/>
          </a:p>
        </p:txBody>
      </p:sp>
      <p:sp>
        <p:nvSpPr>
          <p:cNvPr id="9" name="Text Box 6"/>
          <p:cNvSpPr txBox="1">
            <a:spLocks noChangeArrowheads="1"/>
          </p:cNvSpPr>
          <p:nvPr/>
        </p:nvSpPr>
        <p:spPr bwMode="auto">
          <a:xfrm>
            <a:off x="1004888" y="4664186"/>
            <a:ext cx="1127125" cy="517525"/>
          </a:xfrm>
          <a:prstGeom prst="rect">
            <a:avLst/>
          </a:prstGeom>
          <a:noFill/>
          <a:ln w="9525" algn="ctr">
            <a:noFill/>
            <a:miter lim="800000"/>
            <a:headEnd/>
            <a:tailEnd/>
          </a:ln>
        </p:spPr>
        <p:txBody>
          <a:bodyPr wrap="none">
            <a:spAutoFit/>
          </a:bodyPr>
          <a:lstStyle/>
          <a:p>
            <a:r>
              <a:rPr lang="en-US" sz="1400" dirty="0">
                <a:latin typeface="Arial Narrow" pitchFamily="34" charset="0"/>
                <a:ea typeface="ＭＳ Ｐゴシック"/>
                <a:cs typeface="ＭＳ Ｐゴシック"/>
              </a:rPr>
              <a:t>5-1/2” OD </a:t>
            </a:r>
          </a:p>
          <a:p>
            <a:r>
              <a:rPr lang="en-US" sz="1400" dirty="0">
                <a:latin typeface="Arial Narrow" pitchFamily="34" charset="0"/>
                <a:ea typeface="ＭＳ Ｐゴシック"/>
                <a:cs typeface="ＭＳ Ｐゴシック"/>
              </a:rPr>
              <a:t>20 #/ft. Casing</a:t>
            </a:r>
          </a:p>
        </p:txBody>
      </p:sp>
      <p:sp>
        <p:nvSpPr>
          <p:cNvPr id="10" name="Text Box 7"/>
          <p:cNvSpPr txBox="1">
            <a:spLocks noChangeArrowheads="1"/>
          </p:cNvSpPr>
          <p:nvPr/>
        </p:nvSpPr>
        <p:spPr bwMode="auto">
          <a:xfrm>
            <a:off x="5122863" y="5984986"/>
            <a:ext cx="879475" cy="517525"/>
          </a:xfrm>
          <a:prstGeom prst="rect">
            <a:avLst/>
          </a:prstGeom>
          <a:noFill/>
          <a:ln w="9525" algn="ctr">
            <a:noFill/>
            <a:miter lim="800000"/>
            <a:headEnd/>
            <a:tailEnd/>
          </a:ln>
        </p:spPr>
        <p:txBody>
          <a:bodyPr wrap="none">
            <a:spAutoFit/>
          </a:bodyPr>
          <a:lstStyle/>
          <a:p>
            <a:pPr algn="ctr"/>
            <a:r>
              <a:rPr lang="en-US" sz="1400" dirty="0">
                <a:latin typeface="Arial Narrow" pitchFamily="34" charset="0"/>
                <a:ea typeface="ＭＳ Ｐゴシック"/>
                <a:cs typeface="ＭＳ Ｐゴシック"/>
              </a:rPr>
              <a:t>4-5/8” ID </a:t>
            </a:r>
          </a:p>
          <a:p>
            <a:pPr algn="ctr"/>
            <a:r>
              <a:rPr lang="en-US" sz="1400" dirty="0">
                <a:latin typeface="Arial Narrow" pitchFamily="34" charset="0"/>
                <a:ea typeface="ＭＳ Ｐゴシック"/>
                <a:cs typeface="ＭＳ Ｐゴシック"/>
              </a:rPr>
              <a:t>Open Hole</a:t>
            </a:r>
          </a:p>
        </p:txBody>
      </p:sp>
      <p:sp>
        <p:nvSpPr>
          <p:cNvPr id="11" name="Rectangle 8"/>
          <p:cNvSpPr>
            <a:spLocks noChangeArrowheads="1"/>
          </p:cNvSpPr>
          <p:nvPr/>
        </p:nvSpPr>
        <p:spPr bwMode="auto">
          <a:xfrm>
            <a:off x="7508875" y="5576998"/>
            <a:ext cx="1023938" cy="304800"/>
          </a:xfrm>
          <a:prstGeom prst="rect">
            <a:avLst/>
          </a:prstGeom>
          <a:noFill/>
          <a:ln w="9525" algn="ctr">
            <a:noFill/>
            <a:miter lim="800000"/>
            <a:headEnd/>
            <a:tailEnd/>
          </a:ln>
        </p:spPr>
        <p:txBody>
          <a:bodyPr wrap="none">
            <a:spAutoFit/>
          </a:bodyPr>
          <a:lstStyle/>
          <a:p>
            <a:r>
              <a:rPr lang="en-US" sz="1400" dirty="0">
                <a:latin typeface="Arial Narrow" pitchFamily="34" charset="0"/>
                <a:ea typeface="ＭＳ Ｐゴシック"/>
                <a:cs typeface="ＭＳ Ｐゴシック"/>
              </a:rPr>
              <a:t>TD = 17,011’</a:t>
            </a:r>
          </a:p>
        </p:txBody>
      </p:sp>
      <p:grpSp>
        <p:nvGrpSpPr>
          <p:cNvPr id="12" name="Group 9"/>
          <p:cNvGrpSpPr>
            <a:grpSpLocks/>
          </p:cNvGrpSpPr>
          <p:nvPr/>
        </p:nvGrpSpPr>
        <p:grpSpPr bwMode="auto">
          <a:xfrm>
            <a:off x="566738" y="3171936"/>
            <a:ext cx="6921500" cy="3352800"/>
            <a:chOff x="394" y="1692"/>
            <a:chExt cx="4360" cy="2112"/>
          </a:xfrm>
        </p:grpSpPr>
        <p:pic>
          <p:nvPicPr>
            <p:cNvPr id="13" name="Picture 10" descr="SPETightGas_Frac-Point7"/>
            <p:cNvPicPr>
              <a:picLocks noChangeAspect="1" noChangeArrowheads="1"/>
            </p:cNvPicPr>
            <p:nvPr/>
          </p:nvPicPr>
          <p:blipFill>
            <a:blip r:embed="rId4"/>
            <a:srcRect/>
            <a:stretch>
              <a:fillRect/>
            </a:stretch>
          </p:blipFill>
          <p:spPr bwMode="auto">
            <a:xfrm>
              <a:off x="394" y="1692"/>
              <a:ext cx="4360" cy="2091"/>
            </a:xfrm>
            <a:prstGeom prst="rect">
              <a:avLst/>
            </a:prstGeom>
            <a:noFill/>
            <a:ln w="9525">
              <a:noFill/>
              <a:miter lim="800000"/>
              <a:headEnd/>
              <a:tailEnd/>
            </a:ln>
          </p:spPr>
        </p:pic>
        <p:sp>
          <p:nvSpPr>
            <p:cNvPr id="14" name="Text Box 11"/>
            <p:cNvSpPr txBox="1">
              <a:spLocks noChangeArrowheads="1"/>
            </p:cNvSpPr>
            <p:nvPr/>
          </p:nvSpPr>
          <p:spPr bwMode="auto">
            <a:xfrm>
              <a:off x="633" y="3478"/>
              <a:ext cx="655" cy="326"/>
            </a:xfrm>
            <a:prstGeom prst="rect">
              <a:avLst/>
            </a:prstGeom>
            <a:noFill/>
            <a:ln w="9525" algn="ctr">
              <a:noFill/>
              <a:miter lim="800000"/>
              <a:headEnd/>
              <a:tailEnd/>
            </a:ln>
          </p:spPr>
          <p:txBody>
            <a:bodyPr wrap="none">
              <a:spAutoFit/>
            </a:bodyPr>
            <a:lstStyle/>
            <a:p>
              <a:pPr algn="ctr"/>
              <a:r>
                <a:rPr lang="en-US" sz="1400" dirty="0">
                  <a:latin typeface="Arial Narrow" pitchFamily="34" charset="0"/>
                  <a:ea typeface="ＭＳ Ｐゴシック"/>
                  <a:cs typeface="ＭＳ Ｐゴシック"/>
                </a:rPr>
                <a:t>3-1/2” OD </a:t>
              </a:r>
            </a:p>
            <a:p>
              <a:pPr algn="ctr"/>
              <a:r>
                <a:rPr lang="en-US" sz="1400" dirty="0">
                  <a:latin typeface="Arial Narrow" pitchFamily="34" charset="0"/>
                  <a:ea typeface="ＭＳ Ｐゴシック"/>
                  <a:cs typeface="ＭＳ Ｐゴシック"/>
                </a:rPr>
                <a:t>9.3 #/ft. Liner</a:t>
              </a:r>
            </a:p>
          </p:txBody>
        </p:sp>
      </p:grpSp>
      <p:pic>
        <p:nvPicPr>
          <p:cNvPr id="15" name="Picture 12"/>
          <p:cNvPicPr>
            <a:picLocks noChangeAspect="1" noChangeArrowheads="1"/>
          </p:cNvPicPr>
          <p:nvPr/>
        </p:nvPicPr>
        <p:blipFill>
          <a:blip r:embed="rId5"/>
          <a:srcRect/>
          <a:stretch>
            <a:fillRect/>
          </a:stretch>
        </p:blipFill>
        <p:spPr bwMode="auto">
          <a:xfrm>
            <a:off x="4489450" y="2560748"/>
            <a:ext cx="4654550" cy="2597150"/>
          </a:xfrm>
          <a:prstGeom prst="rect">
            <a:avLst/>
          </a:prstGeom>
          <a:noFill/>
          <a:ln w="9525" algn="ctr">
            <a:noFill/>
            <a:miter lim="800000"/>
            <a:headEnd/>
            <a:tailEnd/>
          </a:ln>
        </p:spPr>
      </p:pic>
      <p:sp>
        <p:nvSpPr>
          <p:cNvPr id="16" name="Line 13"/>
          <p:cNvSpPr>
            <a:spLocks noChangeShapeType="1"/>
          </p:cNvSpPr>
          <p:nvPr/>
        </p:nvSpPr>
        <p:spPr bwMode="auto">
          <a:xfrm flipH="1" flipV="1">
            <a:off x="4387850" y="2998898"/>
            <a:ext cx="2486025" cy="190500"/>
          </a:xfrm>
          <a:prstGeom prst="line">
            <a:avLst/>
          </a:prstGeom>
          <a:noFill/>
          <a:ln w="19050">
            <a:solidFill>
              <a:schemeClr val="tx1"/>
            </a:solidFill>
            <a:prstDash val="dash"/>
            <a:round/>
            <a:headEnd type="triangle" w="med" len="med"/>
            <a:tailEnd/>
          </a:ln>
        </p:spPr>
        <p:txBody>
          <a:bodyPr/>
          <a:lstStyle/>
          <a:p>
            <a:endParaRPr lang="en-US" dirty="0"/>
          </a:p>
        </p:txBody>
      </p:sp>
      <p:sp>
        <p:nvSpPr>
          <p:cNvPr id="17" name="Rectangle 14"/>
          <p:cNvSpPr>
            <a:spLocks noChangeArrowheads="1"/>
          </p:cNvSpPr>
          <p:nvPr/>
        </p:nvSpPr>
        <p:spPr bwMode="auto">
          <a:xfrm>
            <a:off x="1301750" y="1900348"/>
            <a:ext cx="7432675" cy="1692275"/>
          </a:xfrm>
          <a:prstGeom prst="rect">
            <a:avLst/>
          </a:prstGeom>
          <a:noFill/>
          <a:ln w="9525">
            <a:noFill/>
            <a:miter lim="800000"/>
            <a:headEnd/>
            <a:tailEnd/>
          </a:ln>
        </p:spPr>
        <p:txBody>
          <a:bodyPr/>
          <a:lstStyle/>
          <a:p>
            <a:pPr marL="171450" indent="-171450" eaLnBrk="0" hangingPunct="0">
              <a:lnSpc>
                <a:spcPct val="90000"/>
              </a:lnSpc>
              <a:spcBef>
                <a:spcPct val="20000"/>
              </a:spcBef>
              <a:buClr>
                <a:srgbClr val="003EA3"/>
              </a:buClr>
              <a:buSzPct val="95000"/>
              <a:buFontTx/>
              <a:buChar char="•"/>
            </a:pPr>
            <a:r>
              <a:rPr lang="en-US" dirty="0">
                <a:solidFill>
                  <a:schemeClr val="tx2"/>
                </a:solidFill>
                <a:latin typeface="Tahoma" pitchFamily="34" charset="0"/>
              </a:rPr>
              <a:t>Installed a 4-stage multi-zone fracture completion system size: 435-281</a:t>
            </a:r>
          </a:p>
        </p:txBody>
      </p:sp>
      <p:sp>
        <p:nvSpPr>
          <p:cNvPr id="18" name="Rectangle 15"/>
          <p:cNvSpPr>
            <a:spLocks noChangeArrowheads="1"/>
          </p:cNvSpPr>
          <p:nvPr/>
        </p:nvSpPr>
        <p:spPr bwMode="auto">
          <a:xfrm>
            <a:off x="1308100" y="2373423"/>
            <a:ext cx="7432675" cy="1692275"/>
          </a:xfrm>
          <a:prstGeom prst="rect">
            <a:avLst/>
          </a:prstGeom>
          <a:noFill/>
          <a:ln w="9525">
            <a:noFill/>
            <a:miter lim="800000"/>
            <a:headEnd/>
            <a:tailEnd/>
          </a:ln>
        </p:spPr>
        <p:txBody>
          <a:bodyPr/>
          <a:lstStyle/>
          <a:p>
            <a:pPr marL="171450" indent="-171450" eaLnBrk="0" hangingPunct="0">
              <a:lnSpc>
                <a:spcPct val="90000"/>
              </a:lnSpc>
              <a:spcBef>
                <a:spcPct val="20000"/>
              </a:spcBef>
              <a:buClr>
                <a:srgbClr val="003EA3"/>
              </a:buClr>
              <a:buSzPct val="95000"/>
            </a:pPr>
            <a:r>
              <a:rPr lang="en-US" sz="2400" u="sng" dirty="0">
                <a:solidFill>
                  <a:schemeClr val="tx2"/>
                </a:solidFill>
                <a:latin typeface="Tahoma" pitchFamily="34" charset="0"/>
              </a:rPr>
              <a:t>Results:</a:t>
            </a:r>
          </a:p>
          <a:p>
            <a:pPr marL="171450" indent="-171450" eaLnBrk="0" hangingPunct="0">
              <a:lnSpc>
                <a:spcPct val="90000"/>
              </a:lnSpc>
              <a:spcBef>
                <a:spcPct val="20000"/>
              </a:spcBef>
              <a:buClr>
                <a:srgbClr val="003EA3"/>
              </a:buClr>
              <a:buSzPct val="95000"/>
              <a:buFontTx/>
              <a:buChar char="•"/>
            </a:pPr>
            <a:r>
              <a:rPr lang="en-US" dirty="0">
                <a:solidFill>
                  <a:schemeClr val="tx2"/>
                </a:solidFill>
                <a:latin typeface="Tahoma" pitchFamily="34" charset="0"/>
              </a:rPr>
              <a:t>&gt;3X production increase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10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1000"/>
                                        <p:tgtEl>
                                          <p:spTgt spid="18"/>
                                        </p:tgtEl>
                                      </p:cBhvr>
                                    </p:animEffect>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up)">
                                      <p:cBhvr>
                                        <p:cTn id="23"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18" grpId="0"/>
    </p:bld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0038" y="1219200"/>
            <a:ext cx="8615362" cy="4613275"/>
          </a:xfrm>
        </p:spPr>
        <p:txBody>
          <a:bodyPr/>
          <a:lstStyle/>
          <a:p>
            <a:r>
              <a:rPr lang="en-US" sz="2000" dirty="0" smtClean="0"/>
              <a:t>Deployment Date: May 2010</a:t>
            </a:r>
          </a:p>
          <a:p>
            <a:r>
              <a:rPr lang="en-US" sz="2000" dirty="0" smtClean="0"/>
              <a:t>FracPoint w/ monitoring capabilities</a:t>
            </a:r>
          </a:p>
          <a:p>
            <a:pPr lvl="1"/>
            <a:r>
              <a:rPr lang="en-US" sz="2000" dirty="0" smtClean="0"/>
              <a:t>10-stages across a 10,000 ft lateral</a:t>
            </a:r>
          </a:p>
          <a:p>
            <a:pPr lvl="1"/>
            <a:r>
              <a:rPr lang="en-US" sz="2000" dirty="0" smtClean="0"/>
              <a:t>Distributed Temperature Sensor (DTS) fiber optic line</a:t>
            </a:r>
          </a:p>
          <a:p>
            <a:pPr lvl="1"/>
            <a:r>
              <a:rPr lang="en-US" sz="2000" dirty="0" smtClean="0"/>
              <a:t>5 Pressure/Temperature (PT) gages, placed every other stage</a:t>
            </a:r>
          </a:p>
          <a:p>
            <a:pPr lvl="1"/>
            <a:r>
              <a:rPr lang="en-US" sz="2000" dirty="0" smtClean="0"/>
              <a:t>Custom REPackers and Frac Sleeves w/ feed-through capabilities</a:t>
            </a:r>
          </a:p>
          <a:p>
            <a:pPr marL="0" lvl="1" indent="0">
              <a:buFont typeface="Arial" pitchFamily="34" charset="0"/>
              <a:buChar char="•"/>
            </a:pPr>
            <a:r>
              <a:rPr lang="en-US" sz="2000" dirty="0" smtClean="0"/>
              <a:t> Still in Operation with only 2/3 of fiber Line intact</a:t>
            </a:r>
          </a:p>
          <a:p>
            <a:pPr lvl="1"/>
            <a:endParaRPr lang="en-US" dirty="0"/>
          </a:p>
        </p:txBody>
      </p:sp>
      <p:sp>
        <p:nvSpPr>
          <p:cNvPr id="4" name="Footer Placeholder 3"/>
          <p:cNvSpPr>
            <a:spLocks noGrp="1"/>
          </p:cNvSpPr>
          <p:nvPr>
            <p:ph type="ftr" sz="quarter" idx="10"/>
          </p:nvPr>
        </p:nvSpPr>
        <p:spPr/>
        <p:txBody>
          <a:bodyPr/>
          <a:lstStyle/>
          <a:p>
            <a:r>
              <a:rPr lang="en-US" dirty="0" smtClean="0"/>
              <a:t>© 2010 Baker Hughes Incorporated. All Rights Reserved. </a:t>
            </a:r>
            <a:endParaRPr lang="en-US" dirty="0"/>
          </a:p>
        </p:txBody>
      </p:sp>
      <p:sp>
        <p:nvSpPr>
          <p:cNvPr id="5" name="Slide Number Placeholder 4"/>
          <p:cNvSpPr>
            <a:spLocks noGrp="1"/>
          </p:cNvSpPr>
          <p:nvPr>
            <p:ph type="sldNum" sz="quarter" idx="11"/>
          </p:nvPr>
        </p:nvSpPr>
        <p:spPr/>
        <p:txBody>
          <a:bodyPr/>
          <a:lstStyle/>
          <a:p>
            <a:fld id="{A56923B4-CC07-46A7-AECB-9AC6052AC0E9}" type="slidenum">
              <a:rPr lang="en-US" smtClean="0"/>
              <a:pPr/>
              <a:t>72</a:t>
            </a:fld>
            <a:endParaRPr lang="en-US" dirty="0"/>
          </a:p>
        </p:txBody>
      </p:sp>
      <p:pic>
        <p:nvPicPr>
          <p:cNvPr id="6" name="Content Placeholder 8"/>
          <p:cNvPicPr>
            <a:picLocks noChangeAspect="1"/>
          </p:cNvPicPr>
          <p:nvPr/>
        </p:nvPicPr>
        <p:blipFill>
          <a:blip r:embed="rId2">
            <a:extLst>
              <a:ext uri="{28A0092B-C50C-407E-A947-70E740481C1C}">
                <a14:useLocalDpi xmlns:a="http://schemas.openxmlformats.org/drawingml/2006/main" xmlns:r="http://schemas.openxmlformats.org/officeDocument/2006/relationships" xmlns:p="http://schemas.openxmlformats.org/presentationml/2006/main" xmlns:a14="http://schemas.microsoft.com/office/drawing/2010/main" xmlns="" xmlns:mv="urn:schemas-microsoft-com:mac:vml" xmlns:mc="http://schemas.openxmlformats.org/markup-compatibility/2006" val="0"/>
              </a:ext>
            </a:extLst>
          </a:blip>
          <a:stretch>
            <a:fillRect/>
          </a:stretch>
        </p:blipFill>
        <p:spPr bwMode="auto">
          <a:xfrm>
            <a:off x="390661" y="3927456"/>
            <a:ext cx="8430484" cy="2218218"/>
          </a:xfrm>
          <a:prstGeom prst="rect">
            <a:avLst/>
          </a:prstGeom>
          <a:ln>
            <a:noFill/>
          </a:ln>
          <a:effectLst/>
        </p:spPr>
      </p:pic>
      <p:sp>
        <p:nvSpPr>
          <p:cNvPr id="7" name="Title 1"/>
          <p:cNvSpPr txBox="1">
            <a:spLocks/>
          </p:cNvSpPr>
          <p:nvPr/>
        </p:nvSpPr>
        <p:spPr bwMode="auto">
          <a:xfrm>
            <a:off x="782638" y="374650"/>
            <a:ext cx="8602662" cy="54451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0" cap="none" spc="0" normalizeH="0" baseline="0" noProof="0" dirty="0" err="1" smtClean="0">
                <a:ln>
                  <a:noFill/>
                </a:ln>
                <a:solidFill>
                  <a:srgbClr val="FFFFFF"/>
                </a:solidFill>
                <a:effectLst/>
                <a:uLnTx/>
                <a:uFillTx/>
                <a:latin typeface="Arial"/>
                <a:ea typeface="ＭＳ Ｐゴシック" pitchFamily="-109" charset="-128"/>
                <a:cs typeface="ＭＳ Ｐゴシック" pitchFamily="-109" charset="-128"/>
              </a:rPr>
              <a:t>FracPoint</a:t>
            </a:r>
            <a:r>
              <a:rPr kumimoji="0" lang="en-US" sz="3200" b="0" i="0" u="none" strike="noStrike" kern="0" cap="none" spc="0" normalizeH="0" baseline="0" noProof="0" dirty="0" smtClean="0">
                <a:ln>
                  <a:noFill/>
                </a:ln>
                <a:solidFill>
                  <a:srgbClr val="FFFFFF"/>
                </a:solidFill>
                <a:effectLst/>
                <a:uLnTx/>
                <a:uFillTx/>
                <a:latin typeface="Arial"/>
                <a:ea typeface="ＭＳ Ｐゴシック" pitchFamily="-109" charset="-128"/>
                <a:cs typeface="ＭＳ Ｐゴシック" pitchFamily="-109" charset="-128"/>
              </a:rPr>
              <a:t>™ w/ Integral Real-Time Monitoring</a:t>
            </a:r>
            <a:endParaRPr kumimoji="0" lang="en-US" sz="3200" b="0" i="0" u="none" strike="noStrike" kern="0" cap="none" spc="0" normalizeH="0" baseline="0" noProof="0" dirty="0">
              <a:ln>
                <a:noFill/>
              </a:ln>
              <a:solidFill>
                <a:srgbClr val="FFFFFF"/>
              </a:solidFill>
              <a:effectLst/>
              <a:uLnTx/>
              <a:uFillTx/>
              <a:latin typeface="Arial"/>
              <a:ea typeface="ＭＳ Ｐゴシック" pitchFamily="-109" charset="-128"/>
              <a:cs typeface="ＭＳ Ｐゴシック" pitchFamily="-109" charset="-128"/>
            </a:endParaRPr>
          </a:p>
        </p:txBody>
      </p:sp>
      <p:sp>
        <p:nvSpPr>
          <p:cNvPr id="8" name="Text Placeholder 2"/>
          <p:cNvSpPr txBox="1">
            <a:spLocks/>
          </p:cNvSpPr>
          <p:nvPr/>
        </p:nvSpPr>
        <p:spPr>
          <a:xfrm>
            <a:off x="544513" y="853374"/>
            <a:ext cx="6592887" cy="284163"/>
          </a:xfrm>
          <a:prstGeom prst="rect">
            <a:avLst/>
          </a:prstGeom>
        </p:spPr>
        <p:txBody>
          <a:bodyPr>
            <a:noAutofit/>
          </a:bodyPr>
          <a:lstStyle/>
          <a:p>
            <a:pPr>
              <a:defRPr/>
            </a:pPr>
            <a:r>
              <a:rPr lang="en-US" sz="1400" dirty="0" smtClean="0">
                <a:solidFill>
                  <a:srgbClr val="FFFFFF"/>
                </a:solidFill>
              </a:rPr>
              <a:t>Case History – </a:t>
            </a:r>
            <a:r>
              <a:rPr lang="en-US" sz="1400" dirty="0" err="1" smtClean="0">
                <a:solidFill>
                  <a:srgbClr val="FFFFFF"/>
                </a:solidFill>
              </a:rPr>
              <a:t>Bakken</a:t>
            </a:r>
            <a:r>
              <a:rPr lang="en-US" sz="1400" dirty="0" smtClean="0">
                <a:solidFill>
                  <a:srgbClr val="FFFFFF"/>
                </a:solidFill>
              </a:rPr>
              <a:t>/Tree Forks, ND</a:t>
            </a:r>
            <a:endParaRPr lang="en-US" sz="1400" dirty="0">
              <a:solidFill>
                <a:srgbClr val="FFFFFF"/>
              </a:solidFill>
            </a:endParaRPr>
          </a:p>
        </p:txBody>
      </p:sp>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12"/>
          <p:cNvGrpSpPr/>
          <p:nvPr/>
        </p:nvGrpSpPr>
        <p:grpSpPr>
          <a:xfrm>
            <a:off x="374274" y="2268855"/>
            <a:ext cx="7297542" cy="4300109"/>
            <a:chOff x="191394" y="2195703"/>
            <a:chExt cx="7297542" cy="4300109"/>
          </a:xfrm>
        </p:grpSpPr>
        <p:pic>
          <p:nvPicPr>
            <p:cNvPr id="3075" name="Picture 3"/>
            <p:cNvPicPr>
              <a:picLocks noChangeAspect="1" noChangeArrowheads="1"/>
            </p:cNvPicPr>
            <p:nvPr/>
          </p:nvPicPr>
          <p:blipFill>
            <a:blip r:embed="rId2" cstate="print"/>
            <a:srcRect/>
            <a:stretch>
              <a:fillRect/>
            </a:stretch>
          </p:blipFill>
          <p:spPr bwMode="auto">
            <a:xfrm>
              <a:off x="191394" y="2195703"/>
              <a:ext cx="7191375" cy="4210050"/>
            </a:xfrm>
            <a:prstGeom prst="rect">
              <a:avLst/>
            </a:prstGeom>
            <a:noFill/>
            <a:ln w="9525">
              <a:noFill/>
              <a:miter lim="800000"/>
              <a:headEnd/>
              <a:tailEnd/>
            </a:ln>
          </p:spPr>
        </p:pic>
        <p:sp>
          <p:nvSpPr>
            <p:cNvPr id="9" name="TextBox 8"/>
            <p:cNvSpPr txBox="1"/>
            <p:nvPr/>
          </p:nvSpPr>
          <p:spPr>
            <a:xfrm>
              <a:off x="3136392" y="6126480"/>
              <a:ext cx="1892808" cy="369332"/>
            </a:xfrm>
            <a:prstGeom prst="rect">
              <a:avLst/>
            </a:prstGeom>
            <a:noFill/>
          </p:spPr>
          <p:txBody>
            <a:bodyPr wrap="square" rtlCol="0">
              <a:spAutoFit/>
            </a:bodyPr>
            <a:lstStyle/>
            <a:p>
              <a:r>
                <a:rPr lang="en-US" dirty="0" smtClean="0">
                  <a:solidFill>
                    <a:srgbClr val="0070C0"/>
                  </a:solidFill>
                  <a:latin typeface="+mn-lt"/>
                </a:rPr>
                <a:t>Baker Fiber Line</a:t>
              </a:r>
              <a:endParaRPr lang="en-US" dirty="0">
                <a:solidFill>
                  <a:srgbClr val="0070C0"/>
                </a:solidFill>
                <a:latin typeface="+mn-lt"/>
              </a:endParaRPr>
            </a:p>
          </p:txBody>
        </p:sp>
        <p:sp>
          <p:nvSpPr>
            <p:cNvPr id="10" name="TextBox 9"/>
            <p:cNvSpPr txBox="1"/>
            <p:nvPr/>
          </p:nvSpPr>
          <p:spPr>
            <a:xfrm>
              <a:off x="5596128" y="5254752"/>
              <a:ext cx="1892808" cy="369332"/>
            </a:xfrm>
            <a:prstGeom prst="rect">
              <a:avLst/>
            </a:prstGeom>
            <a:noFill/>
          </p:spPr>
          <p:txBody>
            <a:bodyPr wrap="square" rtlCol="0">
              <a:spAutoFit/>
            </a:bodyPr>
            <a:lstStyle/>
            <a:p>
              <a:r>
                <a:rPr lang="en-US" dirty="0" smtClean="0">
                  <a:solidFill>
                    <a:srgbClr val="0070C0"/>
                  </a:solidFill>
                  <a:latin typeface="+mn-lt"/>
                </a:rPr>
                <a:t>Baker TEC Line</a:t>
              </a:r>
              <a:endParaRPr lang="en-US" dirty="0">
                <a:solidFill>
                  <a:srgbClr val="0070C0"/>
                </a:solidFill>
                <a:latin typeface="+mn-lt"/>
              </a:endParaRPr>
            </a:p>
          </p:txBody>
        </p:sp>
        <p:cxnSp>
          <p:nvCxnSpPr>
            <p:cNvPr id="12" name="Straight Arrow Connector 11"/>
            <p:cNvCxnSpPr/>
            <p:nvPr/>
          </p:nvCxnSpPr>
          <p:spPr>
            <a:xfrm rot="10800000" flipV="1">
              <a:off x="5184648" y="5532120"/>
              <a:ext cx="539496" cy="301752"/>
            </a:xfrm>
            <a:prstGeom prst="straightConnector1">
              <a:avLst/>
            </a:prstGeom>
            <a:ln>
              <a:solidFill>
                <a:srgbClr val="0D69AC"/>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a:stCxn id="9" idx="1"/>
            </p:cNvCxnSpPr>
            <p:nvPr/>
          </p:nvCxnSpPr>
          <p:spPr>
            <a:xfrm rot="10800000">
              <a:off x="2688336" y="5961888"/>
              <a:ext cx="448056" cy="349258"/>
            </a:xfrm>
            <a:prstGeom prst="straightConnector1">
              <a:avLst/>
            </a:prstGeom>
            <a:ln>
              <a:solidFill>
                <a:srgbClr val="0D69AC"/>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grpSp>
      <p:sp>
        <p:nvSpPr>
          <p:cNvPr id="3" name="Content Placeholder 2"/>
          <p:cNvSpPr>
            <a:spLocks noGrp="1"/>
          </p:cNvSpPr>
          <p:nvPr>
            <p:ph idx="1"/>
          </p:nvPr>
        </p:nvSpPr>
        <p:spPr>
          <a:xfrm>
            <a:off x="1146048" y="1188720"/>
            <a:ext cx="7997952" cy="2770632"/>
          </a:xfrm>
        </p:spPr>
        <p:txBody>
          <a:bodyPr>
            <a:normAutofit fontScale="70000" lnSpcReduction="20000"/>
          </a:bodyPr>
          <a:lstStyle/>
          <a:p>
            <a:r>
              <a:rPr lang="en-US" b="1" dirty="0" smtClean="0"/>
              <a:t>Project Details:</a:t>
            </a:r>
          </a:p>
          <a:p>
            <a:pPr lvl="1"/>
            <a:r>
              <a:rPr lang="en-US" sz="2000" dirty="0" smtClean="0"/>
              <a:t>Date : May 11, 2010</a:t>
            </a:r>
          </a:p>
          <a:p>
            <a:pPr lvl="1"/>
            <a:r>
              <a:rPr lang="en-US" sz="2000" dirty="0" smtClean="0"/>
              <a:t>Type: Oil Producer	Lateral Length: </a:t>
            </a:r>
            <a:r>
              <a:rPr lang="en-US" sz="2000" b="1" dirty="0" smtClean="0"/>
              <a:t>10,000 </a:t>
            </a:r>
            <a:r>
              <a:rPr lang="en-US" sz="2000" dirty="0" smtClean="0"/>
              <a:t>ft</a:t>
            </a:r>
          </a:p>
          <a:p>
            <a:pPr lvl="1"/>
            <a:r>
              <a:rPr lang="en-US" sz="2000" dirty="0" smtClean="0"/>
              <a:t>Lateral Casing: 4-1/2”</a:t>
            </a:r>
          </a:p>
          <a:p>
            <a:pPr lvl="1"/>
            <a:r>
              <a:rPr lang="en-US" sz="2000" dirty="0" smtClean="0"/>
              <a:t>Main Bore Casing: 5”</a:t>
            </a:r>
          </a:p>
          <a:p>
            <a:pPr lvl="1"/>
            <a:r>
              <a:rPr lang="en-US" sz="2000" dirty="0" smtClean="0"/>
              <a:t>Number of Stages: </a:t>
            </a:r>
            <a:r>
              <a:rPr lang="en-US" sz="2000" b="1" dirty="0" smtClean="0"/>
              <a:t>10</a:t>
            </a:r>
            <a:r>
              <a:rPr lang="en-US" sz="2000" dirty="0" smtClean="0"/>
              <a:t> </a:t>
            </a:r>
            <a:r>
              <a:rPr lang="en-US" sz="2000" b="1" dirty="0" smtClean="0"/>
              <a:t>Stage FracPoint System</a:t>
            </a:r>
          </a:p>
          <a:p>
            <a:pPr lvl="1"/>
            <a:r>
              <a:rPr lang="en-US" sz="2000" b="1" dirty="0" smtClean="0"/>
              <a:t>Gauges:</a:t>
            </a:r>
            <a:r>
              <a:rPr lang="en-US" sz="2000" dirty="0" smtClean="0"/>
              <a:t> </a:t>
            </a:r>
            <a:r>
              <a:rPr lang="en-US" sz="2000" b="1" dirty="0" smtClean="0"/>
              <a:t>(5) SurSens “150” pressure and temperature</a:t>
            </a:r>
          </a:p>
          <a:p>
            <a:pPr lvl="1"/>
            <a:r>
              <a:rPr lang="en-US" sz="2000" b="1" dirty="0" smtClean="0"/>
              <a:t>Fiber Optic: (1) DTS (Distributed Temperature Sensor)</a:t>
            </a:r>
          </a:p>
          <a:p>
            <a:pPr lvl="1"/>
            <a:r>
              <a:rPr lang="en-US" sz="2000" dirty="0" smtClean="0"/>
              <a:t>Clamps: Cannon special low profile clamps O/S </a:t>
            </a:r>
            <a:r>
              <a:rPr lang="en-US" sz="2000" dirty="0" err="1" smtClean="0"/>
              <a:t>Tbg</a:t>
            </a:r>
            <a:r>
              <a:rPr lang="en-US" sz="2000" dirty="0" smtClean="0"/>
              <a:t>.</a:t>
            </a:r>
          </a:p>
          <a:p>
            <a:pPr lvl="1"/>
            <a:r>
              <a:rPr lang="en-US" sz="2000" dirty="0" smtClean="0"/>
              <a:t>Special Feed Through Sleeves and </a:t>
            </a:r>
            <a:r>
              <a:rPr lang="en-US" sz="2000" b="1" dirty="0" smtClean="0"/>
              <a:t>RE Packers</a:t>
            </a:r>
          </a:p>
          <a:p>
            <a:pPr marL="173038" lvl="1" indent="-173038">
              <a:buFont typeface="Arial" pitchFamily="34" charset="0"/>
              <a:buChar char="•"/>
            </a:pPr>
            <a:r>
              <a:rPr lang="en-US" sz="2400" b="1" dirty="0" smtClean="0"/>
              <a:t>Status:</a:t>
            </a:r>
          </a:p>
          <a:p>
            <a:pPr marL="173038" lvl="1" indent="-173038">
              <a:spcBef>
                <a:spcPts val="0"/>
              </a:spcBef>
              <a:buNone/>
            </a:pPr>
            <a:r>
              <a:rPr lang="en-US" sz="2400" b="1" dirty="0" smtClean="0"/>
              <a:t>	</a:t>
            </a:r>
            <a:r>
              <a:rPr lang="en-US" sz="2000" dirty="0" smtClean="0"/>
              <a:t>− FO cable severed; data </a:t>
            </a:r>
            <a:r>
              <a:rPr lang="en-US" sz="2000" dirty="0" err="1" smtClean="0"/>
              <a:t>fr</a:t>
            </a:r>
            <a:r>
              <a:rPr lang="en-US" sz="2000" dirty="0" smtClean="0"/>
              <a:t> </a:t>
            </a:r>
            <a:r>
              <a:rPr lang="en-US" sz="1800" dirty="0" smtClean="0"/>
              <a:t>2/3 </a:t>
            </a:r>
            <a:r>
              <a:rPr lang="en-US" sz="2000" dirty="0" smtClean="0"/>
              <a:t>Well </a:t>
            </a:r>
          </a:p>
        </p:txBody>
      </p:sp>
      <p:sp>
        <p:nvSpPr>
          <p:cNvPr id="4" name="Footer Placeholder 3"/>
          <p:cNvSpPr>
            <a:spLocks noGrp="1"/>
          </p:cNvSpPr>
          <p:nvPr>
            <p:ph type="ftr" sz="quarter" idx="10"/>
          </p:nvPr>
        </p:nvSpPr>
        <p:spPr/>
        <p:txBody>
          <a:bodyPr/>
          <a:lstStyle/>
          <a:p>
            <a:pPr>
              <a:defRPr/>
            </a:pPr>
            <a:r>
              <a:rPr lang="en-US" dirty="0" smtClean="0"/>
              <a:t>© 2010 Baker Hughes Incorporated. All Rights Reserved.</a:t>
            </a:r>
            <a:endParaRPr lang="en-US" dirty="0"/>
          </a:p>
        </p:txBody>
      </p:sp>
      <p:sp>
        <p:nvSpPr>
          <p:cNvPr id="5" name="Slide Number Placeholder 4"/>
          <p:cNvSpPr>
            <a:spLocks noGrp="1"/>
          </p:cNvSpPr>
          <p:nvPr>
            <p:ph type="sldNum" sz="quarter" idx="11"/>
          </p:nvPr>
        </p:nvSpPr>
        <p:spPr/>
        <p:txBody>
          <a:bodyPr/>
          <a:lstStyle/>
          <a:p>
            <a:pPr>
              <a:defRPr/>
            </a:pPr>
            <a:fld id="{A55F5CC8-ADD8-4E8B-A5CA-C5B1A4577EB0}" type="slidenum">
              <a:rPr lang="en-US" smtClean="0"/>
              <a:pPr>
                <a:defRPr/>
              </a:pPr>
              <a:t>73</a:t>
            </a:fld>
            <a:endParaRPr lang="en-US" dirty="0"/>
          </a:p>
        </p:txBody>
      </p:sp>
      <p:sp>
        <p:nvSpPr>
          <p:cNvPr id="11" name="Rectangle 2"/>
          <p:cNvSpPr txBox="1">
            <a:spLocks noChangeArrowheads="1"/>
          </p:cNvSpPr>
          <p:nvPr/>
        </p:nvSpPr>
        <p:spPr>
          <a:xfrm>
            <a:off x="693738" y="314325"/>
            <a:ext cx="8229600" cy="835025"/>
          </a:xfrm>
          <a:prstGeom prst="rect">
            <a:avLst/>
          </a:prstGeom>
        </p:spPr>
        <p:txBody>
          <a:bodyPr anchor="ctr" anchorCtr="0"/>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3000" kern="0" dirty="0" smtClean="0">
                <a:solidFill>
                  <a:srgbClr val="FFFFFF"/>
                </a:solidFill>
                <a:latin typeface="Arial"/>
                <a:ea typeface="ＭＳ Ｐゴシック" pitchFamily="-109" charset="-128"/>
                <a:cs typeface="ＭＳ Ｐゴシック" pitchFamily="-109" charset="-128"/>
              </a:rPr>
              <a:t>FracPoint w/ Fiber Optic Monitoring </a:t>
            </a:r>
          </a:p>
          <a:p>
            <a:pPr marL="0" marR="0" lvl="0" indent="0" algn="l" defTabSz="914400" rtl="0" eaLnBrk="1" fontAlgn="base" latinLnBrk="0" hangingPunct="1">
              <a:lnSpc>
                <a:spcPct val="100000"/>
              </a:lnSpc>
              <a:spcBef>
                <a:spcPct val="0"/>
              </a:spcBef>
              <a:spcAft>
                <a:spcPct val="0"/>
              </a:spcAft>
              <a:buClrTx/>
              <a:buSzTx/>
              <a:buFontTx/>
              <a:buNone/>
              <a:tabLst/>
              <a:defRPr/>
            </a:pPr>
            <a:r>
              <a:rPr lang="en-US" sz="3000" kern="0" dirty="0" smtClean="0">
                <a:solidFill>
                  <a:srgbClr val="FFFFFF"/>
                </a:solidFill>
                <a:latin typeface="Arial"/>
                <a:ea typeface="ＭＳ Ｐゴシック" pitchFamily="-109" charset="-128"/>
                <a:cs typeface="ＭＳ Ｐゴシック" pitchFamily="-109" charset="-128"/>
              </a:rPr>
              <a:t>Case History – </a:t>
            </a:r>
            <a:r>
              <a:rPr lang="en-US" sz="3000" kern="0" dirty="0" err="1" smtClean="0">
                <a:solidFill>
                  <a:srgbClr val="FFFFFF"/>
                </a:solidFill>
                <a:latin typeface="Arial"/>
                <a:ea typeface="ＭＳ Ｐゴシック" pitchFamily="-109" charset="-128"/>
                <a:cs typeface="ＭＳ Ｐゴシック" pitchFamily="-109" charset="-128"/>
              </a:rPr>
              <a:t>Bakken</a:t>
            </a:r>
            <a:r>
              <a:rPr lang="en-US" sz="3000" kern="0" dirty="0" smtClean="0">
                <a:solidFill>
                  <a:srgbClr val="FFFFFF"/>
                </a:solidFill>
                <a:latin typeface="Arial"/>
                <a:ea typeface="ＭＳ Ｐゴシック" pitchFamily="-109" charset="-128"/>
                <a:cs typeface="ＭＳ Ｐゴシック" pitchFamily="-109" charset="-128"/>
              </a:rPr>
              <a:t>/Three Forks, ND</a:t>
            </a:r>
            <a:endParaRPr kumimoji="0" lang="en-US" sz="3000" b="0" i="0" u="none" strike="noStrike" kern="0" cap="none" spc="0" normalizeH="0" baseline="0" noProof="0" dirty="0">
              <a:ln>
                <a:noFill/>
              </a:ln>
              <a:solidFill>
                <a:srgbClr val="FFFFFF"/>
              </a:solidFill>
              <a:effectLst/>
              <a:uLnTx/>
              <a:uFillTx/>
              <a:latin typeface="Arial"/>
              <a:ea typeface="ＭＳ Ｐゴシック" pitchFamily="-109" charset="-128"/>
              <a:cs typeface="ＭＳ Ｐゴシック" pitchFamily="-109" charset="-12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0" end="10"/>
                                            </p:txEl>
                                          </p:spTgt>
                                        </p:tgtEl>
                                        <p:attrNameLst>
                                          <p:attrName>style.visibility</p:attrName>
                                        </p:attrNameLst>
                                      </p:cBhvr>
                                      <p:to>
                                        <p:strVal val="visible"/>
                                      </p:to>
                                    </p:set>
                                    <p:animEffect transition="in" filter="dissolve">
                                      <p:cBhvr>
                                        <p:cTn id="7" dur="500"/>
                                        <p:tgtEl>
                                          <p:spTgt spid="3">
                                            <p:txEl>
                                              <p:pRg st="10" end="1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11" end="11"/>
                                            </p:txEl>
                                          </p:spTgt>
                                        </p:tgtEl>
                                        <p:attrNameLst>
                                          <p:attrName>style.visibility</p:attrName>
                                        </p:attrNameLst>
                                      </p:cBhvr>
                                      <p:to>
                                        <p:strVal val="visible"/>
                                      </p:to>
                                    </p:set>
                                    <p:animEffect transition="in" filter="dissolve">
                                      <p:cBhvr>
                                        <p:cTn id="10"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596900" y="185738"/>
            <a:ext cx="8229600" cy="1143000"/>
          </a:xfrm>
        </p:spPr>
        <p:txBody>
          <a:bodyPr>
            <a:normAutofit/>
          </a:bodyPr>
          <a:lstStyle/>
          <a:p>
            <a:r>
              <a:rPr lang="en-US" sz="3200" dirty="0" smtClean="0">
                <a:solidFill>
                  <a:srgbClr val="FFFFFF"/>
                </a:solidFill>
                <a:latin typeface="Arial"/>
                <a:cs typeface="Arial"/>
              </a:rPr>
              <a:t>IN-Tallic™ Disintegrating Frac Balls</a:t>
            </a:r>
            <a:endParaRPr lang="en-US" sz="3200" dirty="0">
              <a:solidFill>
                <a:srgbClr val="FFFFFF"/>
              </a:solidFill>
              <a:latin typeface="Arial"/>
              <a:cs typeface="Arial"/>
            </a:endParaRPr>
          </a:p>
        </p:txBody>
      </p:sp>
      <p:sp>
        <p:nvSpPr>
          <p:cNvPr id="4" name="Footer Placeholder 3"/>
          <p:cNvSpPr>
            <a:spLocks noGrp="1"/>
          </p:cNvSpPr>
          <p:nvPr>
            <p:ph type="ftr" sz="quarter" idx="10"/>
          </p:nvPr>
        </p:nvSpPr>
        <p:spPr/>
        <p:txBody>
          <a:bodyPr/>
          <a:lstStyle/>
          <a:p>
            <a:r>
              <a:rPr lang="en-US" dirty="0" smtClean="0"/>
              <a:t>© 2010 Baker Hughes Incorporated. All Rights Reserved. </a:t>
            </a:r>
            <a:endParaRPr lang="en-US" dirty="0"/>
          </a:p>
        </p:txBody>
      </p:sp>
      <p:sp>
        <p:nvSpPr>
          <p:cNvPr id="5" name="Slide Number Placeholder 4"/>
          <p:cNvSpPr>
            <a:spLocks noGrp="1"/>
          </p:cNvSpPr>
          <p:nvPr>
            <p:ph type="sldNum" sz="quarter" idx="11"/>
          </p:nvPr>
        </p:nvSpPr>
        <p:spPr/>
        <p:txBody>
          <a:bodyPr/>
          <a:lstStyle/>
          <a:p>
            <a:fld id="{A56923B4-CC07-46A7-AECB-9AC6052AC0E9}" type="slidenum">
              <a:rPr lang="en-US" smtClean="0"/>
              <a:pPr/>
              <a:t>74</a:t>
            </a:fld>
            <a:endParaRPr lang="en-US" dirty="0"/>
          </a:p>
        </p:txBody>
      </p:sp>
      <p:pic>
        <p:nvPicPr>
          <p:cNvPr id="6" name="Picture 5"/>
          <p:cNvPicPr>
            <a:picLocks noChangeAspect="1" noChangeArrowheads="1"/>
          </p:cNvPicPr>
          <p:nvPr/>
        </p:nvPicPr>
        <p:blipFill>
          <a:blip r:embed="rId2"/>
          <a:srcRect/>
          <a:stretch>
            <a:fillRect/>
          </a:stretch>
        </p:blipFill>
        <p:spPr bwMode="auto">
          <a:xfrm>
            <a:off x="620232" y="2135371"/>
            <a:ext cx="7832725" cy="32654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6" name="TextBox 25"/>
          <p:cNvSpPr txBox="1"/>
          <p:nvPr/>
        </p:nvSpPr>
        <p:spPr>
          <a:xfrm>
            <a:off x="396029" y="1286447"/>
            <a:ext cx="5577259" cy="769441"/>
          </a:xfrm>
          <a:prstGeom prst="rect">
            <a:avLst/>
          </a:prstGeom>
          <a:noFill/>
        </p:spPr>
        <p:txBody>
          <a:bodyPr wrap="square" rtlCol="0">
            <a:spAutoFit/>
          </a:bodyPr>
          <a:lstStyle/>
          <a:p>
            <a:r>
              <a:rPr lang="en-US" dirty="0" smtClean="0"/>
              <a:t>Controlled Electrolytic Metallic (CEM) Technology</a:t>
            </a:r>
          </a:p>
          <a:p>
            <a:endParaRPr lang="en-US" sz="800" dirty="0" smtClean="0"/>
          </a:p>
          <a:p>
            <a:r>
              <a:rPr lang="en-US" dirty="0" smtClean="0"/>
              <a:t>Test Parameters: 150 deg F, 3% KCL</a:t>
            </a:r>
            <a:endParaRPr lang="en-US" dirty="0"/>
          </a:p>
        </p:txBody>
      </p:sp>
      <p:sp>
        <p:nvSpPr>
          <p:cNvPr id="27" name="TextBox 26"/>
          <p:cNvSpPr txBox="1"/>
          <p:nvPr/>
        </p:nvSpPr>
        <p:spPr>
          <a:xfrm>
            <a:off x="3487478" y="2254103"/>
            <a:ext cx="1233377" cy="369332"/>
          </a:xfrm>
          <a:prstGeom prst="rect">
            <a:avLst/>
          </a:prstGeom>
          <a:noFill/>
        </p:spPr>
        <p:txBody>
          <a:bodyPr wrap="square" rtlCol="0">
            <a:spAutoFit/>
          </a:bodyPr>
          <a:lstStyle/>
          <a:p>
            <a:r>
              <a:rPr lang="en-US" dirty="0" smtClean="0"/>
              <a:t>3.500-in.</a:t>
            </a:r>
            <a:endParaRPr lang="en-US" dirty="0"/>
          </a:p>
        </p:txBody>
      </p:sp>
      <p:sp>
        <p:nvSpPr>
          <p:cNvPr id="28" name="TextBox 27"/>
          <p:cNvSpPr txBox="1"/>
          <p:nvPr/>
        </p:nvSpPr>
        <p:spPr>
          <a:xfrm>
            <a:off x="5426148" y="2736111"/>
            <a:ext cx="1233377" cy="369332"/>
          </a:xfrm>
          <a:prstGeom prst="rect">
            <a:avLst/>
          </a:prstGeom>
          <a:noFill/>
        </p:spPr>
        <p:txBody>
          <a:bodyPr wrap="square" rtlCol="0">
            <a:spAutoFit/>
          </a:bodyPr>
          <a:lstStyle/>
          <a:p>
            <a:r>
              <a:rPr lang="en-US" dirty="0" smtClean="0"/>
              <a:t>2.877-in.</a:t>
            </a:r>
            <a:endParaRPr lang="en-US" dirty="0"/>
          </a:p>
        </p:txBody>
      </p:sp>
      <p:sp>
        <p:nvSpPr>
          <p:cNvPr id="29" name="TextBox 28"/>
          <p:cNvSpPr txBox="1"/>
          <p:nvPr/>
        </p:nvSpPr>
        <p:spPr>
          <a:xfrm>
            <a:off x="7159256" y="3193311"/>
            <a:ext cx="1233377" cy="369332"/>
          </a:xfrm>
          <a:prstGeom prst="rect">
            <a:avLst/>
          </a:prstGeom>
          <a:noFill/>
        </p:spPr>
        <p:txBody>
          <a:bodyPr wrap="square" rtlCol="0">
            <a:spAutoFit/>
          </a:bodyPr>
          <a:lstStyle/>
          <a:p>
            <a:r>
              <a:rPr lang="en-US" dirty="0" smtClean="0"/>
              <a:t>1.520-in.</a:t>
            </a:r>
            <a:endParaRPr lang="en-US" dirty="0"/>
          </a:p>
        </p:txBody>
      </p:sp>
      <p:sp>
        <p:nvSpPr>
          <p:cNvPr id="31" name="Right Arrow Callout 30"/>
          <p:cNvSpPr/>
          <p:nvPr/>
        </p:nvSpPr>
        <p:spPr>
          <a:xfrm>
            <a:off x="2030818" y="5656519"/>
            <a:ext cx="1148316" cy="478465"/>
          </a:xfrm>
          <a:prstGeom prst="rightArrow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22 hrs</a:t>
            </a:r>
            <a:endParaRPr lang="en-US" sz="1400" dirty="0"/>
          </a:p>
        </p:txBody>
      </p:sp>
      <p:sp>
        <p:nvSpPr>
          <p:cNvPr id="32" name="Right Arrow Callout 31"/>
          <p:cNvSpPr/>
          <p:nvPr/>
        </p:nvSpPr>
        <p:spPr>
          <a:xfrm>
            <a:off x="3200399" y="5649431"/>
            <a:ext cx="1715386" cy="478465"/>
          </a:xfrm>
          <a:prstGeom prst="rightArrow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80 hrs</a:t>
            </a:r>
            <a:endParaRPr lang="en-US" sz="1400" dirty="0"/>
          </a:p>
        </p:txBody>
      </p:sp>
      <p:sp>
        <p:nvSpPr>
          <p:cNvPr id="12" name="Right Arrow Callout 11"/>
          <p:cNvSpPr/>
          <p:nvPr/>
        </p:nvSpPr>
        <p:spPr>
          <a:xfrm>
            <a:off x="4919330" y="5649432"/>
            <a:ext cx="1896139" cy="478465"/>
          </a:xfrm>
          <a:prstGeom prst="rightArrow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~110 hrs</a:t>
            </a:r>
            <a:endParaRPr lang="en-US" sz="1400" dirty="0"/>
          </a:p>
        </p:txBody>
      </p:sp>
      <p:sp>
        <p:nvSpPr>
          <p:cNvPr id="13" name="Right Arrow Callout 12"/>
          <p:cNvSpPr/>
          <p:nvPr/>
        </p:nvSpPr>
        <p:spPr>
          <a:xfrm>
            <a:off x="6836735" y="5663607"/>
            <a:ext cx="1435395" cy="478465"/>
          </a:xfrm>
          <a:prstGeom prst="rightArrow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~250 hrs</a:t>
            </a:r>
            <a:endParaRPr lang="en-US" sz="1400" dirty="0"/>
          </a:p>
        </p:txBody>
      </p:sp>
      <p:sp>
        <p:nvSpPr>
          <p:cNvPr id="15" name="TextBox 14"/>
          <p:cNvSpPr txBox="1"/>
          <p:nvPr/>
        </p:nvSpPr>
        <p:spPr>
          <a:xfrm>
            <a:off x="393404" y="5571460"/>
            <a:ext cx="1775638" cy="646331"/>
          </a:xfrm>
          <a:prstGeom prst="rect">
            <a:avLst/>
          </a:prstGeom>
          <a:noFill/>
        </p:spPr>
        <p:txBody>
          <a:bodyPr wrap="square" rtlCol="0">
            <a:spAutoFit/>
          </a:bodyPr>
          <a:lstStyle/>
          <a:p>
            <a:r>
              <a:rPr lang="en-US" dirty="0" smtClean="0"/>
              <a:t>Test Begins w/ </a:t>
            </a:r>
          </a:p>
          <a:p>
            <a:r>
              <a:rPr lang="en-US" dirty="0" smtClean="0"/>
              <a:t>Ball on Seat</a:t>
            </a:r>
            <a:endParaRPr lang="en-US" dirty="0"/>
          </a:p>
        </p:txBody>
      </p:sp>
      <p:sp>
        <p:nvSpPr>
          <p:cNvPr id="16" name="TextBox 15"/>
          <p:cNvSpPr txBox="1"/>
          <p:nvPr/>
        </p:nvSpPr>
        <p:spPr>
          <a:xfrm>
            <a:off x="3327990" y="6297281"/>
            <a:ext cx="1620957" cy="369332"/>
          </a:xfrm>
          <a:prstGeom prst="rect">
            <a:avLst/>
          </a:prstGeom>
          <a:noFill/>
        </p:spPr>
        <p:txBody>
          <a:bodyPr wrap="none" rtlCol="0">
            <a:spAutoFit/>
          </a:bodyPr>
          <a:lstStyle/>
          <a:p>
            <a:r>
              <a:rPr lang="en-US" dirty="0" smtClean="0"/>
              <a:t>Ball Unseated</a:t>
            </a:r>
            <a:endParaRPr lang="en-US" dirty="0"/>
          </a:p>
        </p:txBody>
      </p:sp>
      <p:cxnSp>
        <p:nvCxnSpPr>
          <p:cNvPr id="19" name="Shape 18"/>
          <p:cNvCxnSpPr/>
          <p:nvPr/>
        </p:nvCxnSpPr>
        <p:spPr>
          <a:xfrm rot="10800000">
            <a:off x="3157870" y="6209415"/>
            <a:ext cx="233916" cy="272533"/>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9" name="Chart 8"/>
          <p:cNvGraphicFramePr>
            <a:graphicFrameLocks/>
          </p:cNvGraphicFramePr>
          <p:nvPr/>
        </p:nvGraphicFramePr>
        <p:xfrm>
          <a:off x="463138" y="1389412"/>
          <a:ext cx="8360228" cy="4203865"/>
        </p:xfrm>
        <a:graphic>
          <a:graphicData uri="http://schemas.openxmlformats.org/drawingml/2006/chart">
            <c:chart xmlns:c="http://schemas.openxmlformats.org/drawingml/2006/chart" xmlns:r="http://schemas.openxmlformats.org/officeDocument/2006/relationships" r:id="rId3"/>
          </a:graphicData>
        </a:graphic>
      </p:graphicFrame>
      <p:sp>
        <p:nvSpPr>
          <p:cNvPr id="4" name="Footer Placeholder 3"/>
          <p:cNvSpPr>
            <a:spLocks noGrp="1"/>
          </p:cNvSpPr>
          <p:nvPr>
            <p:ph type="ftr" sz="quarter" idx="10"/>
          </p:nvPr>
        </p:nvSpPr>
        <p:spPr/>
        <p:txBody>
          <a:bodyPr/>
          <a:lstStyle/>
          <a:p>
            <a:pPr>
              <a:defRPr/>
            </a:pPr>
            <a:r>
              <a:rPr lang="en-US" dirty="0" smtClean="0"/>
              <a:t>© 2009 Baker Hughes Incorporated. All Rights Reserved.</a:t>
            </a:r>
            <a:endParaRPr lang="en-US" dirty="0"/>
          </a:p>
        </p:txBody>
      </p:sp>
      <p:sp>
        <p:nvSpPr>
          <p:cNvPr id="5" name="Slide Number Placeholder 4"/>
          <p:cNvSpPr>
            <a:spLocks noGrp="1"/>
          </p:cNvSpPr>
          <p:nvPr>
            <p:ph type="sldNum" sz="quarter" idx="11"/>
          </p:nvPr>
        </p:nvSpPr>
        <p:spPr>
          <a:xfrm>
            <a:off x="133350" y="6669088"/>
            <a:ext cx="485775" cy="176212"/>
          </a:xfrm>
          <a:prstGeom prst="rect">
            <a:avLst/>
          </a:prstGeom>
        </p:spPr>
        <p:txBody>
          <a:bodyPr/>
          <a:lstStyle/>
          <a:p>
            <a:pPr>
              <a:defRPr/>
            </a:pPr>
            <a:fld id="{E459357C-513D-49B8-AD27-BE9008C1A9CD}" type="slidenum">
              <a:rPr lang="en-US" smtClean="0"/>
              <a:pPr>
                <a:defRPr/>
              </a:pPr>
              <a:t>75</a:t>
            </a:fld>
            <a:endParaRPr lang="en-US" dirty="0"/>
          </a:p>
        </p:txBody>
      </p:sp>
      <p:sp>
        <p:nvSpPr>
          <p:cNvPr id="73739" name="Content Placeholder 2"/>
          <p:cNvSpPr txBox="1">
            <a:spLocks/>
          </p:cNvSpPr>
          <p:nvPr/>
        </p:nvSpPr>
        <p:spPr bwMode="auto">
          <a:xfrm>
            <a:off x="491671" y="5771535"/>
            <a:ext cx="8229600" cy="678815"/>
          </a:xfrm>
          <a:prstGeom prst="rect">
            <a:avLst/>
          </a:prstGeom>
          <a:noFill/>
          <a:ln w="9525">
            <a:noFill/>
            <a:miter lim="800000"/>
            <a:headEnd/>
            <a:tailEnd/>
          </a:ln>
        </p:spPr>
        <p:txBody>
          <a:bodyPr/>
          <a:lstStyle/>
          <a:p>
            <a:pPr marL="171450" indent="-171450" algn="ctr">
              <a:spcBef>
                <a:spcPct val="20000"/>
              </a:spcBef>
              <a:buClr>
                <a:srgbClr val="003EA3"/>
              </a:buClr>
              <a:buSzPct val="95000"/>
            </a:pPr>
            <a:r>
              <a:rPr lang="en-US" sz="2000" dirty="0">
                <a:solidFill>
                  <a:schemeClr val="tx2"/>
                </a:solidFill>
                <a:latin typeface="Tahoma" pitchFamily="34" charset="0"/>
              </a:rPr>
              <a:t>Installations in the US, Canada, China, Mexico, and Middle </a:t>
            </a:r>
            <a:r>
              <a:rPr lang="en-US" sz="2000" dirty="0" smtClean="0">
                <a:solidFill>
                  <a:schemeClr val="tx2"/>
                </a:solidFill>
                <a:latin typeface="Tahoma" pitchFamily="34" charset="0"/>
              </a:rPr>
              <a:t>East</a:t>
            </a:r>
          </a:p>
        </p:txBody>
      </p:sp>
      <p:sp>
        <p:nvSpPr>
          <p:cNvPr id="7" name="Rectangle 2"/>
          <p:cNvSpPr txBox="1">
            <a:spLocks noChangeArrowheads="1"/>
          </p:cNvSpPr>
          <p:nvPr/>
        </p:nvSpPr>
        <p:spPr>
          <a:xfrm>
            <a:off x="693738" y="352425"/>
            <a:ext cx="8229600" cy="835025"/>
          </a:xfrm>
          <a:prstGeom prst="rect">
            <a:avLst/>
          </a:prstGeom>
        </p:spPr>
        <p:txBody>
          <a:bodyPr anchor="ctr" anchorCtr="0"/>
          <a:lstStyle/>
          <a:p>
            <a:pPr lvl="0" defTabSz="914400" fontAlgn="base">
              <a:spcBef>
                <a:spcPct val="0"/>
              </a:spcBef>
              <a:spcAft>
                <a:spcPct val="0"/>
              </a:spcAft>
              <a:defRPr/>
            </a:pPr>
            <a:r>
              <a:rPr lang="en-US" sz="3200" kern="0" dirty="0" err="1" smtClean="0">
                <a:solidFill>
                  <a:srgbClr val="FFFFFF"/>
                </a:solidFill>
                <a:latin typeface="Arial"/>
                <a:ea typeface="ＭＳ Ｐゴシック" pitchFamily="-109" charset="-128"/>
                <a:cs typeface="ＭＳ Ｐゴシック" pitchFamily="-109" charset="-128"/>
              </a:rPr>
              <a:t>FracPoint</a:t>
            </a:r>
            <a:r>
              <a:rPr lang="en-US" sz="3200" dirty="0" smtClean="0">
                <a:solidFill>
                  <a:srgbClr val="FFFFFF"/>
                </a:solidFill>
              </a:rPr>
              <a:t>™</a:t>
            </a:r>
            <a:r>
              <a:rPr lang="en-US" sz="3200" kern="0" dirty="0" smtClean="0">
                <a:solidFill>
                  <a:srgbClr val="FFFFFF"/>
                </a:solidFill>
                <a:latin typeface="Arial"/>
                <a:ea typeface="ＭＳ Ｐゴシック" pitchFamily="-109" charset="-128"/>
                <a:cs typeface="ＭＳ Ｐゴシック" pitchFamily="-109" charset="-128"/>
              </a:rPr>
              <a:t> </a:t>
            </a:r>
            <a:r>
              <a:rPr lang="en-US" sz="3200" kern="0" dirty="0" smtClean="0">
                <a:solidFill>
                  <a:srgbClr val="FFFFFF"/>
                </a:solidFill>
                <a:latin typeface="Arial"/>
                <a:ea typeface="ＭＳ Ｐゴシック" pitchFamily="-109" charset="-128"/>
                <a:cs typeface="ＭＳ Ｐゴシック" pitchFamily="-109" charset="-128"/>
              </a:rPr>
              <a:t>Installations</a:t>
            </a:r>
            <a:endParaRPr kumimoji="0" lang="en-US" sz="3200" b="0" i="0" u="none" strike="noStrike" kern="0" cap="none" spc="0" normalizeH="0" baseline="0" noProof="0" dirty="0">
              <a:ln>
                <a:noFill/>
              </a:ln>
              <a:solidFill>
                <a:srgbClr val="FFFFFF"/>
              </a:solidFill>
              <a:effectLst/>
              <a:uLnTx/>
              <a:uFillTx/>
              <a:latin typeface="Arial"/>
              <a:ea typeface="ＭＳ Ｐゴシック" pitchFamily="-109" charset="-128"/>
              <a:cs typeface="ＭＳ Ｐゴシック" pitchFamily="-109" charset="-128"/>
            </a:endParaRPr>
          </a:p>
        </p:txBody>
      </p:sp>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3038"/>
            <a:ext cx="8229600" cy="1143000"/>
          </a:xfrm>
        </p:spPr>
        <p:txBody>
          <a:bodyPr>
            <a:normAutofit/>
          </a:bodyPr>
          <a:lstStyle/>
          <a:p>
            <a:r>
              <a:rPr lang="en-US" sz="3200" dirty="0" smtClean="0">
                <a:solidFill>
                  <a:srgbClr val="FFFFFF"/>
                </a:solidFill>
                <a:latin typeface="Arial"/>
                <a:cs typeface="Arial"/>
              </a:rPr>
              <a:t>Cemented Long String System</a:t>
            </a:r>
            <a:endParaRPr lang="en-US" sz="3200" dirty="0">
              <a:solidFill>
                <a:srgbClr val="FFFFFF"/>
              </a:solidFill>
              <a:latin typeface="Arial"/>
              <a:cs typeface="Arial"/>
            </a:endParaRPr>
          </a:p>
        </p:txBody>
      </p:sp>
      <p:sp>
        <p:nvSpPr>
          <p:cNvPr id="4" name="Footer Placeholder 3"/>
          <p:cNvSpPr>
            <a:spLocks noGrp="1"/>
          </p:cNvSpPr>
          <p:nvPr>
            <p:ph type="ftr" sz="quarter" idx="10"/>
          </p:nvPr>
        </p:nvSpPr>
        <p:spPr/>
        <p:txBody>
          <a:bodyPr/>
          <a:lstStyle/>
          <a:p>
            <a:r>
              <a:rPr lang="en-US" smtClean="0"/>
              <a:t>© 2010 Baker Hughes Incorporated. All Rights Reserved. </a:t>
            </a:r>
            <a:endParaRPr lang="en-US" dirty="0"/>
          </a:p>
        </p:txBody>
      </p:sp>
      <p:sp>
        <p:nvSpPr>
          <p:cNvPr id="5" name="Slide Number Placeholder 4"/>
          <p:cNvSpPr>
            <a:spLocks noGrp="1"/>
          </p:cNvSpPr>
          <p:nvPr>
            <p:ph type="sldNum" sz="quarter" idx="11"/>
          </p:nvPr>
        </p:nvSpPr>
        <p:spPr/>
        <p:txBody>
          <a:bodyPr/>
          <a:lstStyle/>
          <a:p>
            <a:fld id="{A56923B4-CC07-46A7-AECB-9AC6052AC0E9}" type="slidenum">
              <a:rPr lang="en-US" smtClean="0"/>
              <a:pPr/>
              <a:t>76</a:t>
            </a:fld>
            <a:endParaRPr lang="en-US" dirty="0"/>
          </a:p>
        </p:txBody>
      </p:sp>
      <p:pic>
        <p:nvPicPr>
          <p:cNvPr id="6" name="Picture 2"/>
          <p:cNvPicPr>
            <a:picLocks noChangeAspect="1" noChangeArrowheads="1"/>
          </p:cNvPicPr>
          <p:nvPr/>
        </p:nvPicPr>
        <p:blipFill>
          <a:blip r:embed="rId2"/>
          <a:srcRect/>
          <a:stretch>
            <a:fillRect/>
          </a:stretch>
        </p:blipFill>
        <p:spPr bwMode="auto">
          <a:xfrm>
            <a:off x="0" y="1674421"/>
            <a:ext cx="9089197" cy="4273942"/>
          </a:xfrm>
          <a:prstGeom prst="rect">
            <a:avLst/>
          </a:prstGeom>
          <a:noFill/>
          <a:ln w="9525">
            <a:noFill/>
            <a:miter lim="800000"/>
            <a:headEnd/>
            <a:tailEnd/>
          </a:ln>
        </p:spPr>
      </p:pic>
      <p:sp>
        <p:nvSpPr>
          <p:cNvPr id="7" name="TextBox 6"/>
          <p:cNvSpPr txBox="1"/>
          <p:nvPr/>
        </p:nvSpPr>
        <p:spPr>
          <a:xfrm>
            <a:off x="8075222" y="3705102"/>
            <a:ext cx="1068778" cy="338554"/>
          </a:xfrm>
          <a:prstGeom prst="rect">
            <a:avLst/>
          </a:prstGeom>
          <a:noFill/>
        </p:spPr>
        <p:txBody>
          <a:bodyPr wrap="square" rtlCol="0">
            <a:spAutoFit/>
          </a:bodyPr>
          <a:lstStyle/>
          <a:p>
            <a:pPr algn="ctr"/>
            <a:r>
              <a:rPr lang="en-US" sz="1600" dirty="0" smtClean="0"/>
              <a:t>Openhole</a:t>
            </a:r>
            <a:endParaRPr lang="en-US" sz="1600" dirty="0"/>
          </a:p>
        </p:txBody>
      </p:sp>
      <p:sp>
        <p:nvSpPr>
          <p:cNvPr id="8" name="TextBox 7"/>
          <p:cNvSpPr txBox="1"/>
          <p:nvPr/>
        </p:nvSpPr>
        <p:spPr>
          <a:xfrm>
            <a:off x="8441378" y="4047507"/>
            <a:ext cx="1068778" cy="338554"/>
          </a:xfrm>
          <a:prstGeom prst="rect">
            <a:avLst/>
          </a:prstGeom>
          <a:noFill/>
        </p:spPr>
        <p:txBody>
          <a:bodyPr wrap="square" rtlCol="0">
            <a:spAutoFit/>
          </a:bodyPr>
          <a:lstStyle/>
          <a:p>
            <a:pPr algn="ctr"/>
            <a:r>
              <a:rPr lang="en-US" sz="1600" dirty="0" smtClean="0"/>
              <a:t>FS</a:t>
            </a:r>
            <a:endParaRPr lang="en-US" sz="1600" dirty="0"/>
          </a:p>
        </p:txBody>
      </p:sp>
      <p:sp>
        <p:nvSpPr>
          <p:cNvPr id="9" name="TextBox 8"/>
          <p:cNvSpPr txBox="1"/>
          <p:nvPr/>
        </p:nvSpPr>
        <p:spPr>
          <a:xfrm>
            <a:off x="8273144" y="5850578"/>
            <a:ext cx="1068778" cy="338554"/>
          </a:xfrm>
          <a:prstGeom prst="rect">
            <a:avLst/>
          </a:prstGeom>
          <a:noFill/>
        </p:spPr>
        <p:txBody>
          <a:bodyPr wrap="square" rtlCol="0">
            <a:spAutoFit/>
          </a:bodyPr>
          <a:lstStyle/>
          <a:p>
            <a:pPr algn="ctr"/>
            <a:r>
              <a:rPr lang="en-US" sz="1600" dirty="0" smtClean="0"/>
              <a:t>WIV</a:t>
            </a:r>
            <a:endParaRPr lang="en-US" sz="1600" dirty="0"/>
          </a:p>
        </p:txBody>
      </p:sp>
      <p:sp>
        <p:nvSpPr>
          <p:cNvPr id="10" name="TextBox 9"/>
          <p:cNvSpPr txBox="1"/>
          <p:nvPr/>
        </p:nvSpPr>
        <p:spPr>
          <a:xfrm>
            <a:off x="7574480" y="5781306"/>
            <a:ext cx="1068778" cy="338554"/>
          </a:xfrm>
          <a:prstGeom prst="rect">
            <a:avLst/>
          </a:prstGeom>
          <a:noFill/>
        </p:spPr>
        <p:txBody>
          <a:bodyPr wrap="square" rtlCol="0">
            <a:spAutoFit/>
          </a:bodyPr>
          <a:lstStyle/>
          <a:p>
            <a:pPr algn="ctr"/>
            <a:r>
              <a:rPr lang="en-US" sz="1600" dirty="0" smtClean="0"/>
              <a:t>P-Sleeve</a:t>
            </a:r>
            <a:endParaRPr lang="en-US" sz="1600" dirty="0"/>
          </a:p>
        </p:txBody>
      </p:sp>
      <p:sp>
        <p:nvSpPr>
          <p:cNvPr id="11" name="TextBox 10"/>
          <p:cNvSpPr txBox="1"/>
          <p:nvPr/>
        </p:nvSpPr>
        <p:spPr>
          <a:xfrm>
            <a:off x="2394858" y="5826827"/>
            <a:ext cx="1595251" cy="584775"/>
          </a:xfrm>
          <a:prstGeom prst="rect">
            <a:avLst/>
          </a:prstGeom>
          <a:noFill/>
        </p:spPr>
        <p:txBody>
          <a:bodyPr wrap="square" rtlCol="0">
            <a:spAutoFit/>
          </a:bodyPr>
          <a:lstStyle/>
          <a:p>
            <a:r>
              <a:rPr lang="en-US" sz="1600" dirty="0" smtClean="0"/>
              <a:t>Ball-Activated Frac Sleeve</a:t>
            </a:r>
            <a:endParaRPr lang="en-US" sz="1600" dirty="0"/>
          </a:p>
        </p:txBody>
      </p:sp>
      <p:sp>
        <p:nvSpPr>
          <p:cNvPr id="12" name="TextBox 11"/>
          <p:cNvSpPr txBox="1"/>
          <p:nvPr/>
        </p:nvSpPr>
        <p:spPr>
          <a:xfrm>
            <a:off x="3441864" y="3857502"/>
            <a:ext cx="3077689" cy="584775"/>
          </a:xfrm>
          <a:prstGeom prst="rect">
            <a:avLst/>
          </a:prstGeom>
          <a:noFill/>
        </p:spPr>
        <p:txBody>
          <a:bodyPr wrap="square" rtlCol="0">
            <a:spAutoFit/>
          </a:bodyPr>
          <a:lstStyle/>
          <a:p>
            <a:pPr algn="ctr"/>
            <a:r>
              <a:rPr lang="en-US" sz="1600" dirty="0" smtClean="0"/>
              <a:t>Hydraulic-Set Short-Radius Openhole Packers</a:t>
            </a:r>
            <a:endParaRPr lang="en-US" sz="1600" dirty="0"/>
          </a:p>
        </p:txBody>
      </p:sp>
      <p:sp>
        <p:nvSpPr>
          <p:cNvPr id="13" name="TextBox 12"/>
          <p:cNvSpPr txBox="1"/>
          <p:nvPr/>
        </p:nvSpPr>
        <p:spPr>
          <a:xfrm>
            <a:off x="0" y="5852556"/>
            <a:ext cx="1068778" cy="584775"/>
          </a:xfrm>
          <a:prstGeom prst="rect">
            <a:avLst/>
          </a:prstGeom>
          <a:noFill/>
        </p:spPr>
        <p:txBody>
          <a:bodyPr wrap="square" rtlCol="0">
            <a:spAutoFit/>
          </a:bodyPr>
          <a:lstStyle/>
          <a:p>
            <a:pPr algn="ctr"/>
            <a:r>
              <a:rPr lang="en-US" sz="1600" dirty="0" smtClean="0"/>
              <a:t>Stage Tool</a:t>
            </a:r>
            <a:endParaRPr lang="en-US" sz="1600" dirty="0"/>
          </a:p>
        </p:txBody>
      </p:sp>
      <p:sp>
        <p:nvSpPr>
          <p:cNvPr id="14" name="TextBox 13"/>
          <p:cNvSpPr txBox="1"/>
          <p:nvPr/>
        </p:nvSpPr>
        <p:spPr>
          <a:xfrm>
            <a:off x="639289" y="5850577"/>
            <a:ext cx="1068778" cy="584775"/>
          </a:xfrm>
          <a:prstGeom prst="rect">
            <a:avLst/>
          </a:prstGeom>
          <a:noFill/>
        </p:spPr>
        <p:txBody>
          <a:bodyPr wrap="square" rtlCol="0">
            <a:spAutoFit/>
          </a:bodyPr>
          <a:lstStyle/>
          <a:p>
            <a:pPr algn="ctr"/>
            <a:r>
              <a:rPr lang="en-US" sz="1600" dirty="0" smtClean="0"/>
              <a:t>Debris Sub</a:t>
            </a:r>
            <a:endParaRPr lang="en-US" sz="1600" dirty="0"/>
          </a:p>
        </p:txBody>
      </p:sp>
      <p:sp>
        <p:nvSpPr>
          <p:cNvPr id="15" name="TextBox 14"/>
          <p:cNvSpPr txBox="1"/>
          <p:nvPr/>
        </p:nvSpPr>
        <p:spPr>
          <a:xfrm>
            <a:off x="1399309" y="5850576"/>
            <a:ext cx="1068778" cy="338554"/>
          </a:xfrm>
          <a:prstGeom prst="rect">
            <a:avLst/>
          </a:prstGeom>
          <a:noFill/>
        </p:spPr>
        <p:txBody>
          <a:bodyPr wrap="square" rtlCol="0">
            <a:spAutoFit/>
          </a:bodyPr>
          <a:lstStyle/>
          <a:p>
            <a:pPr algn="ctr"/>
            <a:r>
              <a:rPr lang="en-US" sz="1600" dirty="0" smtClean="0"/>
              <a:t>X-Over</a:t>
            </a:r>
            <a:endParaRPr lang="en-US" sz="1600" dirty="0"/>
          </a:p>
        </p:txBody>
      </p:sp>
      <p:sp>
        <p:nvSpPr>
          <p:cNvPr id="16" name="TextBox 15"/>
          <p:cNvSpPr txBox="1"/>
          <p:nvPr/>
        </p:nvSpPr>
        <p:spPr>
          <a:xfrm>
            <a:off x="647206" y="2179122"/>
            <a:ext cx="1595251" cy="338554"/>
          </a:xfrm>
          <a:prstGeom prst="rect">
            <a:avLst/>
          </a:prstGeom>
          <a:noFill/>
        </p:spPr>
        <p:txBody>
          <a:bodyPr wrap="square" rtlCol="0">
            <a:spAutoFit/>
          </a:bodyPr>
          <a:lstStyle/>
          <a:p>
            <a:r>
              <a:rPr lang="en-US" sz="1600" dirty="0" smtClean="0"/>
              <a:t>9</a:t>
            </a:r>
            <a:r>
              <a:rPr lang="en-US" sz="1600" baseline="30000" dirty="0" smtClean="0"/>
              <a:t>th</a:t>
            </a:r>
            <a:r>
              <a:rPr lang="en-US" sz="1600" dirty="0" smtClean="0"/>
              <a:t>-Stage Ball</a:t>
            </a:r>
            <a:endParaRPr lang="en-US" sz="1600" dirty="0"/>
          </a:p>
        </p:txBody>
      </p:sp>
      <p:sp>
        <p:nvSpPr>
          <p:cNvPr id="17" name="TextBox 16"/>
          <p:cNvSpPr txBox="1"/>
          <p:nvPr/>
        </p:nvSpPr>
        <p:spPr>
          <a:xfrm>
            <a:off x="704603" y="2474026"/>
            <a:ext cx="1595251" cy="338554"/>
          </a:xfrm>
          <a:prstGeom prst="rect">
            <a:avLst/>
          </a:prstGeom>
          <a:noFill/>
        </p:spPr>
        <p:txBody>
          <a:bodyPr wrap="square" rtlCol="0">
            <a:spAutoFit/>
          </a:bodyPr>
          <a:lstStyle/>
          <a:p>
            <a:r>
              <a:rPr lang="en-US" sz="1600" dirty="0" smtClean="0"/>
              <a:t>Surface Casing</a:t>
            </a:r>
            <a:endParaRPr lang="en-US" sz="1600" dirty="0"/>
          </a:p>
        </p:txBody>
      </p:sp>
      <p:sp>
        <p:nvSpPr>
          <p:cNvPr id="18" name="TextBox 17"/>
          <p:cNvSpPr txBox="1"/>
          <p:nvPr/>
        </p:nvSpPr>
        <p:spPr>
          <a:xfrm>
            <a:off x="655123" y="2994561"/>
            <a:ext cx="2396836" cy="338554"/>
          </a:xfrm>
          <a:prstGeom prst="rect">
            <a:avLst/>
          </a:prstGeom>
          <a:noFill/>
        </p:spPr>
        <p:txBody>
          <a:bodyPr wrap="square" rtlCol="0">
            <a:spAutoFit/>
          </a:bodyPr>
          <a:lstStyle/>
          <a:p>
            <a:r>
              <a:rPr lang="en-US" sz="1600" dirty="0" smtClean="0"/>
              <a:t>5-1/2” Casing to Surface</a:t>
            </a:r>
            <a:endParaRPr lang="en-US" sz="1600" dirty="0"/>
          </a:p>
        </p:txBody>
      </p:sp>
      <p:sp>
        <p:nvSpPr>
          <p:cNvPr id="19" name="TextBox 18"/>
          <p:cNvSpPr txBox="1"/>
          <p:nvPr/>
        </p:nvSpPr>
        <p:spPr>
          <a:xfrm>
            <a:off x="653143" y="3764478"/>
            <a:ext cx="2396836" cy="338554"/>
          </a:xfrm>
          <a:prstGeom prst="rect">
            <a:avLst/>
          </a:prstGeom>
          <a:noFill/>
        </p:spPr>
        <p:txBody>
          <a:bodyPr wrap="square" rtlCol="0">
            <a:spAutoFit/>
          </a:bodyPr>
          <a:lstStyle/>
          <a:p>
            <a:r>
              <a:rPr lang="en-US" sz="1600" dirty="0" smtClean="0"/>
              <a:t>Cemented Hole</a:t>
            </a:r>
            <a:endParaRPr lang="en-US" sz="1600" dirty="0"/>
          </a:p>
        </p:txBody>
      </p:sp>
      <p:sp>
        <p:nvSpPr>
          <p:cNvPr id="20" name="TextBox 19"/>
          <p:cNvSpPr txBox="1"/>
          <p:nvPr/>
        </p:nvSpPr>
        <p:spPr>
          <a:xfrm>
            <a:off x="235529" y="4380016"/>
            <a:ext cx="1237011" cy="338554"/>
          </a:xfrm>
          <a:prstGeom prst="rect">
            <a:avLst/>
          </a:prstGeom>
          <a:noFill/>
        </p:spPr>
        <p:txBody>
          <a:bodyPr wrap="square" rtlCol="0">
            <a:spAutoFit/>
          </a:bodyPr>
          <a:lstStyle/>
          <a:p>
            <a:pPr algn="ctr"/>
            <a:r>
              <a:rPr lang="en-US" sz="1600" dirty="0" smtClean="0"/>
              <a:t>Base Pipe</a:t>
            </a:r>
            <a:endParaRPr lang="en-US" sz="1600" dirty="0"/>
          </a:p>
        </p:txBody>
      </p:sp>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47638"/>
            <a:ext cx="8229600" cy="1143000"/>
          </a:xfrm>
        </p:spPr>
        <p:txBody>
          <a:bodyPr>
            <a:normAutofit/>
          </a:bodyPr>
          <a:lstStyle/>
          <a:p>
            <a:r>
              <a:rPr lang="en-US" sz="3200" dirty="0" smtClean="0">
                <a:solidFill>
                  <a:srgbClr val="FFFFFF"/>
                </a:solidFill>
                <a:latin typeface="Arial"/>
                <a:cs typeface="Arial"/>
              </a:rPr>
              <a:t>Selecting Type of Completion</a:t>
            </a:r>
            <a:endParaRPr lang="en-US" sz="3200" dirty="0">
              <a:solidFill>
                <a:srgbClr val="FFFFFF"/>
              </a:solidFill>
              <a:latin typeface="Arial"/>
              <a:cs typeface="Arial"/>
            </a:endParaRPr>
          </a:p>
        </p:txBody>
      </p:sp>
      <p:sp>
        <p:nvSpPr>
          <p:cNvPr id="7" name="Content Placeholder 6"/>
          <p:cNvSpPr>
            <a:spLocks noGrp="1"/>
          </p:cNvSpPr>
          <p:nvPr>
            <p:ph idx="1"/>
          </p:nvPr>
        </p:nvSpPr>
        <p:spPr>
          <a:xfrm>
            <a:off x="238126" y="1373188"/>
            <a:ext cx="8905874" cy="4525962"/>
          </a:xfrm>
        </p:spPr>
        <p:txBody>
          <a:bodyPr/>
          <a:lstStyle/>
          <a:p>
            <a:r>
              <a:rPr lang="en-US" b="1" dirty="0" smtClean="0"/>
              <a:t>Plug-N-</a:t>
            </a:r>
            <a:r>
              <a:rPr lang="en-US" b="1" dirty="0" err="1" smtClean="0"/>
              <a:t>Perf</a:t>
            </a:r>
            <a:r>
              <a:rPr lang="en-US" dirty="0" smtClean="0"/>
              <a:t> </a:t>
            </a:r>
            <a:r>
              <a:rPr lang="en-US" b="1" dirty="0" smtClean="0"/>
              <a:t>- </a:t>
            </a:r>
            <a:r>
              <a:rPr lang="en-US" dirty="0" smtClean="0"/>
              <a:t>preferred </a:t>
            </a:r>
            <a:r>
              <a:rPr lang="en-US" b="1" dirty="0" smtClean="0"/>
              <a:t>Completion </a:t>
            </a:r>
            <a:r>
              <a:rPr lang="en-US" dirty="0" smtClean="0"/>
              <a:t>in </a:t>
            </a:r>
            <a:r>
              <a:rPr lang="en-US" b="1" dirty="0" smtClean="0"/>
              <a:t>Shale Gas</a:t>
            </a:r>
          </a:p>
          <a:p>
            <a:r>
              <a:rPr lang="en-US" b="1" dirty="0" err="1" smtClean="0"/>
              <a:t>Frac</a:t>
            </a:r>
            <a:r>
              <a:rPr lang="en-US" b="1" dirty="0" smtClean="0"/>
              <a:t> Sleeve &amp; Packers – </a:t>
            </a:r>
            <a:r>
              <a:rPr lang="en-US" dirty="0" smtClean="0"/>
              <a:t>preferred </a:t>
            </a:r>
            <a:r>
              <a:rPr lang="en-US" b="1" dirty="0" smtClean="0"/>
              <a:t>Completion</a:t>
            </a:r>
            <a:r>
              <a:rPr lang="en-US" dirty="0" smtClean="0"/>
              <a:t> in </a:t>
            </a:r>
            <a:r>
              <a:rPr lang="en-US" b="1" dirty="0" smtClean="0"/>
              <a:t>Shale Oil</a:t>
            </a:r>
          </a:p>
          <a:p>
            <a:r>
              <a:rPr lang="en-US" dirty="0" smtClean="0"/>
              <a:t>Some</a:t>
            </a:r>
            <a:r>
              <a:rPr lang="en-US" b="1" dirty="0" smtClean="0"/>
              <a:t> Studies </a:t>
            </a:r>
            <a:r>
              <a:rPr lang="en-US" dirty="0" smtClean="0"/>
              <a:t>find no appreciable effect on </a:t>
            </a:r>
            <a:r>
              <a:rPr lang="en-US" b="1" dirty="0" smtClean="0"/>
              <a:t>IP’s </a:t>
            </a:r>
            <a:r>
              <a:rPr lang="en-US" dirty="0" smtClean="0"/>
              <a:t>with either </a:t>
            </a:r>
            <a:r>
              <a:rPr lang="en-US" b="1" dirty="0" smtClean="0"/>
              <a:t>Type</a:t>
            </a:r>
            <a:r>
              <a:rPr lang="en-US" dirty="0" smtClean="0"/>
              <a:t> of </a:t>
            </a:r>
            <a:r>
              <a:rPr lang="en-US" b="1" dirty="0" smtClean="0"/>
              <a:t>Completion</a:t>
            </a:r>
          </a:p>
          <a:p>
            <a:r>
              <a:rPr lang="en-US" dirty="0" smtClean="0"/>
              <a:t>Comparison of</a:t>
            </a:r>
            <a:r>
              <a:rPr lang="en-US" b="1" dirty="0" smtClean="0"/>
              <a:t> </a:t>
            </a:r>
            <a:r>
              <a:rPr lang="en-US" b="1" u="sng" dirty="0" smtClean="0"/>
              <a:t>Plug-N-</a:t>
            </a:r>
            <a:r>
              <a:rPr lang="en-US" b="1" u="sng" dirty="0" err="1" smtClean="0"/>
              <a:t>Perf</a:t>
            </a:r>
            <a:r>
              <a:rPr lang="en-US" b="1" dirty="0" smtClean="0"/>
              <a:t> </a:t>
            </a:r>
            <a:r>
              <a:rPr lang="en-US" b="1" dirty="0" err="1" smtClean="0"/>
              <a:t>vs</a:t>
            </a:r>
            <a:r>
              <a:rPr lang="en-US" b="1" dirty="0" smtClean="0"/>
              <a:t> </a:t>
            </a:r>
            <a:r>
              <a:rPr lang="en-US" b="1" u="sng" dirty="0" err="1" smtClean="0"/>
              <a:t>Frac</a:t>
            </a:r>
            <a:r>
              <a:rPr lang="en-US" b="1" u="sng" dirty="0" smtClean="0"/>
              <a:t> Sleeve &amp; Packers </a:t>
            </a:r>
            <a:r>
              <a:rPr lang="en-US" b="1" dirty="0" smtClean="0"/>
              <a:t>to follow… </a:t>
            </a:r>
            <a:endParaRPr lang="en-US" b="1" dirty="0"/>
          </a:p>
        </p:txBody>
      </p:sp>
      <p:sp>
        <p:nvSpPr>
          <p:cNvPr id="4" name="Footer Placeholder 3"/>
          <p:cNvSpPr>
            <a:spLocks noGrp="1"/>
          </p:cNvSpPr>
          <p:nvPr>
            <p:ph type="ftr" sz="quarter" idx="10"/>
          </p:nvPr>
        </p:nvSpPr>
        <p:spPr/>
        <p:txBody>
          <a:bodyPr/>
          <a:lstStyle/>
          <a:p>
            <a:r>
              <a:rPr lang="en-US" smtClean="0"/>
              <a:t>© 2010 Baker Hughes Incorporated. All Rights Reserved. </a:t>
            </a:r>
            <a:endParaRPr lang="en-US"/>
          </a:p>
        </p:txBody>
      </p:sp>
      <p:sp>
        <p:nvSpPr>
          <p:cNvPr id="5" name="Slide Number Placeholder 4"/>
          <p:cNvSpPr>
            <a:spLocks noGrp="1"/>
          </p:cNvSpPr>
          <p:nvPr>
            <p:ph type="sldNum" sz="quarter" idx="11"/>
          </p:nvPr>
        </p:nvSpPr>
        <p:spPr/>
        <p:txBody>
          <a:bodyPr/>
          <a:lstStyle/>
          <a:p>
            <a:fld id="{1E370FCD-887D-4F9A-991E-82A8E15C0A1B}" type="slidenum">
              <a:rPr lang="en-US" smtClean="0"/>
              <a:pPr/>
              <a:t>77</a:t>
            </a:fld>
            <a:endParaRPr lang="en-US"/>
          </a:p>
        </p:txBody>
      </p:sp>
      <p:pic>
        <p:nvPicPr>
          <p:cNvPr id="8" name="Picture 5" descr="H0002674"/>
          <p:cNvPicPr>
            <a:picLocks noChangeAspect="1" noChangeArrowheads="1"/>
          </p:cNvPicPr>
          <p:nvPr/>
        </p:nvPicPr>
        <p:blipFill>
          <a:blip r:embed="rId2"/>
          <a:srcRect/>
          <a:stretch>
            <a:fillRect/>
          </a:stretch>
        </p:blipFill>
        <p:spPr bwMode="auto">
          <a:xfrm>
            <a:off x="566738" y="3977062"/>
            <a:ext cx="2919412" cy="2203075"/>
          </a:xfrm>
          <a:prstGeom prst="rect">
            <a:avLst/>
          </a:prstGeom>
          <a:noFill/>
          <a:ln w="9525">
            <a:noFill/>
            <a:miter lim="800000"/>
            <a:headEnd/>
            <a:tailEnd/>
          </a:ln>
        </p:spPr>
      </p:pic>
      <p:grpSp>
        <p:nvGrpSpPr>
          <p:cNvPr id="2" name="Group 9"/>
          <p:cNvGrpSpPr>
            <a:grpSpLocks/>
          </p:cNvGrpSpPr>
          <p:nvPr/>
        </p:nvGrpSpPr>
        <p:grpSpPr bwMode="auto">
          <a:xfrm>
            <a:off x="4176713" y="4152900"/>
            <a:ext cx="4557712" cy="1878594"/>
            <a:chOff x="394" y="1692"/>
            <a:chExt cx="4360" cy="2136"/>
          </a:xfrm>
        </p:grpSpPr>
        <p:pic>
          <p:nvPicPr>
            <p:cNvPr id="10" name="Picture 10" descr="SPETightGas_Frac-Point7"/>
            <p:cNvPicPr>
              <a:picLocks noChangeAspect="1" noChangeArrowheads="1"/>
            </p:cNvPicPr>
            <p:nvPr/>
          </p:nvPicPr>
          <p:blipFill>
            <a:blip r:embed="rId3"/>
            <a:srcRect/>
            <a:stretch>
              <a:fillRect/>
            </a:stretch>
          </p:blipFill>
          <p:spPr bwMode="auto">
            <a:xfrm>
              <a:off x="394" y="1692"/>
              <a:ext cx="4360" cy="2091"/>
            </a:xfrm>
            <a:prstGeom prst="rect">
              <a:avLst/>
            </a:prstGeom>
            <a:noFill/>
            <a:ln w="9525">
              <a:noFill/>
              <a:miter lim="800000"/>
              <a:headEnd/>
              <a:tailEnd/>
            </a:ln>
          </p:spPr>
        </p:pic>
        <p:sp>
          <p:nvSpPr>
            <p:cNvPr id="11" name="Text Box 11"/>
            <p:cNvSpPr txBox="1">
              <a:spLocks noChangeArrowheads="1"/>
            </p:cNvSpPr>
            <p:nvPr/>
          </p:nvSpPr>
          <p:spPr bwMode="auto">
            <a:xfrm>
              <a:off x="872" y="3478"/>
              <a:ext cx="177" cy="350"/>
            </a:xfrm>
            <a:prstGeom prst="rect">
              <a:avLst/>
            </a:prstGeom>
            <a:noFill/>
            <a:ln w="9525" algn="ctr">
              <a:noFill/>
              <a:miter lim="800000"/>
              <a:headEnd/>
              <a:tailEnd/>
            </a:ln>
          </p:spPr>
          <p:txBody>
            <a:bodyPr wrap="none">
              <a:spAutoFit/>
            </a:bodyPr>
            <a:lstStyle/>
            <a:p>
              <a:pPr algn="ctr"/>
              <a:endParaRPr lang="en-US" sz="1400" dirty="0">
                <a:latin typeface="Arial Narrow" pitchFamily="34" charset="0"/>
                <a:ea typeface="ＭＳ Ｐゴシック"/>
                <a:cs typeface="ＭＳ Ｐゴシック"/>
              </a:endParaRPr>
            </a:p>
          </p:txBody>
        </p:sp>
      </p:grpSp>
      <p:cxnSp>
        <p:nvCxnSpPr>
          <p:cNvPr id="13" name="Straight Arrow Connector 12"/>
          <p:cNvCxnSpPr/>
          <p:nvPr/>
        </p:nvCxnSpPr>
        <p:spPr>
          <a:xfrm flipH="1">
            <a:off x="1866900" y="3467100"/>
            <a:ext cx="1485900" cy="1847850"/>
          </a:xfrm>
          <a:prstGeom prst="straightConnector1">
            <a:avLst/>
          </a:prstGeom>
          <a:ln w="57150">
            <a:solidFill>
              <a:srgbClr val="0070C0"/>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6505575" y="3486150"/>
            <a:ext cx="0" cy="1666875"/>
          </a:xfrm>
          <a:prstGeom prst="straightConnector1">
            <a:avLst/>
          </a:prstGeom>
          <a:ln w="57150">
            <a:solidFill>
              <a:srgbClr val="0070C0"/>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0850" y="154215"/>
            <a:ext cx="8229600" cy="771298"/>
          </a:xfrm>
        </p:spPr>
        <p:txBody>
          <a:bodyPr>
            <a:noAutofit/>
          </a:bodyPr>
          <a:lstStyle/>
          <a:p>
            <a:r>
              <a:rPr lang="en-US" sz="3200" b="1" dirty="0" smtClean="0">
                <a:solidFill>
                  <a:srgbClr val="FFFFFF"/>
                </a:solidFill>
                <a:latin typeface="Arial"/>
                <a:cs typeface="Arial"/>
              </a:rPr>
              <a:t/>
            </a:r>
            <a:br>
              <a:rPr lang="en-US" sz="3200" b="1" dirty="0" smtClean="0">
                <a:solidFill>
                  <a:srgbClr val="FFFFFF"/>
                </a:solidFill>
                <a:latin typeface="Arial"/>
                <a:cs typeface="Arial"/>
              </a:rPr>
            </a:br>
            <a:r>
              <a:rPr lang="en-US" sz="3200" dirty="0" smtClean="0">
                <a:solidFill>
                  <a:srgbClr val="FFFFFF"/>
                </a:solidFill>
                <a:latin typeface="Arial"/>
                <a:cs typeface="Arial"/>
              </a:rPr>
              <a:t>Plug-N-</a:t>
            </a:r>
            <a:r>
              <a:rPr lang="en-US" sz="3200" dirty="0" err="1" smtClean="0">
                <a:solidFill>
                  <a:srgbClr val="FFFFFF"/>
                </a:solidFill>
                <a:latin typeface="Arial"/>
                <a:cs typeface="Arial"/>
              </a:rPr>
              <a:t>Perf</a:t>
            </a:r>
            <a:r>
              <a:rPr lang="en-US" sz="3200" dirty="0" smtClean="0">
                <a:solidFill>
                  <a:srgbClr val="FFFFFF"/>
                </a:solidFill>
                <a:latin typeface="Arial"/>
                <a:cs typeface="Arial"/>
              </a:rPr>
              <a:t> (Cased Hole) -</a:t>
            </a:r>
            <a:endParaRPr lang="en-US" sz="3200" b="1" u="sng" dirty="0">
              <a:solidFill>
                <a:srgbClr val="FFFFFF"/>
              </a:solidFill>
              <a:latin typeface="Arial"/>
              <a:cs typeface="Arial"/>
            </a:endParaRPr>
          </a:p>
        </p:txBody>
      </p:sp>
      <p:sp>
        <p:nvSpPr>
          <p:cNvPr id="6" name="Content Placeholder 5"/>
          <p:cNvSpPr>
            <a:spLocks noGrp="1"/>
          </p:cNvSpPr>
          <p:nvPr>
            <p:ph sz="half" idx="1"/>
          </p:nvPr>
        </p:nvSpPr>
        <p:spPr/>
        <p:txBody>
          <a:bodyPr>
            <a:normAutofit fontScale="92500"/>
          </a:bodyPr>
          <a:lstStyle/>
          <a:p>
            <a:pPr>
              <a:buNone/>
            </a:pPr>
            <a:r>
              <a:rPr lang="en-US" u="sng" dirty="0" smtClean="0"/>
              <a:t>Advantages</a:t>
            </a:r>
          </a:p>
          <a:p>
            <a:pPr>
              <a:buFont typeface="Arial" pitchFamily="34" charset="0"/>
              <a:buChar char="•"/>
            </a:pPr>
            <a:r>
              <a:rPr lang="en-US" sz="2400" dirty="0" smtClean="0"/>
              <a:t>Can run </a:t>
            </a:r>
            <a:r>
              <a:rPr lang="en-US" sz="2400" b="1" dirty="0" smtClean="0"/>
              <a:t>more stages </a:t>
            </a:r>
            <a:r>
              <a:rPr lang="en-US" sz="2400" dirty="0" smtClean="0"/>
              <a:t>and </a:t>
            </a:r>
            <a:r>
              <a:rPr lang="en-US" sz="2400" b="1" dirty="0" smtClean="0"/>
              <a:t>multiple perforations</a:t>
            </a:r>
          </a:p>
          <a:p>
            <a:pPr>
              <a:buFont typeface="Arial" pitchFamily="34" charset="0"/>
              <a:buChar char="•"/>
            </a:pPr>
            <a:r>
              <a:rPr lang="en-US" sz="2400" b="1" dirty="0" smtClean="0"/>
              <a:t>Control</a:t>
            </a:r>
            <a:r>
              <a:rPr lang="en-US" sz="2400" dirty="0" smtClean="0"/>
              <a:t> on fracture placement </a:t>
            </a:r>
          </a:p>
          <a:p>
            <a:pPr>
              <a:buFont typeface="Arial" pitchFamily="34" charset="0"/>
              <a:buChar char="•"/>
            </a:pPr>
            <a:r>
              <a:rPr lang="en-US" sz="2400" dirty="0" smtClean="0"/>
              <a:t>CT/WL conveyed plugs or sand plugs</a:t>
            </a:r>
          </a:p>
          <a:p>
            <a:pPr>
              <a:buFont typeface="Arial" pitchFamily="34" charset="0"/>
              <a:buChar char="•"/>
            </a:pPr>
            <a:endParaRPr lang="en-US" sz="2400" dirty="0" smtClean="0"/>
          </a:p>
          <a:p>
            <a:pPr>
              <a:buFont typeface="Arial" pitchFamily="34" charset="0"/>
              <a:buChar char="•"/>
            </a:pPr>
            <a:endParaRPr lang="en-US" sz="2400" dirty="0" smtClean="0"/>
          </a:p>
          <a:p>
            <a:pPr>
              <a:buFont typeface="Arial" pitchFamily="34" charset="0"/>
              <a:buChar char="•"/>
            </a:pPr>
            <a:endParaRPr lang="en-US" sz="2400" dirty="0"/>
          </a:p>
        </p:txBody>
      </p:sp>
      <p:sp>
        <p:nvSpPr>
          <p:cNvPr id="7" name="Content Placeholder 6"/>
          <p:cNvSpPr>
            <a:spLocks noGrp="1"/>
          </p:cNvSpPr>
          <p:nvPr>
            <p:ph sz="half" idx="2"/>
          </p:nvPr>
        </p:nvSpPr>
        <p:spPr>
          <a:xfrm>
            <a:off x="4622799" y="1374775"/>
            <a:ext cx="4314371" cy="4525963"/>
          </a:xfrm>
        </p:spPr>
        <p:txBody>
          <a:bodyPr>
            <a:normAutofit fontScale="92500"/>
          </a:bodyPr>
          <a:lstStyle/>
          <a:p>
            <a:pPr>
              <a:buNone/>
            </a:pPr>
            <a:r>
              <a:rPr lang="en-US" u="sng" dirty="0" smtClean="0"/>
              <a:t>Disadvantages</a:t>
            </a:r>
          </a:p>
          <a:p>
            <a:pPr>
              <a:buFont typeface="Arial" pitchFamily="34" charset="0"/>
              <a:buChar char="•"/>
            </a:pPr>
            <a:r>
              <a:rPr lang="en-US" sz="2400" dirty="0" smtClean="0"/>
              <a:t>Longer </a:t>
            </a:r>
            <a:r>
              <a:rPr lang="en-US" sz="2400" b="1" dirty="0" smtClean="0"/>
              <a:t>Time</a:t>
            </a:r>
            <a:r>
              <a:rPr lang="en-US" sz="2400" dirty="0" smtClean="0"/>
              <a:t> to </a:t>
            </a:r>
            <a:r>
              <a:rPr lang="en-US" sz="2400" dirty="0" err="1" smtClean="0"/>
              <a:t>Frac</a:t>
            </a:r>
            <a:r>
              <a:rPr lang="en-US" sz="2400" dirty="0" smtClean="0"/>
              <a:t> – higher cost</a:t>
            </a:r>
          </a:p>
          <a:p>
            <a:pPr>
              <a:buFont typeface="Arial" pitchFamily="34" charset="0"/>
              <a:buChar char="•"/>
            </a:pPr>
            <a:r>
              <a:rPr lang="en-US" sz="2400" dirty="0" smtClean="0"/>
              <a:t>Shut down </a:t>
            </a:r>
            <a:r>
              <a:rPr lang="en-US" sz="2400" dirty="0" err="1" smtClean="0"/>
              <a:t>Frac</a:t>
            </a:r>
            <a:r>
              <a:rPr lang="en-US" sz="2400" dirty="0" smtClean="0"/>
              <a:t> and run plugs between stages</a:t>
            </a:r>
          </a:p>
          <a:p>
            <a:pPr>
              <a:buFont typeface="Arial" pitchFamily="34" charset="0"/>
              <a:buChar char="•"/>
            </a:pPr>
            <a:r>
              <a:rPr lang="en-US" sz="2400" dirty="0" err="1" smtClean="0"/>
              <a:t>Perfs</a:t>
            </a:r>
            <a:r>
              <a:rPr lang="en-US" sz="2400" dirty="0" smtClean="0"/>
              <a:t> through </a:t>
            </a:r>
            <a:r>
              <a:rPr lang="en-US" sz="2400" dirty="0" err="1" smtClean="0"/>
              <a:t>Csg</a:t>
            </a:r>
            <a:r>
              <a:rPr lang="en-US" sz="2400" dirty="0" smtClean="0"/>
              <a:t> &amp; Cement creates complexity</a:t>
            </a:r>
          </a:p>
          <a:p>
            <a:pPr>
              <a:buFont typeface="Arial" pitchFamily="34" charset="0"/>
              <a:buChar char="•"/>
            </a:pPr>
            <a:r>
              <a:rPr lang="en-US" sz="2400" dirty="0" smtClean="0"/>
              <a:t>Perforation types, number, diameter, locations, phasing impact fracture initiation</a:t>
            </a:r>
          </a:p>
          <a:p>
            <a:pPr>
              <a:buFont typeface="Arial" pitchFamily="34" charset="0"/>
              <a:buChar char="•"/>
            </a:pPr>
            <a:r>
              <a:rPr lang="en-US" sz="2400" dirty="0" smtClean="0"/>
              <a:t>Trip/Time to </a:t>
            </a:r>
            <a:r>
              <a:rPr lang="en-US" sz="2400" b="1" dirty="0" err="1" smtClean="0"/>
              <a:t>drillout</a:t>
            </a:r>
            <a:r>
              <a:rPr lang="en-US" sz="2400" b="1" dirty="0" smtClean="0"/>
              <a:t> plugs</a:t>
            </a:r>
          </a:p>
          <a:p>
            <a:pPr>
              <a:buNone/>
            </a:pPr>
            <a:r>
              <a:rPr lang="en-US" sz="2400" dirty="0" smtClean="0"/>
              <a:t> </a:t>
            </a:r>
            <a:endParaRPr lang="en-US" sz="2400" dirty="0"/>
          </a:p>
        </p:txBody>
      </p:sp>
      <p:sp>
        <p:nvSpPr>
          <p:cNvPr id="4" name="Footer Placeholder 3"/>
          <p:cNvSpPr>
            <a:spLocks noGrp="1"/>
          </p:cNvSpPr>
          <p:nvPr>
            <p:ph type="ftr" sz="quarter" idx="11"/>
          </p:nvPr>
        </p:nvSpPr>
        <p:spPr/>
        <p:txBody>
          <a:bodyPr/>
          <a:lstStyle/>
          <a:p>
            <a:r>
              <a:rPr lang="en-US" smtClean="0"/>
              <a:t>© 2009 Baker Hughes Incorporated. All Rights Reserved.</a:t>
            </a:r>
            <a:endParaRPr lang="en-US"/>
          </a:p>
        </p:txBody>
      </p:sp>
      <p:sp>
        <p:nvSpPr>
          <p:cNvPr id="5" name="Slide Number Placeholder 4"/>
          <p:cNvSpPr>
            <a:spLocks noGrp="1"/>
          </p:cNvSpPr>
          <p:nvPr>
            <p:ph type="sldNum" sz="quarter" idx="4294967295"/>
          </p:nvPr>
        </p:nvSpPr>
        <p:spPr>
          <a:xfrm>
            <a:off x="133350" y="6669088"/>
            <a:ext cx="485775" cy="176212"/>
          </a:xfrm>
          <a:prstGeom prst="rect">
            <a:avLst/>
          </a:prstGeom>
        </p:spPr>
        <p:txBody>
          <a:bodyPr/>
          <a:lstStyle/>
          <a:p>
            <a:fld id="{CCD190B2-C2C9-465A-B494-EAF6A1AF2B46}" type="slidenum">
              <a:rPr lang="en-US" smtClean="0"/>
              <a:pPr/>
              <a:t>78</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 calcmode="lin" valueType="num">
                                      <p:cBhvr additive="base">
                                        <p:cTn id="7" dur="500" fill="hold"/>
                                        <p:tgtEl>
                                          <p:spTgt spid="7">
                                            <p:txEl>
                                              <p:pRg st="1" end="1"/>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7">
                                            <p:txEl>
                                              <p:pRg st="1" end="1"/>
                                            </p:txEl>
                                          </p:spTgt>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anim calcmode="lin" valueType="num">
                                      <p:cBhvr additive="base">
                                        <p:cTn id="11" dur="500" fill="hold"/>
                                        <p:tgtEl>
                                          <p:spTgt spid="7">
                                            <p:txEl>
                                              <p:pRg st="2" end="2"/>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7">
                                            <p:txEl>
                                              <p:pRg st="2" end="2"/>
                                            </p:txEl>
                                          </p:spTgt>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anim calcmode="lin" valueType="num">
                                      <p:cBhvr additive="base">
                                        <p:cTn id="15" dur="500" fill="hold"/>
                                        <p:tgtEl>
                                          <p:spTgt spid="7">
                                            <p:txEl>
                                              <p:pRg st="3" end="3"/>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7">
                                            <p:txEl>
                                              <p:pRg st="3" end="3"/>
                                            </p:txEl>
                                          </p:spTgt>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anim calcmode="lin" valueType="num">
                                      <p:cBhvr additive="base">
                                        <p:cTn id="19" dur="500" fill="hold"/>
                                        <p:tgtEl>
                                          <p:spTgt spid="7">
                                            <p:txEl>
                                              <p:pRg st="4" end="4"/>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7">
                                            <p:txEl>
                                              <p:pRg st="4" end="4"/>
                                            </p:txEl>
                                          </p:spTgt>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anim calcmode="lin" valueType="num">
                                      <p:cBhvr additive="base">
                                        <p:cTn id="23" dur="500" fill="hold"/>
                                        <p:tgtEl>
                                          <p:spTgt spid="7">
                                            <p:txEl>
                                              <p:pRg st="5" end="5"/>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7">
                                            <p:txEl>
                                              <p:pRg st="5" end="5"/>
                                            </p:txEl>
                                          </p:spTgt>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anim calcmode="lin" valueType="num">
                                      <p:cBhvr additive="base">
                                        <p:cTn id="27" dur="500" fill="hold"/>
                                        <p:tgtEl>
                                          <p:spTgt spid="7">
                                            <p:txEl>
                                              <p:pRg st="6" end="6"/>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7">
                                            <p:txEl>
                                              <p:pRg st="6" end="6"/>
                                            </p:txEl>
                                          </p:spTgt>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7">
                                            <p:txEl>
                                              <p:pRg st="0" end="0"/>
                                            </p:txEl>
                                          </p:spTgt>
                                        </p:tgtEl>
                                        <p:attrNameLst>
                                          <p:attrName>style.visibility</p:attrName>
                                        </p:attrNameLst>
                                      </p:cBhvr>
                                      <p:to>
                                        <p:strVal val="visible"/>
                                      </p:to>
                                    </p:set>
                                    <p:anim calcmode="lin" valueType="num">
                                      <p:cBhvr additive="base">
                                        <p:cTn id="31" dur="500" fill="hold"/>
                                        <p:tgtEl>
                                          <p:spTgt spid="7">
                                            <p:txEl>
                                              <p:pRg st="0" end="0"/>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553356" y="327025"/>
            <a:ext cx="8654143" cy="814388"/>
          </a:xfrm>
        </p:spPr>
        <p:txBody>
          <a:bodyPr>
            <a:noAutofit/>
          </a:bodyPr>
          <a:lstStyle/>
          <a:p>
            <a:r>
              <a:rPr lang="en-US" sz="3200" dirty="0" smtClean="0">
                <a:solidFill>
                  <a:srgbClr val="FFFFFF"/>
                </a:solidFill>
                <a:latin typeface="Arial"/>
                <a:cs typeface="Arial"/>
              </a:rPr>
              <a:t/>
            </a:r>
            <a:br>
              <a:rPr lang="en-US" sz="3200" dirty="0" smtClean="0">
                <a:solidFill>
                  <a:srgbClr val="FFFFFF"/>
                </a:solidFill>
                <a:latin typeface="Arial"/>
                <a:cs typeface="Arial"/>
              </a:rPr>
            </a:br>
            <a:r>
              <a:rPr lang="en-US" sz="3200" dirty="0" err="1" smtClean="0">
                <a:solidFill>
                  <a:srgbClr val="FFFFFF"/>
                </a:solidFill>
                <a:latin typeface="Arial"/>
                <a:cs typeface="Arial"/>
              </a:rPr>
              <a:t>Frac</a:t>
            </a:r>
            <a:r>
              <a:rPr lang="en-US" sz="3200" dirty="0" smtClean="0">
                <a:solidFill>
                  <a:srgbClr val="FFFFFF"/>
                </a:solidFill>
                <a:latin typeface="Arial"/>
                <a:cs typeface="Arial"/>
              </a:rPr>
              <a:t> Sleeve and Packer System</a:t>
            </a:r>
            <a:r>
              <a:rPr lang="en-US" sz="3200" b="1" dirty="0" smtClean="0">
                <a:solidFill>
                  <a:srgbClr val="FFFFFF"/>
                </a:solidFill>
                <a:latin typeface="Arial"/>
                <a:cs typeface="Arial"/>
              </a:rPr>
              <a:t>*</a:t>
            </a:r>
            <a:r>
              <a:rPr lang="en-US" sz="3200" dirty="0" smtClean="0">
                <a:solidFill>
                  <a:srgbClr val="FFFFFF"/>
                </a:solidFill>
                <a:latin typeface="Arial"/>
                <a:cs typeface="Arial"/>
              </a:rPr>
              <a:t> (Open Hole) -</a:t>
            </a:r>
            <a:endParaRPr lang="en-US" sz="3200" dirty="0">
              <a:solidFill>
                <a:srgbClr val="FFFFFF"/>
              </a:solidFill>
              <a:latin typeface="Arial"/>
              <a:cs typeface="Arial"/>
            </a:endParaRPr>
          </a:p>
        </p:txBody>
      </p:sp>
      <p:sp>
        <p:nvSpPr>
          <p:cNvPr id="3" name="Content Placeholder 2"/>
          <p:cNvSpPr>
            <a:spLocks noGrp="1"/>
          </p:cNvSpPr>
          <p:nvPr>
            <p:ph sz="half" idx="1"/>
          </p:nvPr>
        </p:nvSpPr>
        <p:spPr>
          <a:xfrm>
            <a:off x="431799" y="1183911"/>
            <a:ext cx="4118429" cy="4525963"/>
          </a:xfrm>
        </p:spPr>
        <p:txBody>
          <a:bodyPr>
            <a:normAutofit fontScale="92500" lnSpcReduction="10000"/>
          </a:bodyPr>
          <a:lstStyle/>
          <a:p>
            <a:pPr>
              <a:buNone/>
            </a:pPr>
            <a:r>
              <a:rPr lang="en-US" u="sng" dirty="0" smtClean="0"/>
              <a:t>Advantages</a:t>
            </a:r>
          </a:p>
          <a:p>
            <a:pPr>
              <a:buFont typeface="Arial" pitchFamily="34" charset="0"/>
              <a:buChar char="•"/>
            </a:pPr>
            <a:r>
              <a:rPr lang="en-US" sz="2400" dirty="0" smtClean="0"/>
              <a:t>Continuous </a:t>
            </a:r>
            <a:r>
              <a:rPr lang="en-US" sz="2400" dirty="0" err="1" smtClean="0"/>
              <a:t>Frac</a:t>
            </a:r>
            <a:r>
              <a:rPr lang="en-US" sz="2400" dirty="0" smtClean="0"/>
              <a:t> (slow down to drop balls/darts)</a:t>
            </a:r>
          </a:p>
          <a:p>
            <a:pPr>
              <a:buFont typeface="Arial" pitchFamily="34" charset="0"/>
              <a:buChar char="•"/>
            </a:pPr>
            <a:r>
              <a:rPr lang="en-US" sz="2400" b="1" dirty="0" smtClean="0"/>
              <a:t>Shorter Time</a:t>
            </a:r>
            <a:r>
              <a:rPr lang="en-US" sz="2400" dirty="0" smtClean="0"/>
              <a:t>/Cost – No run liner/</a:t>
            </a:r>
            <a:r>
              <a:rPr lang="en-US" sz="2400" dirty="0" err="1" smtClean="0"/>
              <a:t>Csg</a:t>
            </a:r>
            <a:r>
              <a:rPr lang="en-US" sz="2400" dirty="0" smtClean="0"/>
              <a:t>, cement, </a:t>
            </a:r>
            <a:r>
              <a:rPr lang="en-US" sz="2400" dirty="0" err="1" smtClean="0"/>
              <a:t>perf</a:t>
            </a:r>
            <a:r>
              <a:rPr lang="en-US" sz="2400" dirty="0" smtClean="0"/>
              <a:t> </a:t>
            </a:r>
          </a:p>
          <a:p>
            <a:pPr>
              <a:buFont typeface="Arial" pitchFamily="34" charset="0"/>
              <a:buChar char="•"/>
            </a:pPr>
            <a:r>
              <a:rPr lang="en-US" sz="2400" dirty="0" smtClean="0"/>
              <a:t>One trip installation</a:t>
            </a:r>
          </a:p>
          <a:p>
            <a:pPr>
              <a:buFont typeface="Arial" pitchFamily="34" charset="0"/>
              <a:buChar char="•"/>
            </a:pPr>
            <a:r>
              <a:rPr lang="en-US" sz="2400" dirty="0" err="1" smtClean="0"/>
              <a:t>Swellable</a:t>
            </a:r>
            <a:r>
              <a:rPr lang="en-US" sz="2400" dirty="0" smtClean="0"/>
              <a:t> or mech. Packers</a:t>
            </a:r>
          </a:p>
          <a:p>
            <a:pPr>
              <a:buFont typeface="Arial" pitchFamily="34" charset="0"/>
              <a:buChar char="•"/>
            </a:pPr>
            <a:r>
              <a:rPr lang="en-US" sz="2400" dirty="0" smtClean="0"/>
              <a:t>Can be run in </a:t>
            </a:r>
            <a:r>
              <a:rPr lang="en-US" sz="2400" dirty="0" err="1" smtClean="0"/>
              <a:t>Csg</a:t>
            </a:r>
            <a:r>
              <a:rPr lang="en-US" sz="2400" dirty="0" smtClean="0"/>
              <a:t> Hole for Re-</a:t>
            </a:r>
            <a:r>
              <a:rPr lang="en-US" sz="2400" dirty="0" err="1" smtClean="0"/>
              <a:t>Frac’s</a:t>
            </a:r>
            <a:endParaRPr lang="en-US" sz="2400" dirty="0" smtClean="0"/>
          </a:p>
          <a:p>
            <a:pPr>
              <a:buFont typeface="Arial" pitchFamily="34" charset="0"/>
              <a:buChar char="•"/>
            </a:pPr>
            <a:r>
              <a:rPr lang="en-US" sz="2400" dirty="0" smtClean="0"/>
              <a:t>Version can reclose – for     Re-</a:t>
            </a:r>
            <a:r>
              <a:rPr lang="en-US" sz="2400" dirty="0" err="1" smtClean="0"/>
              <a:t>Frac</a:t>
            </a:r>
            <a:endParaRPr lang="en-US" sz="2400" dirty="0" smtClean="0"/>
          </a:p>
        </p:txBody>
      </p:sp>
      <p:sp>
        <p:nvSpPr>
          <p:cNvPr id="4" name="Content Placeholder 3"/>
          <p:cNvSpPr>
            <a:spLocks noGrp="1"/>
          </p:cNvSpPr>
          <p:nvPr>
            <p:ph sz="half" idx="2"/>
          </p:nvPr>
        </p:nvSpPr>
        <p:spPr>
          <a:xfrm>
            <a:off x="4622798" y="1201163"/>
            <a:ext cx="4521201" cy="4525963"/>
          </a:xfrm>
        </p:spPr>
        <p:txBody>
          <a:bodyPr>
            <a:normAutofit fontScale="92500" lnSpcReduction="10000"/>
          </a:bodyPr>
          <a:lstStyle/>
          <a:p>
            <a:pPr>
              <a:buNone/>
            </a:pPr>
            <a:r>
              <a:rPr lang="en-US" u="sng" dirty="0" smtClean="0"/>
              <a:t>Disadvantages</a:t>
            </a:r>
          </a:p>
          <a:p>
            <a:pPr>
              <a:buFont typeface="Arial" pitchFamily="34" charset="0"/>
              <a:buChar char="•"/>
            </a:pPr>
            <a:r>
              <a:rPr lang="en-US" sz="2400" dirty="0" smtClean="0"/>
              <a:t>Less control on fracture placement</a:t>
            </a:r>
          </a:p>
          <a:p>
            <a:pPr>
              <a:buFont typeface="Arial" pitchFamily="34" charset="0"/>
              <a:buChar char="•"/>
            </a:pPr>
            <a:r>
              <a:rPr lang="en-US" sz="2400" dirty="0" err="1" smtClean="0"/>
              <a:t>Frac</a:t>
            </a:r>
            <a:r>
              <a:rPr lang="en-US" sz="2400" dirty="0" smtClean="0"/>
              <a:t> sleeve – no </a:t>
            </a:r>
            <a:r>
              <a:rPr lang="en-US" sz="2400" dirty="0" err="1" smtClean="0"/>
              <a:t>perf</a:t>
            </a:r>
            <a:r>
              <a:rPr lang="en-US" sz="2400" dirty="0" smtClean="0"/>
              <a:t> selection</a:t>
            </a:r>
          </a:p>
          <a:p>
            <a:pPr>
              <a:buFont typeface="Arial" pitchFamily="34" charset="0"/>
              <a:buChar char="•"/>
            </a:pPr>
            <a:r>
              <a:rPr lang="en-US" sz="2400" dirty="0" err="1" smtClean="0"/>
              <a:t>Currrent</a:t>
            </a:r>
            <a:r>
              <a:rPr lang="en-US" sz="2400" dirty="0" smtClean="0"/>
              <a:t> limit – 40 stages (due to dropping balls/darts to shift sleeves &amp; isolate stages)</a:t>
            </a:r>
          </a:p>
          <a:p>
            <a:pPr>
              <a:buFont typeface="Arial" pitchFamily="34" charset="0"/>
              <a:buChar char="•"/>
            </a:pPr>
            <a:r>
              <a:rPr lang="en-US" sz="2400" dirty="0" smtClean="0"/>
              <a:t>Requires competent formation</a:t>
            </a:r>
          </a:p>
          <a:p>
            <a:pPr>
              <a:buFont typeface="Arial" pitchFamily="34" charset="0"/>
              <a:buChar char="•"/>
            </a:pPr>
            <a:r>
              <a:rPr lang="en-US" sz="2400" dirty="0" smtClean="0"/>
              <a:t>Subject to Screen Outs</a:t>
            </a:r>
          </a:p>
          <a:p>
            <a:pPr>
              <a:buFont typeface="Arial" pitchFamily="34" charset="0"/>
              <a:buChar char="•"/>
            </a:pPr>
            <a:r>
              <a:rPr lang="en-US" sz="2400" dirty="0" smtClean="0"/>
              <a:t>Hole condition affects packer setting </a:t>
            </a:r>
            <a:r>
              <a:rPr lang="en-US" sz="2000" dirty="0" smtClean="0"/>
              <a:t>(need competent form)</a:t>
            </a:r>
          </a:p>
          <a:p>
            <a:pPr>
              <a:buFont typeface="Arial" pitchFamily="34" charset="0"/>
              <a:buChar char="•"/>
            </a:pPr>
            <a:r>
              <a:rPr lang="en-US" sz="2400" dirty="0" smtClean="0"/>
              <a:t>Restricted ID </a:t>
            </a:r>
            <a:r>
              <a:rPr lang="en-US" sz="2000" dirty="0" smtClean="0"/>
              <a:t>(can Drill out seats for full ID) </a:t>
            </a:r>
            <a:endParaRPr lang="en-US" sz="2400" dirty="0"/>
          </a:p>
        </p:txBody>
      </p:sp>
      <p:sp>
        <p:nvSpPr>
          <p:cNvPr id="5" name="Footer Placeholder 4"/>
          <p:cNvSpPr>
            <a:spLocks noGrp="1"/>
          </p:cNvSpPr>
          <p:nvPr>
            <p:ph type="ftr" sz="quarter" idx="11"/>
          </p:nvPr>
        </p:nvSpPr>
        <p:spPr/>
        <p:txBody>
          <a:bodyPr/>
          <a:lstStyle/>
          <a:p>
            <a:r>
              <a:rPr lang="en-US" smtClean="0"/>
              <a:t>© 2009 Baker Hughes Incorporated. All Rights Reserved.</a:t>
            </a:r>
            <a:endParaRPr lang="en-US"/>
          </a:p>
        </p:txBody>
      </p:sp>
      <p:sp>
        <p:nvSpPr>
          <p:cNvPr id="6" name="Slide Number Placeholder 5"/>
          <p:cNvSpPr>
            <a:spLocks noGrp="1"/>
          </p:cNvSpPr>
          <p:nvPr>
            <p:ph type="sldNum" sz="quarter" idx="4294967295"/>
          </p:nvPr>
        </p:nvSpPr>
        <p:spPr>
          <a:xfrm>
            <a:off x="133350" y="6669088"/>
            <a:ext cx="485775" cy="176212"/>
          </a:xfrm>
          <a:prstGeom prst="rect">
            <a:avLst/>
          </a:prstGeom>
        </p:spPr>
        <p:txBody>
          <a:bodyPr/>
          <a:lstStyle/>
          <a:p>
            <a:fld id="{1C457333-8C06-49A0-8F8D-25F873ADA38F}" type="slidenum">
              <a:rPr lang="en-US" sz="800" smtClean="0"/>
              <a:pPr/>
              <a:t>79</a:t>
            </a:fld>
            <a:endParaRPr lang="en-US" sz="800" dirty="0"/>
          </a:p>
        </p:txBody>
      </p:sp>
      <p:sp>
        <p:nvSpPr>
          <p:cNvPr id="7" name="TextBox 6"/>
          <p:cNvSpPr txBox="1"/>
          <p:nvPr/>
        </p:nvSpPr>
        <p:spPr>
          <a:xfrm>
            <a:off x="152399" y="5753100"/>
            <a:ext cx="4550229" cy="954107"/>
          </a:xfrm>
          <a:prstGeom prst="rect">
            <a:avLst/>
          </a:prstGeom>
          <a:noFill/>
          <a:ln w="19050">
            <a:solidFill>
              <a:srgbClr val="0070C0"/>
            </a:solidFill>
          </a:ln>
        </p:spPr>
        <p:txBody>
          <a:bodyPr wrap="square" rtlCol="0">
            <a:spAutoFit/>
          </a:bodyPr>
          <a:lstStyle/>
          <a:p>
            <a:r>
              <a:rPr lang="en-US" sz="2400" b="1" dirty="0" smtClean="0">
                <a:solidFill>
                  <a:srgbClr val="0070C0"/>
                </a:solidFill>
              </a:rPr>
              <a:t>*</a:t>
            </a:r>
            <a:r>
              <a:rPr lang="en-US" sz="1600" dirty="0" smtClean="0"/>
              <a:t> </a:t>
            </a:r>
            <a:r>
              <a:rPr lang="en-US" sz="1600" b="1" dirty="0" smtClean="0"/>
              <a:t>Baker </a:t>
            </a:r>
            <a:r>
              <a:rPr lang="en-US" sz="1600" b="1" dirty="0" err="1" smtClean="0"/>
              <a:t>FracPoint</a:t>
            </a:r>
            <a:r>
              <a:rPr lang="en-US" sz="1600" dirty="0" smtClean="0"/>
              <a:t>, Packers Plus HZ </a:t>
            </a:r>
            <a:r>
              <a:rPr lang="en-US" sz="1600" dirty="0" err="1" smtClean="0"/>
              <a:t>StackFrac</a:t>
            </a:r>
            <a:r>
              <a:rPr lang="en-US" sz="1600" dirty="0" smtClean="0"/>
              <a:t>, Weatherford </a:t>
            </a:r>
            <a:r>
              <a:rPr lang="en-US" sz="1600" dirty="0" err="1" smtClean="0"/>
              <a:t>ZoneSelect</a:t>
            </a:r>
            <a:r>
              <a:rPr lang="en-US" sz="1600" dirty="0" smtClean="0"/>
              <a:t>, Number of others</a:t>
            </a:r>
            <a:endParaRPr lang="en-US" sz="1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anim calcmode="lin" valueType="num">
                                      <p:cBhvr additive="base">
                                        <p:cTn id="11" dur="500" fill="hold"/>
                                        <p:tgtEl>
                                          <p:spTgt spid="4">
                                            <p:txEl>
                                              <p:pRg st="2" end="2"/>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4">
                                            <p:txEl>
                                              <p:pRg st="2" end="2"/>
                                            </p:txEl>
                                          </p:spTgt>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anim calcmode="lin" valueType="num">
                                      <p:cBhvr additive="base">
                                        <p:cTn id="15" dur="500" fill="hold"/>
                                        <p:tgtEl>
                                          <p:spTgt spid="4">
                                            <p:txEl>
                                              <p:pRg st="3" end="3"/>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4">
                                            <p:txEl>
                                              <p:pRg st="3" end="3"/>
                                            </p:txEl>
                                          </p:spTgt>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 calcmode="lin" valueType="num">
                                      <p:cBhvr additive="base">
                                        <p:cTn id="19" dur="500" fill="hold"/>
                                        <p:tgtEl>
                                          <p:spTgt spid="4">
                                            <p:txEl>
                                              <p:pRg st="4" end="4"/>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4">
                                            <p:txEl>
                                              <p:pRg st="4" end="4"/>
                                            </p:txEl>
                                          </p:spTgt>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anim calcmode="lin" valueType="num">
                                      <p:cBhvr additive="base">
                                        <p:cTn id="23" dur="500" fill="hold"/>
                                        <p:tgtEl>
                                          <p:spTgt spid="4">
                                            <p:txEl>
                                              <p:pRg st="5" end="5"/>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4">
                                            <p:txEl>
                                              <p:pRg st="5" end="5"/>
                                            </p:txEl>
                                          </p:spTgt>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 calcmode="lin" valueType="num">
                                      <p:cBhvr additive="base">
                                        <p:cTn id="27" dur="500" fill="hold"/>
                                        <p:tgtEl>
                                          <p:spTgt spid="4">
                                            <p:txEl>
                                              <p:pRg st="6" end="6"/>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4">
                                            <p:txEl>
                                              <p:pRg st="6" end="6"/>
                                            </p:txEl>
                                          </p:spTgt>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anim calcmode="lin" valueType="num">
                                      <p:cBhvr additive="base">
                                        <p:cTn id="31" dur="500" fill="hold"/>
                                        <p:tgtEl>
                                          <p:spTgt spid="4">
                                            <p:txEl>
                                              <p:pRg st="7" end="7"/>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4">
                                            <p:txEl>
                                              <p:pRg st="7" end="7"/>
                                            </p:txEl>
                                          </p:spTgt>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4">
                                            <p:txEl>
                                              <p:pRg st="0" end="0"/>
                                            </p:txEl>
                                          </p:spTgt>
                                        </p:tgtEl>
                                        <p:attrNameLst>
                                          <p:attrName>style.visibility</p:attrName>
                                        </p:attrNameLst>
                                      </p:cBhvr>
                                      <p:to>
                                        <p:strVal val="visible"/>
                                      </p:to>
                                    </p:set>
                                    <p:anim calcmode="lin" valueType="num">
                                      <p:cBhvr additive="base">
                                        <p:cTn id="35" dur="500" fill="hold"/>
                                        <p:tgtEl>
                                          <p:spTgt spid="4">
                                            <p:txEl>
                                              <p:pRg st="0" end="0"/>
                                            </p:txEl>
                                          </p:spTgt>
                                        </p:tgtEl>
                                        <p:attrNameLst>
                                          <p:attrName>ppt_x</p:attrName>
                                        </p:attrNameLst>
                                      </p:cBhvr>
                                      <p:tavLst>
                                        <p:tav tm="0">
                                          <p:val>
                                            <p:strVal val="1+#ppt_w/2"/>
                                          </p:val>
                                        </p:tav>
                                        <p:tav tm="100000">
                                          <p:val>
                                            <p:strVal val="#ppt_x"/>
                                          </p:val>
                                        </p:tav>
                                      </p:tavLst>
                                    </p:anim>
                                    <p:anim calcmode="lin" valueType="num">
                                      <p:cBhvr additive="base">
                                        <p:cTn id="36"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192514" name="Text Box 2"/>
          <p:cNvSpPr txBox="1">
            <a:spLocks noChangeArrowheads="1"/>
          </p:cNvSpPr>
          <p:nvPr/>
        </p:nvSpPr>
        <p:spPr bwMode="auto">
          <a:xfrm>
            <a:off x="1262063" y="123032"/>
            <a:ext cx="6826250" cy="584776"/>
          </a:xfrm>
          <a:prstGeom prst="rect">
            <a:avLst/>
          </a:prstGeom>
          <a:noFill/>
          <a:ln w="9525">
            <a:noFill/>
            <a:miter lim="800000"/>
            <a:headEnd/>
            <a:tailEnd/>
          </a:ln>
          <a:effectLst/>
        </p:spPr>
        <p:txBody>
          <a:bodyPr>
            <a:prstTxWarp prst="textNoShape">
              <a:avLst/>
            </a:prstTxWarp>
            <a:spAutoFit/>
          </a:bodyPr>
          <a:lstStyle/>
          <a:p>
            <a:pPr eaLnBrk="0" hangingPunct="0"/>
            <a:r>
              <a:rPr lang="en-US" sz="3200" dirty="0">
                <a:latin typeface="Arial"/>
                <a:ea typeface="Arial" charset="0"/>
                <a:cs typeface="Arial"/>
              </a:rPr>
              <a:t>Fracture orientation – Thrust regime</a:t>
            </a:r>
          </a:p>
        </p:txBody>
      </p:sp>
      <p:sp>
        <p:nvSpPr>
          <p:cNvPr id="192515" name="Rectangle 3"/>
          <p:cNvSpPr>
            <a:spLocks noChangeArrowheads="1"/>
          </p:cNvSpPr>
          <p:nvPr/>
        </p:nvSpPr>
        <p:spPr bwMode="auto">
          <a:xfrm>
            <a:off x="914400" y="5410200"/>
            <a:ext cx="5443538" cy="865188"/>
          </a:xfrm>
          <a:prstGeom prst="rect">
            <a:avLst/>
          </a:prstGeom>
          <a:noFill/>
          <a:ln w="9525">
            <a:noFill/>
            <a:miter lim="800000"/>
            <a:headEnd/>
            <a:tailEnd/>
          </a:ln>
          <a:effectLst/>
        </p:spPr>
        <p:txBody>
          <a:bodyPr lIns="92075" tIns="46038" rIns="92075" bIns="46038">
            <a:prstTxWarp prst="textNoShape">
              <a:avLst/>
            </a:prstTxWarp>
          </a:bodyPr>
          <a:lstStyle/>
          <a:p>
            <a:pPr eaLnBrk="0" hangingPunct="0"/>
            <a:r>
              <a:rPr lang="en-US" sz="2000" dirty="0">
                <a:latin typeface="Arial"/>
                <a:ea typeface="Arial" charset="0"/>
                <a:cs typeface="Arial"/>
              </a:rPr>
              <a:t>Thrust regime </a:t>
            </a:r>
            <a:r>
              <a:rPr lang="en-US" sz="2000" dirty="0" err="1">
                <a:latin typeface="Arial"/>
                <a:ea typeface="Arial" charset="0"/>
                <a:cs typeface="Arial"/>
                <a:sym typeface="Wingdings" charset="2"/>
              </a:rPr>
              <a:t></a:t>
            </a:r>
            <a:r>
              <a:rPr lang="en-US" sz="2000" dirty="0">
                <a:latin typeface="Arial"/>
                <a:cs typeface="Arial"/>
              </a:rPr>
              <a:t>  </a:t>
            </a:r>
            <a:r>
              <a:rPr lang="en-US" sz="2000" dirty="0" err="1">
                <a:solidFill>
                  <a:srgbClr val="FF0000"/>
                </a:solidFill>
                <a:latin typeface="Arial"/>
                <a:cs typeface="Arial"/>
              </a:rPr>
              <a:t>s</a:t>
            </a:r>
            <a:r>
              <a:rPr lang="en-US" sz="2000" baseline="-25000" dirty="0" err="1">
                <a:solidFill>
                  <a:srgbClr val="FF0000"/>
                </a:solidFill>
                <a:latin typeface="Arial"/>
                <a:cs typeface="Arial"/>
              </a:rPr>
              <a:t>Hmax</a:t>
            </a:r>
            <a:r>
              <a:rPr lang="en-US" sz="2000" dirty="0">
                <a:solidFill>
                  <a:srgbClr val="FF0000"/>
                </a:solidFill>
                <a:latin typeface="Arial"/>
                <a:cs typeface="Arial"/>
              </a:rPr>
              <a:t> &gt; </a:t>
            </a:r>
            <a:r>
              <a:rPr lang="en-US" sz="2000" dirty="0" err="1">
                <a:solidFill>
                  <a:srgbClr val="FF0000"/>
                </a:solidFill>
                <a:latin typeface="Arial"/>
                <a:cs typeface="Arial"/>
              </a:rPr>
              <a:t>s</a:t>
            </a:r>
            <a:r>
              <a:rPr lang="en-US" sz="2000" baseline="-25000" dirty="0" err="1">
                <a:solidFill>
                  <a:srgbClr val="FF0000"/>
                </a:solidFill>
                <a:latin typeface="Arial"/>
                <a:cs typeface="Arial"/>
              </a:rPr>
              <a:t>hmin</a:t>
            </a:r>
            <a:r>
              <a:rPr lang="en-US" sz="2000" baseline="-25000" dirty="0">
                <a:solidFill>
                  <a:srgbClr val="FF0000"/>
                </a:solidFill>
                <a:latin typeface="Arial"/>
                <a:cs typeface="Arial"/>
              </a:rPr>
              <a:t> </a:t>
            </a:r>
            <a:r>
              <a:rPr lang="en-US" sz="2000" dirty="0">
                <a:solidFill>
                  <a:srgbClr val="FF0000"/>
                </a:solidFill>
                <a:latin typeface="Arial"/>
                <a:cs typeface="Arial"/>
              </a:rPr>
              <a:t>&gt; </a:t>
            </a:r>
            <a:r>
              <a:rPr lang="en-US" sz="2000" dirty="0" err="1">
                <a:solidFill>
                  <a:srgbClr val="FF0000"/>
                </a:solidFill>
                <a:latin typeface="Arial"/>
                <a:cs typeface="Arial"/>
              </a:rPr>
              <a:t>s</a:t>
            </a:r>
            <a:r>
              <a:rPr lang="en-US" sz="2000" baseline="-25000" dirty="0" err="1">
                <a:solidFill>
                  <a:srgbClr val="FF0000"/>
                </a:solidFill>
                <a:latin typeface="Arial"/>
                <a:cs typeface="Arial"/>
              </a:rPr>
              <a:t>v</a:t>
            </a:r>
            <a:r>
              <a:rPr lang="en-US" sz="2000" dirty="0">
                <a:solidFill>
                  <a:srgbClr val="FF0000"/>
                </a:solidFill>
                <a:latin typeface="Arial"/>
                <a:cs typeface="Arial"/>
              </a:rPr>
              <a:t>  </a:t>
            </a:r>
          </a:p>
          <a:p>
            <a:pPr eaLnBrk="0" hangingPunct="0"/>
            <a:r>
              <a:rPr lang="en-US" sz="2000" dirty="0">
                <a:latin typeface="Arial"/>
                <a:ea typeface="Arial" charset="0"/>
                <a:cs typeface="Arial"/>
              </a:rPr>
              <a:t>Hydraulically-induced </a:t>
            </a:r>
            <a:r>
              <a:rPr lang="en-US" sz="2000" dirty="0" smtClean="0">
                <a:latin typeface="Arial"/>
                <a:ea typeface="Arial" charset="0"/>
                <a:cs typeface="Arial"/>
              </a:rPr>
              <a:t>fractures are </a:t>
            </a:r>
            <a:r>
              <a:rPr lang="en-US" sz="2000" dirty="0">
                <a:latin typeface="Arial"/>
                <a:ea typeface="Arial" charset="0"/>
                <a:cs typeface="Arial"/>
              </a:rPr>
              <a:t>horizontal</a:t>
            </a:r>
          </a:p>
        </p:txBody>
      </p:sp>
      <p:sp>
        <p:nvSpPr>
          <p:cNvPr id="192540" name="Text Box 28"/>
          <p:cNvSpPr txBox="1">
            <a:spLocks noChangeArrowheads="1"/>
          </p:cNvSpPr>
          <p:nvPr/>
        </p:nvSpPr>
        <p:spPr bwMode="auto">
          <a:xfrm>
            <a:off x="6324600" y="1219200"/>
            <a:ext cx="1905000" cy="830997"/>
          </a:xfrm>
          <a:prstGeom prst="rect">
            <a:avLst/>
          </a:prstGeom>
          <a:noFill/>
          <a:ln w="12700">
            <a:noFill/>
            <a:miter lim="800000"/>
            <a:headEnd/>
            <a:tailEnd/>
          </a:ln>
          <a:effectLst/>
        </p:spPr>
        <p:txBody>
          <a:bodyPr>
            <a:prstTxWarp prst="textNoShape">
              <a:avLst/>
            </a:prstTxWarp>
            <a:spAutoFit/>
          </a:bodyPr>
          <a:lstStyle/>
          <a:p>
            <a:pPr eaLnBrk="0" hangingPunct="0"/>
            <a:r>
              <a:rPr lang="en-US" sz="2400"/>
              <a:t>Hydraulic fracture</a:t>
            </a:r>
            <a:endParaRPr lang="en-US">
              <a:solidFill>
                <a:srgbClr val="FF66CC"/>
              </a:solidFill>
            </a:endParaRPr>
          </a:p>
        </p:txBody>
      </p:sp>
      <p:grpSp>
        <p:nvGrpSpPr>
          <p:cNvPr id="2" name="Group 47"/>
          <p:cNvGrpSpPr>
            <a:grpSpLocks/>
          </p:cNvGrpSpPr>
          <p:nvPr/>
        </p:nvGrpSpPr>
        <p:grpSpPr bwMode="auto">
          <a:xfrm>
            <a:off x="5824538" y="3124201"/>
            <a:ext cx="3090863" cy="1771651"/>
            <a:chOff x="492" y="2721"/>
            <a:chExt cx="1947" cy="1116"/>
          </a:xfrm>
        </p:grpSpPr>
        <p:sp>
          <p:nvSpPr>
            <p:cNvPr id="192547" name="Line 35"/>
            <p:cNvSpPr>
              <a:spLocks noChangeShapeType="1"/>
            </p:cNvSpPr>
            <p:nvPr/>
          </p:nvSpPr>
          <p:spPr bwMode="auto">
            <a:xfrm>
              <a:off x="1330" y="2809"/>
              <a:ext cx="0" cy="530"/>
            </a:xfrm>
            <a:prstGeom prst="line">
              <a:avLst/>
            </a:prstGeom>
            <a:noFill/>
            <a:ln w="38100">
              <a:solidFill>
                <a:srgbClr val="FF0000"/>
              </a:solidFill>
              <a:round/>
              <a:headEnd/>
              <a:tailEnd type="stealth" w="med" len="med"/>
            </a:ln>
            <a:effectLst/>
          </p:spPr>
          <p:txBody>
            <a:bodyPr>
              <a:prstTxWarp prst="textNoShape">
                <a:avLst/>
              </a:prstTxWarp>
            </a:bodyPr>
            <a:lstStyle/>
            <a:p>
              <a:endParaRPr lang="en-US" sz="2000">
                <a:latin typeface="Arial"/>
                <a:cs typeface="Arial"/>
              </a:endParaRPr>
            </a:p>
          </p:txBody>
        </p:sp>
        <p:sp>
          <p:nvSpPr>
            <p:cNvPr id="192548" name="Line 36"/>
            <p:cNvSpPr>
              <a:spLocks noChangeShapeType="1"/>
            </p:cNvSpPr>
            <p:nvPr/>
          </p:nvSpPr>
          <p:spPr bwMode="auto">
            <a:xfrm rot="14565473">
              <a:off x="1052" y="3190"/>
              <a:ext cx="1" cy="581"/>
            </a:xfrm>
            <a:prstGeom prst="line">
              <a:avLst/>
            </a:prstGeom>
            <a:noFill/>
            <a:ln w="38100">
              <a:solidFill>
                <a:schemeClr val="tx1"/>
              </a:solidFill>
              <a:round/>
              <a:headEnd/>
              <a:tailEnd type="stealth" w="med" len="med"/>
            </a:ln>
            <a:effectLst/>
          </p:spPr>
          <p:txBody>
            <a:bodyPr>
              <a:prstTxWarp prst="textNoShape">
                <a:avLst/>
              </a:prstTxWarp>
            </a:bodyPr>
            <a:lstStyle/>
            <a:p>
              <a:endParaRPr lang="en-US" sz="2000">
                <a:latin typeface="Arial"/>
                <a:cs typeface="Arial"/>
              </a:endParaRPr>
            </a:p>
          </p:txBody>
        </p:sp>
        <p:sp>
          <p:nvSpPr>
            <p:cNvPr id="192549" name="Line 37"/>
            <p:cNvSpPr>
              <a:spLocks noChangeShapeType="1"/>
            </p:cNvSpPr>
            <p:nvPr/>
          </p:nvSpPr>
          <p:spPr bwMode="auto">
            <a:xfrm rot="6790638">
              <a:off x="1608" y="3175"/>
              <a:ext cx="1" cy="581"/>
            </a:xfrm>
            <a:prstGeom prst="line">
              <a:avLst/>
            </a:prstGeom>
            <a:noFill/>
            <a:ln w="38100">
              <a:solidFill>
                <a:schemeClr val="tx1"/>
              </a:solidFill>
              <a:round/>
              <a:headEnd/>
              <a:tailEnd type="stealth" w="med" len="med"/>
            </a:ln>
            <a:effectLst/>
          </p:spPr>
          <p:txBody>
            <a:bodyPr>
              <a:prstTxWarp prst="textNoShape">
                <a:avLst/>
              </a:prstTxWarp>
            </a:bodyPr>
            <a:lstStyle/>
            <a:p>
              <a:endParaRPr lang="en-US" sz="2000">
                <a:latin typeface="Arial"/>
                <a:cs typeface="Arial"/>
              </a:endParaRPr>
            </a:p>
          </p:txBody>
        </p:sp>
        <p:sp>
          <p:nvSpPr>
            <p:cNvPr id="192550" name="Text Box 38"/>
            <p:cNvSpPr txBox="1">
              <a:spLocks noChangeArrowheads="1"/>
            </p:cNvSpPr>
            <p:nvPr/>
          </p:nvSpPr>
          <p:spPr bwMode="auto">
            <a:xfrm>
              <a:off x="1319" y="2721"/>
              <a:ext cx="625" cy="252"/>
            </a:xfrm>
            <a:prstGeom prst="rect">
              <a:avLst/>
            </a:prstGeom>
            <a:noFill/>
            <a:ln w="12700">
              <a:noFill/>
              <a:miter lim="800000"/>
              <a:headEnd/>
              <a:tailEnd/>
            </a:ln>
            <a:effectLst/>
          </p:spPr>
          <p:txBody>
            <a:bodyPr wrap="none">
              <a:prstTxWarp prst="textNoShape">
                <a:avLst/>
              </a:prstTxWarp>
              <a:spAutoFit/>
            </a:bodyPr>
            <a:lstStyle/>
            <a:p>
              <a:pPr eaLnBrk="0" hangingPunct="0"/>
              <a:r>
                <a:rPr lang="en-US" sz="2000" dirty="0" smtClean="0">
                  <a:latin typeface="Arial"/>
                  <a:cs typeface="Arial"/>
                </a:rPr>
                <a:t>S</a:t>
              </a:r>
              <a:r>
                <a:rPr lang="en-US" sz="2000" baseline="-25000" dirty="0" smtClean="0">
                  <a:latin typeface="Arial"/>
                  <a:cs typeface="Arial"/>
                </a:rPr>
                <a:t>3 </a:t>
              </a:r>
              <a:r>
                <a:rPr lang="en-US" sz="2000" dirty="0">
                  <a:latin typeface="Arial"/>
                  <a:cs typeface="Arial"/>
                </a:rPr>
                <a:t>=</a:t>
              </a:r>
              <a:r>
                <a:rPr lang="en-US" sz="2000" dirty="0" smtClean="0">
                  <a:latin typeface="Arial"/>
                  <a:cs typeface="Arial"/>
                </a:rPr>
                <a:t> </a:t>
              </a:r>
              <a:r>
                <a:rPr lang="en-US" sz="2000" dirty="0" err="1" smtClean="0">
                  <a:latin typeface="Arial"/>
                  <a:cs typeface="Arial"/>
                </a:rPr>
                <a:t>S</a:t>
              </a:r>
              <a:r>
                <a:rPr lang="en-US" sz="2000" baseline="-25000" dirty="0" err="1" smtClean="0">
                  <a:latin typeface="Arial"/>
                  <a:cs typeface="Arial"/>
                </a:rPr>
                <a:t>v</a:t>
              </a:r>
              <a:endParaRPr lang="en-US" sz="2000" dirty="0">
                <a:solidFill>
                  <a:srgbClr val="FF66CC"/>
                </a:solidFill>
                <a:latin typeface="Arial"/>
                <a:cs typeface="Arial"/>
              </a:endParaRPr>
            </a:p>
          </p:txBody>
        </p:sp>
        <p:sp>
          <p:nvSpPr>
            <p:cNvPr id="192551" name="Text Box 39"/>
            <p:cNvSpPr txBox="1">
              <a:spLocks noChangeArrowheads="1"/>
            </p:cNvSpPr>
            <p:nvPr/>
          </p:nvSpPr>
          <p:spPr bwMode="auto">
            <a:xfrm>
              <a:off x="492" y="3585"/>
              <a:ext cx="924" cy="252"/>
            </a:xfrm>
            <a:prstGeom prst="rect">
              <a:avLst/>
            </a:prstGeom>
            <a:noFill/>
            <a:ln w="12700">
              <a:noFill/>
              <a:miter lim="800000"/>
              <a:headEnd/>
              <a:tailEnd/>
            </a:ln>
            <a:effectLst/>
          </p:spPr>
          <p:txBody>
            <a:bodyPr lIns="0" rIns="0">
              <a:prstTxWarp prst="textNoShape">
                <a:avLst/>
              </a:prstTxWarp>
              <a:spAutoFit/>
            </a:bodyPr>
            <a:lstStyle/>
            <a:p>
              <a:pPr eaLnBrk="0" hangingPunct="0"/>
              <a:r>
                <a:rPr lang="en-US" sz="2000" dirty="0" smtClean="0">
                  <a:latin typeface="Arial"/>
                  <a:cs typeface="Arial"/>
                </a:rPr>
                <a:t>S</a:t>
              </a:r>
              <a:r>
                <a:rPr lang="en-US" sz="2000" baseline="-25000" dirty="0" smtClean="0">
                  <a:latin typeface="Arial"/>
                  <a:cs typeface="Arial"/>
                </a:rPr>
                <a:t>1</a:t>
              </a:r>
              <a:r>
                <a:rPr lang="en-US" sz="2000" dirty="0" smtClean="0">
                  <a:latin typeface="Arial"/>
                  <a:cs typeface="Arial"/>
                </a:rPr>
                <a:t> </a:t>
              </a:r>
              <a:r>
                <a:rPr lang="en-US" sz="2000" dirty="0">
                  <a:latin typeface="Arial"/>
                  <a:cs typeface="Arial"/>
                </a:rPr>
                <a:t>=</a:t>
              </a:r>
              <a:r>
                <a:rPr lang="en-US" sz="2000" dirty="0" smtClean="0">
                  <a:latin typeface="Arial"/>
                  <a:cs typeface="Arial"/>
                </a:rPr>
                <a:t> </a:t>
              </a:r>
              <a:r>
                <a:rPr lang="en-US" sz="2000" dirty="0" err="1" smtClean="0">
                  <a:latin typeface="Arial"/>
                  <a:cs typeface="Arial"/>
                </a:rPr>
                <a:t>S</a:t>
              </a:r>
              <a:r>
                <a:rPr lang="en-US" sz="2000" baseline="-25000" dirty="0" err="1" smtClean="0">
                  <a:latin typeface="Arial"/>
                  <a:cs typeface="Arial"/>
                </a:rPr>
                <a:t>Hmax</a:t>
              </a:r>
              <a:endParaRPr lang="en-US" sz="2000" dirty="0">
                <a:solidFill>
                  <a:srgbClr val="FF66CC"/>
                </a:solidFill>
                <a:latin typeface="Arial"/>
                <a:cs typeface="Arial"/>
              </a:endParaRPr>
            </a:p>
          </p:txBody>
        </p:sp>
        <p:sp>
          <p:nvSpPr>
            <p:cNvPr id="192552" name="Text Box 40"/>
            <p:cNvSpPr txBox="1">
              <a:spLocks noChangeArrowheads="1"/>
            </p:cNvSpPr>
            <p:nvPr/>
          </p:nvSpPr>
          <p:spPr bwMode="auto">
            <a:xfrm>
              <a:off x="1561" y="3533"/>
              <a:ext cx="878" cy="252"/>
            </a:xfrm>
            <a:prstGeom prst="rect">
              <a:avLst/>
            </a:prstGeom>
            <a:noFill/>
            <a:ln w="12700">
              <a:noFill/>
              <a:miter lim="800000"/>
              <a:headEnd/>
              <a:tailEnd/>
            </a:ln>
            <a:effectLst/>
          </p:spPr>
          <p:txBody>
            <a:bodyPr wrap="none">
              <a:prstTxWarp prst="textNoShape">
                <a:avLst/>
              </a:prstTxWarp>
              <a:spAutoFit/>
            </a:bodyPr>
            <a:lstStyle/>
            <a:p>
              <a:pPr eaLnBrk="0" hangingPunct="0"/>
              <a:r>
                <a:rPr lang="en-US" sz="2000" dirty="0" smtClean="0">
                  <a:latin typeface="Arial"/>
                  <a:cs typeface="Arial"/>
                </a:rPr>
                <a:t>S</a:t>
              </a:r>
              <a:r>
                <a:rPr lang="en-US" sz="2000" baseline="-25000" dirty="0" smtClean="0">
                  <a:latin typeface="Arial"/>
                  <a:cs typeface="Arial"/>
                </a:rPr>
                <a:t>2</a:t>
              </a:r>
              <a:r>
                <a:rPr lang="en-US" sz="2000" dirty="0" smtClean="0">
                  <a:latin typeface="Arial"/>
                  <a:cs typeface="Arial"/>
                </a:rPr>
                <a:t>  </a:t>
              </a:r>
              <a:r>
                <a:rPr lang="en-US" sz="2000" dirty="0">
                  <a:latin typeface="Arial"/>
                  <a:cs typeface="Arial"/>
                </a:rPr>
                <a:t>=</a:t>
              </a:r>
              <a:r>
                <a:rPr lang="en-US" sz="2000" dirty="0" smtClean="0">
                  <a:latin typeface="Arial"/>
                  <a:cs typeface="Arial"/>
                </a:rPr>
                <a:t> </a:t>
              </a:r>
              <a:r>
                <a:rPr lang="en-US" sz="2000" dirty="0" err="1" smtClean="0">
                  <a:latin typeface="Arial"/>
                  <a:cs typeface="Arial"/>
                </a:rPr>
                <a:t>S</a:t>
              </a:r>
              <a:r>
                <a:rPr lang="en-US" sz="2000" baseline="-25000" dirty="0" err="1" smtClean="0">
                  <a:latin typeface="Arial"/>
                  <a:cs typeface="Arial"/>
                </a:rPr>
                <a:t>hmin</a:t>
              </a:r>
              <a:endParaRPr lang="en-US" sz="2000" dirty="0">
                <a:solidFill>
                  <a:srgbClr val="FF66CC"/>
                </a:solidFill>
                <a:latin typeface="Arial"/>
                <a:cs typeface="Arial"/>
              </a:endParaRPr>
            </a:p>
          </p:txBody>
        </p:sp>
      </p:grpSp>
      <p:sp>
        <p:nvSpPr>
          <p:cNvPr id="192517" name="Freeform 5"/>
          <p:cNvSpPr>
            <a:spLocks/>
          </p:cNvSpPr>
          <p:nvPr/>
        </p:nvSpPr>
        <p:spPr bwMode="auto">
          <a:xfrm>
            <a:off x="1970088" y="2790825"/>
            <a:ext cx="1857375" cy="658813"/>
          </a:xfrm>
          <a:custGeom>
            <a:avLst/>
            <a:gdLst/>
            <a:ahLst/>
            <a:cxnLst>
              <a:cxn ang="0">
                <a:pos x="17" y="0"/>
              </a:cxn>
              <a:cxn ang="0">
                <a:pos x="17" y="10"/>
              </a:cxn>
              <a:cxn ang="0">
                <a:pos x="2219" y="864"/>
              </a:cxn>
              <a:cxn ang="0">
                <a:pos x="2221" y="855"/>
              </a:cxn>
              <a:cxn ang="0">
                <a:pos x="20" y="0"/>
              </a:cxn>
              <a:cxn ang="0">
                <a:pos x="20" y="10"/>
              </a:cxn>
              <a:cxn ang="0">
                <a:pos x="17" y="0"/>
              </a:cxn>
              <a:cxn ang="0">
                <a:pos x="0" y="4"/>
              </a:cxn>
              <a:cxn ang="0">
                <a:pos x="17" y="10"/>
              </a:cxn>
              <a:cxn ang="0">
                <a:pos x="17" y="0"/>
              </a:cxn>
            </a:cxnLst>
            <a:rect l="0" t="0" r="r" b="b"/>
            <a:pathLst>
              <a:path w="2221" h="864">
                <a:moveTo>
                  <a:pt x="17" y="0"/>
                </a:moveTo>
                <a:lnTo>
                  <a:pt x="17" y="10"/>
                </a:lnTo>
                <a:lnTo>
                  <a:pt x="2219" y="864"/>
                </a:lnTo>
                <a:lnTo>
                  <a:pt x="2221" y="855"/>
                </a:lnTo>
                <a:lnTo>
                  <a:pt x="20" y="0"/>
                </a:lnTo>
                <a:lnTo>
                  <a:pt x="20" y="10"/>
                </a:lnTo>
                <a:lnTo>
                  <a:pt x="17" y="0"/>
                </a:lnTo>
                <a:lnTo>
                  <a:pt x="0" y="4"/>
                </a:lnTo>
                <a:lnTo>
                  <a:pt x="17" y="10"/>
                </a:lnTo>
                <a:lnTo>
                  <a:pt x="17" y="0"/>
                </a:lnTo>
                <a:close/>
              </a:path>
            </a:pathLst>
          </a:custGeom>
          <a:solidFill>
            <a:srgbClr val="000000"/>
          </a:solidFill>
          <a:ln w="9525">
            <a:noFill/>
            <a:round/>
            <a:headEnd/>
            <a:tailEnd/>
          </a:ln>
        </p:spPr>
        <p:txBody>
          <a:bodyPr>
            <a:prstTxWarp prst="textNoShape">
              <a:avLst/>
            </a:prstTxWarp>
          </a:bodyPr>
          <a:lstStyle/>
          <a:p>
            <a:endParaRPr lang="en-US"/>
          </a:p>
        </p:txBody>
      </p:sp>
      <p:sp>
        <p:nvSpPr>
          <p:cNvPr id="192518" name="Freeform 6"/>
          <p:cNvSpPr>
            <a:spLocks/>
          </p:cNvSpPr>
          <p:nvPr/>
        </p:nvSpPr>
        <p:spPr bwMode="auto">
          <a:xfrm>
            <a:off x="3657600" y="2573338"/>
            <a:ext cx="950913" cy="387350"/>
          </a:xfrm>
          <a:custGeom>
            <a:avLst/>
            <a:gdLst/>
            <a:ahLst/>
            <a:cxnLst>
              <a:cxn ang="0">
                <a:pos x="583" y="507"/>
              </a:cxn>
              <a:cxn ang="0">
                <a:pos x="469" y="507"/>
              </a:cxn>
              <a:cxn ang="0">
                <a:pos x="363" y="497"/>
              </a:cxn>
              <a:cxn ang="0">
                <a:pos x="265" y="479"/>
              </a:cxn>
              <a:cxn ang="0">
                <a:pos x="179" y="451"/>
              </a:cxn>
              <a:cxn ang="0">
                <a:pos x="107" y="418"/>
              </a:cxn>
              <a:cxn ang="0">
                <a:pos x="51" y="376"/>
              </a:cxn>
              <a:cxn ang="0">
                <a:pos x="15" y="330"/>
              </a:cxn>
              <a:cxn ang="0">
                <a:pos x="0" y="280"/>
              </a:cxn>
              <a:cxn ang="0">
                <a:pos x="9" y="229"/>
              </a:cxn>
              <a:cxn ang="0">
                <a:pos x="39" y="181"/>
              </a:cxn>
              <a:cxn ang="0">
                <a:pos x="89" y="136"/>
              </a:cxn>
              <a:cxn ang="0">
                <a:pos x="156" y="95"/>
              </a:cxn>
              <a:cxn ang="0">
                <a:pos x="239" y="61"/>
              </a:cxn>
              <a:cxn ang="0">
                <a:pos x="334" y="32"/>
              </a:cxn>
              <a:cxn ang="0">
                <a:pos x="441" y="13"/>
              </a:cxn>
              <a:cxn ang="0">
                <a:pos x="557" y="1"/>
              </a:cxn>
              <a:cxn ang="0">
                <a:pos x="670" y="1"/>
              </a:cxn>
              <a:cxn ang="0">
                <a:pos x="777" y="10"/>
              </a:cxn>
              <a:cxn ang="0">
                <a:pos x="875" y="29"/>
              </a:cxn>
              <a:cxn ang="0">
                <a:pos x="961" y="55"/>
              </a:cxn>
              <a:cxn ang="0">
                <a:pos x="1032" y="89"/>
              </a:cxn>
              <a:cxn ang="0">
                <a:pos x="1089" y="129"/>
              </a:cxn>
              <a:cxn ang="0">
                <a:pos x="1125" y="175"/>
              </a:cxn>
              <a:cxn ang="0">
                <a:pos x="1139" y="226"/>
              </a:cxn>
              <a:cxn ang="0">
                <a:pos x="1130" y="276"/>
              </a:cxn>
              <a:cxn ang="0">
                <a:pos x="1100" y="325"/>
              </a:cxn>
              <a:cxn ang="0">
                <a:pos x="1051" y="371"/>
              </a:cxn>
              <a:cxn ang="0">
                <a:pos x="984" y="411"/>
              </a:cxn>
              <a:cxn ang="0">
                <a:pos x="901" y="447"/>
              </a:cxn>
              <a:cxn ang="0">
                <a:pos x="805" y="476"/>
              </a:cxn>
              <a:cxn ang="0">
                <a:pos x="698" y="495"/>
              </a:cxn>
            </a:cxnLst>
            <a:rect l="0" t="0" r="r" b="b"/>
            <a:pathLst>
              <a:path w="1139" h="508">
                <a:moveTo>
                  <a:pt x="641" y="502"/>
                </a:moveTo>
                <a:lnTo>
                  <a:pt x="583" y="507"/>
                </a:lnTo>
                <a:lnTo>
                  <a:pt x="526" y="508"/>
                </a:lnTo>
                <a:lnTo>
                  <a:pt x="469" y="507"/>
                </a:lnTo>
                <a:lnTo>
                  <a:pt x="415" y="503"/>
                </a:lnTo>
                <a:lnTo>
                  <a:pt x="363" y="497"/>
                </a:lnTo>
                <a:lnTo>
                  <a:pt x="312" y="489"/>
                </a:lnTo>
                <a:lnTo>
                  <a:pt x="265" y="479"/>
                </a:lnTo>
                <a:lnTo>
                  <a:pt x="220" y="466"/>
                </a:lnTo>
                <a:lnTo>
                  <a:pt x="179" y="451"/>
                </a:lnTo>
                <a:lnTo>
                  <a:pt x="141" y="435"/>
                </a:lnTo>
                <a:lnTo>
                  <a:pt x="107" y="418"/>
                </a:lnTo>
                <a:lnTo>
                  <a:pt x="76" y="398"/>
                </a:lnTo>
                <a:lnTo>
                  <a:pt x="51" y="376"/>
                </a:lnTo>
                <a:lnTo>
                  <a:pt x="30" y="355"/>
                </a:lnTo>
                <a:lnTo>
                  <a:pt x="15" y="330"/>
                </a:lnTo>
                <a:lnTo>
                  <a:pt x="5" y="305"/>
                </a:lnTo>
                <a:lnTo>
                  <a:pt x="0" y="280"/>
                </a:lnTo>
                <a:lnTo>
                  <a:pt x="3" y="254"/>
                </a:lnTo>
                <a:lnTo>
                  <a:pt x="9" y="229"/>
                </a:lnTo>
                <a:lnTo>
                  <a:pt x="22" y="205"/>
                </a:lnTo>
                <a:lnTo>
                  <a:pt x="39" y="181"/>
                </a:lnTo>
                <a:lnTo>
                  <a:pt x="61" y="158"/>
                </a:lnTo>
                <a:lnTo>
                  <a:pt x="89" y="136"/>
                </a:lnTo>
                <a:lnTo>
                  <a:pt x="120" y="115"/>
                </a:lnTo>
                <a:lnTo>
                  <a:pt x="156" y="95"/>
                </a:lnTo>
                <a:lnTo>
                  <a:pt x="195" y="77"/>
                </a:lnTo>
                <a:lnTo>
                  <a:pt x="239" y="61"/>
                </a:lnTo>
                <a:lnTo>
                  <a:pt x="285" y="46"/>
                </a:lnTo>
                <a:lnTo>
                  <a:pt x="334" y="32"/>
                </a:lnTo>
                <a:lnTo>
                  <a:pt x="386" y="22"/>
                </a:lnTo>
                <a:lnTo>
                  <a:pt x="441" y="13"/>
                </a:lnTo>
                <a:lnTo>
                  <a:pt x="499" y="6"/>
                </a:lnTo>
                <a:lnTo>
                  <a:pt x="557" y="1"/>
                </a:lnTo>
                <a:lnTo>
                  <a:pt x="614" y="0"/>
                </a:lnTo>
                <a:lnTo>
                  <a:pt x="670" y="1"/>
                </a:lnTo>
                <a:lnTo>
                  <a:pt x="724" y="4"/>
                </a:lnTo>
                <a:lnTo>
                  <a:pt x="777" y="10"/>
                </a:lnTo>
                <a:lnTo>
                  <a:pt x="826" y="18"/>
                </a:lnTo>
                <a:lnTo>
                  <a:pt x="875" y="29"/>
                </a:lnTo>
                <a:lnTo>
                  <a:pt x="919" y="40"/>
                </a:lnTo>
                <a:lnTo>
                  <a:pt x="961" y="55"/>
                </a:lnTo>
                <a:lnTo>
                  <a:pt x="999" y="71"/>
                </a:lnTo>
                <a:lnTo>
                  <a:pt x="1032" y="89"/>
                </a:lnTo>
                <a:lnTo>
                  <a:pt x="1062" y="108"/>
                </a:lnTo>
                <a:lnTo>
                  <a:pt x="1089" y="129"/>
                </a:lnTo>
                <a:lnTo>
                  <a:pt x="1110" y="152"/>
                </a:lnTo>
                <a:lnTo>
                  <a:pt x="1125" y="175"/>
                </a:lnTo>
                <a:lnTo>
                  <a:pt x="1135" y="200"/>
                </a:lnTo>
                <a:lnTo>
                  <a:pt x="1139" y="226"/>
                </a:lnTo>
                <a:lnTo>
                  <a:pt x="1137" y="251"/>
                </a:lnTo>
                <a:lnTo>
                  <a:pt x="1130" y="276"/>
                </a:lnTo>
                <a:lnTo>
                  <a:pt x="1118" y="302"/>
                </a:lnTo>
                <a:lnTo>
                  <a:pt x="1100" y="325"/>
                </a:lnTo>
                <a:lnTo>
                  <a:pt x="1077" y="349"/>
                </a:lnTo>
                <a:lnTo>
                  <a:pt x="1051" y="371"/>
                </a:lnTo>
                <a:lnTo>
                  <a:pt x="1020" y="391"/>
                </a:lnTo>
                <a:lnTo>
                  <a:pt x="984" y="411"/>
                </a:lnTo>
                <a:lnTo>
                  <a:pt x="944" y="429"/>
                </a:lnTo>
                <a:lnTo>
                  <a:pt x="901" y="447"/>
                </a:lnTo>
                <a:lnTo>
                  <a:pt x="855" y="462"/>
                </a:lnTo>
                <a:lnTo>
                  <a:pt x="805" y="476"/>
                </a:lnTo>
                <a:lnTo>
                  <a:pt x="752" y="486"/>
                </a:lnTo>
                <a:lnTo>
                  <a:pt x="698" y="495"/>
                </a:lnTo>
                <a:lnTo>
                  <a:pt x="641" y="502"/>
                </a:lnTo>
                <a:close/>
              </a:path>
            </a:pathLst>
          </a:custGeom>
          <a:gradFill rotWithShape="0">
            <a:gsLst>
              <a:gs pos="0">
                <a:srgbClr val="FF7C80"/>
              </a:gs>
              <a:gs pos="100000">
                <a:srgbClr val="FFCCCC"/>
              </a:gs>
            </a:gsLst>
            <a:path path="rect">
              <a:fillToRect l="50000" t="50000" r="50000" b="50000"/>
            </a:path>
          </a:gradFill>
          <a:ln w="9525">
            <a:noFill/>
            <a:round/>
            <a:headEnd/>
            <a:tailEnd/>
          </a:ln>
        </p:spPr>
        <p:txBody>
          <a:bodyPr>
            <a:prstTxWarp prst="textNoShape">
              <a:avLst/>
            </a:prstTxWarp>
          </a:bodyPr>
          <a:lstStyle/>
          <a:p>
            <a:endParaRPr lang="en-US"/>
          </a:p>
        </p:txBody>
      </p:sp>
      <p:sp>
        <p:nvSpPr>
          <p:cNvPr id="192519" name="Freeform 7"/>
          <p:cNvSpPr>
            <a:spLocks/>
          </p:cNvSpPr>
          <p:nvPr/>
        </p:nvSpPr>
        <p:spPr bwMode="auto">
          <a:xfrm>
            <a:off x="1643063" y="1274763"/>
            <a:ext cx="2903537" cy="3025775"/>
          </a:xfrm>
          <a:custGeom>
            <a:avLst/>
            <a:gdLst/>
            <a:ahLst/>
            <a:cxnLst>
              <a:cxn ang="0">
                <a:pos x="0" y="119"/>
              </a:cxn>
              <a:cxn ang="0">
                <a:pos x="887" y="0"/>
              </a:cxn>
              <a:cxn ang="0">
                <a:pos x="1380" y="137"/>
              </a:cxn>
              <a:cxn ang="0">
                <a:pos x="1737" y="1591"/>
              </a:cxn>
              <a:cxn ang="0">
                <a:pos x="731" y="1984"/>
              </a:cxn>
            </a:cxnLst>
            <a:rect l="0" t="0" r="r" b="b"/>
            <a:pathLst>
              <a:path w="1737" h="1984">
                <a:moveTo>
                  <a:pt x="0" y="119"/>
                </a:moveTo>
                <a:lnTo>
                  <a:pt x="887" y="0"/>
                </a:lnTo>
                <a:lnTo>
                  <a:pt x="1380" y="137"/>
                </a:lnTo>
                <a:lnTo>
                  <a:pt x="1737" y="1591"/>
                </a:lnTo>
                <a:lnTo>
                  <a:pt x="731" y="1984"/>
                </a:lnTo>
              </a:path>
            </a:pathLst>
          </a:custGeom>
          <a:noFill/>
          <a:ln w="12700" cap="rnd" cmpd="sng">
            <a:solidFill>
              <a:schemeClr val="tx1"/>
            </a:solidFill>
            <a:prstDash val="sysDot"/>
            <a:round/>
            <a:headEnd type="none" w="med" len="med"/>
            <a:tailEnd type="none" w="lg" len="lg"/>
          </a:ln>
          <a:effectLst/>
        </p:spPr>
        <p:txBody>
          <a:bodyPr>
            <a:prstTxWarp prst="textNoShape">
              <a:avLst/>
            </a:prstTxWarp>
          </a:bodyPr>
          <a:lstStyle/>
          <a:p>
            <a:endParaRPr lang="en-US"/>
          </a:p>
        </p:txBody>
      </p:sp>
      <p:sp>
        <p:nvSpPr>
          <p:cNvPr id="192520" name="Freeform 8"/>
          <p:cNvSpPr>
            <a:spLocks/>
          </p:cNvSpPr>
          <p:nvPr/>
        </p:nvSpPr>
        <p:spPr bwMode="auto">
          <a:xfrm>
            <a:off x="2314575" y="3422650"/>
            <a:ext cx="3560763" cy="668338"/>
          </a:xfrm>
          <a:custGeom>
            <a:avLst/>
            <a:gdLst/>
            <a:ahLst/>
            <a:cxnLst>
              <a:cxn ang="0">
                <a:pos x="0" y="439"/>
              </a:cxn>
              <a:cxn ang="0">
                <a:pos x="1280" y="0"/>
              </a:cxn>
              <a:cxn ang="0">
                <a:pos x="2130" y="375"/>
              </a:cxn>
            </a:cxnLst>
            <a:rect l="0" t="0" r="r" b="b"/>
            <a:pathLst>
              <a:path w="2130" h="439">
                <a:moveTo>
                  <a:pt x="0" y="439"/>
                </a:moveTo>
                <a:lnTo>
                  <a:pt x="1280" y="0"/>
                </a:lnTo>
                <a:lnTo>
                  <a:pt x="2130" y="375"/>
                </a:lnTo>
              </a:path>
            </a:pathLst>
          </a:custGeom>
          <a:noFill/>
          <a:ln w="12700" cap="rnd" cmpd="sng">
            <a:solidFill>
              <a:schemeClr val="tx1"/>
            </a:solidFill>
            <a:prstDash val="sysDot"/>
            <a:round/>
            <a:headEnd type="none" w="med" len="med"/>
            <a:tailEnd type="none" w="lg" len="lg"/>
          </a:ln>
          <a:effectLst/>
        </p:spPr>
        <p:txBody>
          <a:bodyPr>
            <a:prstTxWarp prst="textNoShape">
              <a:avLst/>
            </a:prstTxWarp>
          </a:bodyPr>
          <a:lstStyle/>
          <a:p>
            <a:endParaRPr lang="en-US"/>
          </a:p>
        </p:txBody>
      </p:sp>
      <p:sp>
        <p:nvSpPr>
          <p:cNvPr id="192521" name="Freeform 9"/>
          <p:cNvSpPr>
            <a:spLocks/>
          </p:cNvSpPr>
          <p:nvPr/>
        </p:nvSpPr>
        <p:spPr bwMode="auto">
          <a:xfrm>
            <a:off x="1984375" y="2308225"/>
            <a:ext cx="3890963" cy="1136650"/>
          </a:xfrm>
          <a:custGeom>
            <a:avLst/>
            <a:gdLst/>
            <a:ahLst/>
            <a:cxnLst>
              <a:cxn ang="0">
                <a:pos x="1101" y="746"/>
              </a:cxn>
              <a:cxn ang="0">
                <a:pos x="0" y="319"/>
              </a:cxn>
              <a:cxn ang="0">
                <a:pos x="1302" y="0"/>
              </a:cxn>
              <a:cxn ang="0">
                <a:pos x="2327" y="394"/>
              </a:cxn>
              <a:cxn ang="0">
                <a:pos x="1101" y="746"/>
              </a:cxn>
            </a:cxnLst>
            <a:rect l="0" t="0" r="r" b="b"/>
            <a:pathLst>
              <a:path w="2327" h="746">
                <a:moveTo>
                  <a:pt x="1101" y="746"/>
                </a:moveTo>
                <a:lnTo>
                  <a:pt x="0" y="319"/>
                </a:lnTo>
                <a:lnTo>
                  <a:pt x="1302" y="0"/>
                </a:lnTo>
                <a:lnTo>
                  <a:pt x="2327" y="394"/>
                </a:lnTo>
                <a:lnTo>
                  <a:pt x="1101" y="746"/>
                </a:lnTo>
                <a:close/>
              </a:path>
            </a:pathLst>
          </a:custGeom>
          <a:solidFill>
            <a:srgbClr val="FF0000"/>
          </a:solidFill>
          <a:ln w="9525">
            <a:noFill/>
            <a:round/>
            <a:headEnd/>
            <a:tailEnd/>
          </a:ln>
        </p:spPr>
        <p:txBody>
          <a:bodyPr>
            <a:prstTxWarp prst="textNoShape">
              <a:avLst/>
            </a:prstTxWarp>
          </a:bodyPr>
          <a:lstStyle/>
          <a:p>
            <a:endParaRPr lang="en-US"/>
          </a:p>
        </p:txBody>
      </p:sp>
      <p:sp>
        <p:nvSpPr>
          <p:cNvPr id="192522" name="Freeform 10"/>
          <p:cNvSpPr>
            <a:spLocks/>
          </p:cNvSpPr>
          <p:nvPr/>
        </p:nvSpPr>
        <p:spPr bwMode="auto">
          <a:xfrm>
            <a:off x="1963738" y="2800350"/>
            <a:ext cx="3911600" cy="654050"/>
          </a:xfrm>
          <a:custGeom>
            <a:avLst/>
            <a:gdLst/>
            <a:ahLst/>
            <a:cxnLst>
              <a:cxn ang="0">
                <a:pos x="0" y="0"/>
              </a:cxn>
              <a:cxn ang="0">
                <a:pos x="1124" y="429"/>
              </a:cxn>
              <a:cxn ang="0">
                <a:pos x="2340" y="64"/>
              </a:cxn>
            </a:cxnLst>
            <a:rect l="0" t="0" r="r" b="b"/>
            <a:pathLst>
              <a:path w="2340" h="429">
                <a:moveTo>
                  <a:pt x="0" y="0"/>
                </a:moveTo>
                <a:lnTo>
                  <a:pt x="1124" y="429"/>
                </a:lnTo>
                <a:lnTo>
                  <a:pt x="2340" y="64"/>
                </a:lnTo>
              </a:path>
            </a:pathLst>
          </a:custGeom>
          <a:noFill/>
          <a:ln w="12700" cap="flat" cmpd="sng">
            <a:solidFill>
              <a:schemeClr val="tx1"/>
            </a:solidFill>
            <a:prstDash val="solid"/>
            <a:round/>
            <a:headEnd type="none" w="med" len="med"/>
            <a:tailEnd type="none" w="lg" len="lg"/>
          </a:ln>
          <a:effectLst/>
        </p:spPr>
        <p:txBody>
          <a:bodyPr>
            <a:prstTxWarp prst="textNoShape">
              <a:avLst/>
            </a:prstTxWarp>
          </a:bodyPr>
          <a:lstStyle/>
          <a:p>
            <a:endParaRPr lang="en-US"/>
          </a:p>
        </p:txBody>
      </p:sp>
      <p:sp>
        <p:nvSpPr>
          <p:cNvPr id="192523" name="Line 11"/>
          <p:cNvSpPr>
            <a:spLocks noChangeShapeType="1"/>
          </p:cNvSpPr>
          <p:nvPr/>
        </p:nvSpPr>
        <p:spPr bwMode="auto">
          <a:xfrm flipH="1" flipV="1">
            <a:off x="2298700" y="4119563"/>
            <a:ext cx="1528763" cy="585787"/>
          </a:xfrm>
          <a:prstGeom prst="line">
            <a:avLst/>
          </a:prstGeom>
          <a:noFill/>
          <a:ln w="38100">
            <a:solidFill>
              <a:schemeClr val="tx1"/>
            </a:solidFill>
            <a:round/>
            <a:headEnd/>
            <a:tailEnd type="none" w="lg" len="lg"/>
          </a:ln>
          <a:effectLst/>
        </p:spPr>
        <p:txBody>
          <a:bodyPr>
            <a:prstTxWarp prst="textNoShape">
              <a:avLst/>
            </a:prstTxWarp>
          </a:bodyPr>
          <a:lstStyle/>
          <a:p>
            <a:endParaRPr lang="en-US"/>
          </a:p>
        </p:txBody>
      </p:sp>
      <p:sp>
        <p:nvSpPr>
          <p:cNvPr id="192524" name="Freeform 12"/>
          <p:cNvSpPr>
            <a:spLocks/>
          </p:cNvSpPr>
          <p:nvPr/>
        </p:nvSpPr>
        <p:spPr bwMode="auto">
          <a:xfrm>
            <a:off x="1833563" y="2141538"/>
            <a:ext cx="1254125" cy="258762"/>
          </a:xfrm>
          <a:custGeom>
            <a:avLst/>
            <a:gdLst/>
            <a:ahLst/>
            <a:cxnLst>
              <a:cxn ang="0">
                <a:pos x="0" y="96"/>
              </a:cxn>
              <a:cxn ang="0">
                <a:pos x="598" y="0"/>
              </a:cxn>
              <a:cxn ang="0">
                <a:pos x="750" y="40"/>
              </a:cxn>
              <a:cxn ang="0">
                <a:pos x="20" y="170"/>
              </a:cxn>
              <a:cxn ang="0">
                <a:pos x="0" y="96"/>
              </a:cxn>
            </a:cxnLst>
            <a:rect l="0" t="0" r="r" b="b"/>
            <a:pathLst>
              <a:path w="750" h="170">
                <a:moveTo>
                  <a:pt x="0" y="96"/>
                </a:moveTo>
                <a:lnTo>
                  <a:pt x="598" y="0"/>
                </a:lnTo>
                <a:lnTo>
                  <a:pt x="750" y="40"/>
                </a:lnTo>
                <a:lnTo>
                  <a:pt x="20" y="170"/>
                </a:lnTo>
                <a:lnTo>
                  <a:pt x="0" y="96"/>
                </a:lnTo>
                <a:close/>
              </a:path>
            </a:pathLst>
          </a:custGeom>
          <a:solidFill>
            <a:schemeClr val="bg2">
              <a:alpha val="50000"/>
            </a:schemeClr>
          </a:solidFill>
          <a:ln w="12700" cap="flat" cmpd="sng">
            <a:noFill/>
            <a:prstDash val="solid"/>
            <a:round/>
            <a:headEnd type="none" w="med" len="med"/>
            <a:tailEnd type="none" w="lg" len="lg"/>
          </a:ln>
          <a:effectLst/>
        </p:spPr>
        <p:txBody>
          <a:bodyPr>
            <a:prstTxWarp prst="textNoShape">
              <a:avLst/>
            </a:prstTxWarp>
          </a:bodyPr>
          <a:lstStyle/>
          <a:p>
            <a:endParaRPr lang="en-US"/>
          </a:p>
        </p:txBody>
      </p:sp>
      <p:sp>
        <p:nvSpPr>
          <p:cNvPr id="192525" name="Line 13"/>
          <p:cNvSpPr>
            <a:spLocks noChangeShapeType="1"/>
          </p:cNvSpPr>
          <p:nvPr/>
        </p:nvSpPr>
        <p:spPr bwMode="auto">
          <a:xfrm flipV="1">
            <a:off x="1873250" y="2201863"/>
            <a:ext cx="1244600" cy="195262"/>
          </a:xfrm>
          <a:prstGeom prst="line">
            <a:avLst/>
          </a:prstGeom>
          <a:noFill/>
          <a:ln w="6350" cap="rnd">
            <a:solidFill>
              <a:schemeClr val="tx1"/>
            </a:solidFill>
            <a:prstDash val="sysDot"/>
            <a:round/>
            <a:headEnd/>
            <a:tailEnd type="none" w="lg" len="lg"/>
          </a:ln>
          <a:effectLst/>
        </p:spPr>
        <p:txBody>
          <a:bodyPr>
            <a:prstTxWarp prst="textNoShape">
              <a:avLst/>
            </a:prstTxWarp>
          </a:bodyPr>
          <a:lstStyle/>
          <a:p>
            <a:endParaRPr lang="en-US"/>
          </a:p>
        </p:txBody>
      </p:sp>
      <p:sp>
        <p:nvSpPr>
          <p:cNvPr id="192526" name="Freeform 14"/>
          <p:cNvSpPr>
            <a:spLocks/>
          </p:cNvSpPr>
          <p:nvPr/>
        </p:nvSpPr>
        <p:spPr bwMode="auto">
          <a:xfrm>
            <a:off x="685800" y="1457325"/>
            <a:ext cx="1712913" cy="2995613"/>
          </a:xfrm>
          <a:custGeom>
            <a:avLst/>
            <a:gdLst/>
            <a:ahLst/>
            <a:cxnLst>
              <a:cxn ang="0">
                <a:pos x="1024" y="1965"/>
              </a:cxn>
              <a:cxn ang="0">
                <a:pos x="0" y="1572"/>
              </a:cxn>
              <a:cxn ang="0">
                <a:pos x="0" y="82"/>
              </a:cxn>
              <a:cxn ang="0">
                <a:pos x="563" y="0"/>
              </a:cxn>
            </a:cxnLst>
            <a:rect l="0" t="0" r="r" b="b"/>
            <a:pathLst>
              <a:path w="1024" h="1965">
                <a:moveTo>
                  <a:pt x="1024" y="1965"/>
                </a:moveTo>
                <a:lnTo>
                  <a:pt x="0" y="1572"/>
                </a:lnTo>
                <a:lnTo>
                  <a:pt x="0" y="82"/>
                </a:lnTo>
                <a:lnTo>
                  <a:pt x="563" y="0"/>
                </a:lnTo>
              </a:path>
            </a:pathLst>
          </a:custGeom>
          <a:noFill/>
          <a:ln w="38100" cap="flat" cmpd="sng">
            <a:solidFill>
              <a:schemeClr val="tx1"/>
            </a:solidFill>
            <a:prstDash val="solid"/>
            <a:round/>
            <a:headEnd type="none" w="med" len="med"/>
            <a:tailEnd type="none" w="lg" len="lg"/>
          </a:ln>
          <a:effectLst/>
        </p:spPr>
        <p:txBody>
          <a:bodyPr>
            <a:prstTxWarp prst="textNoShape">
              <a:avLst/>
            </a:prstTxWarp>
          </a:bodyPr>
          <a:lstStyle/>
          <a:p>
            <a:endParaRPr lang="en-US"/>
          </a:p>
        </p:txBody>
      </p:sp>
      <p:sp>
        <p:nvSpPr>
          <p:cNvPr id="192527" name="Line 15"/>
          <p:cNvSpPr>
            <a:spLocks noChangeShapeType="1"/>
          </p:cNvSpPr>
          <p:nvPr/>
        </p:nvSpPr>
        <p:spPr bwMode="auto">
          <a:xfrm>
            <a:off x="701675" y="1581150"/>
            <a:ext cx="1039813" cy="252413"/>
          </a:xfrm>
          <a:prstGeom prst="line">
            <a:avLst/>
          </a:prstGeom>
          <a:noFill/>
          <a:ln w="38100">
            <a:solidFill>
              <a:schemeClr val="tx1"/>
            </a:solidFill>
            <a:round/>
            <a:headEnd/>
            <a:tailEnd type="none" w="lg" len="lg"/>
          </a:ln>
          <a:effectLst/>
        </p:spPr>
        <p:txBody>
          <a:bodyPr>
            <a:prstTxWarp prst="textNoShape">
              <a:avLst/>
            </a:prstTxWarp>
          </a:bodyPr>
          <a:lstStyle/>
          <a:p>
            <a:endParaRPr lang="en-US"/>
          </a:p>
        </p:txBody>
      </p:sp>
      <p:sp>
        <p:nvSpPr>
          <p:cNvPr id="192528" name="Freeform 16"/>
          <p:cNvSpPr>
            <a:spLocks/>
          </p:cNvSpPr>
          <p:nvPr/>
        </p:nvSpPr>
        <p:spPr bwMode="auto">
          <a:xfrm>
            <a:off x="695325" y="1843088"/>
            <a:ext cx="2136775" cy="442912"/>
          </a:xfrm>
          <a:custGeom>
            <a:avLst/>
            <a:gdLst/>
            <a:ahLst/>
            <a:cxnLst>
              <a:cxn ang="0">
                <a:pos x="0" y="99"/>
              </a:cxn>
              <a:cxn ang="0">
                <a:pos x="609" y="0"/>
              </a:cxn>
              <a:cxn ang="0">
                <a:pos x="621" y="21"/>
              </a:cxn>
              <a:cxn ang="0">
                <a:pos x="1278" y="195"/>
              </a:cxn>
              <a:cxn ang="0">
                <a:pos x="684" y="291"/>
              </a:cxn>
              <a:cxn ang="0">
                <a:pos x="0" y="99"/>
              </a:cxn>
            </a:cxnLst>
            <a:rect l="0" t="0" r="r" b="b"/>
            <a:pathLst>
              <a:path w="1278" h="291">
                <a:moveTo>
                  <a:pt x="0" y="99"/>
                </a:moveTo>
                <a:lnTo>
                  <a:pt x="609" y="0"/>
                </a:lnTo>
                <a:lnTo>
                  <a:pt x="621" y="21"/>
                </a:lnTo>
                <a:lnTo>
                  <a:pt x="1278" y="195"/>
                </a:lnTo>
                <a:lnTo>
                  <a:pt x="684" y="291"/>
                </a:lnTo>
                <a:lnTo>
                  <a:pt x="0" y="99"/>
                </a:lnTo>
                <a:close/>
              </a:path>
            </a:pathLst>
          </a:custGeom>
          <a:solidFill>
            <a:schemeClr val="bg2">
              <a:alpha val="50000"/>
            </a:schemeClr>
          </a:solidFill>
          <a:ln w="6350" cap="rnd" cmpd="sng">
            <a:solidFill>
              <a:schemeClr val="tx1"/>
            </a:solidFill>
            <a:prstDash val="sysDot"/>
            <a:round/>
            <a:headEnd type="none" w="med" len="med"/>
            <a:tailEnd type="none" w="lg" len="lg"/>
          </a:ln>
          <a:effectLst/>
        </p:spPr>
        <p:txBody>
          <a:bodyPr>
            <a:prstTxWarp prst="textNoShape">
              <a:avLst/>
            </a:prstTxWarp>
          </a:bodyPr>
          <a:lstStyle/>
          <a:p>
            <a:endParaRPr lang="en-US"/>
          </a:p>
        </p:txBody>
      </p:sp>
      <p:sp>
        <p:nvSpPr>
          <p:cNvPr id="192529" name="Freeform 17"/>
          <p:cNvSpPr>
            <a:spLocks/>
          </p:cNvSpPr>
          <p:nvPr/>
        </p:nvSpPr>
        <p:spPr bwMode="auto">
          <a:xfrm>
            <a:off x="1970088" y="2312988"/>
            <a:ext cx="3876675" cy="579437"/>
          </a:xfrm>
          <a:custGeom>
            <a:avLst/>
            <a:gdLst/>
            <a:ahLst/>
            <a:cxnLst>
              <a:cxn ang="0">
                <a:pos x="0" y="319"/>
              </a:cxn>
              <a:cxn ang="0">
                <a:pos x="1311" y="0"/>
              </a:cxn>
              <a:cxn ang="0">
                <a:pos x="2318" y="380"/>
              </a:cxn>
            </a:cxnLst>
            <a:rect l="0" t="0" r="r" b="b"/>
            <a:pathLst>
              <a:path w="2318" h="380">
                <a:moveTo>
                  <a:pt x="0" y="319"/>
                </a:moveTo>
                <a:lnTo>
                  <a:pt x="1311" y="0"/>
                </a:lnTo>
                <a:lnTo>
                  <a:pt x="2318" y="380"/>
                </a:lnTo>
              </a:path>
            </a:pathLst>
          </a:custGeom>
          <a:noFill/>
          <a:ln w="9525" cap="rnd" cmpd="sng">
            <a:solidFill>
              <a:schemeClr val="tx1"/>
            </a:solidFill>
            <a:prstDash val="sysDot"/>
            <a:round/>
            <a:headEnd type="none" w="med" len="med"/>
            <a:tailEnd type="none" w="lg" len="lg"/>
          </a:ln>
          <a:effectLst/>
        </p:spPr>
        <p:txBody>
          <a:bodyPr>
            <a:prstTxWarp prst="textNoShape">
              <a:avLst/>
            </a:prstTxWarp>
          </a:bodyPr>
          <a:lstStyle/>
          <a:p>
            <a:endParaRPr lang="en-US"/>
          </a:p>
        </p:txBody>
      </p:sp>
      <p:sp>
        <p:nvSpPr>
          <p:cNvPr id="192530" name="Freeform 18"/>
          <p:cNvSpPr>
            <a:spLocks/>
          </p:cNvSpPr>
          <p:nvPr/>
        </p:nvSpPr>
        <p:spPr bwMode="auto">
          <a:xfrm>
            <a:off x="1717675" y="1400175"/>
            <a:ext cx="4157663" cy="908050"/>
          </a:xfrm>
          <a:custGeom>
            <a:avLst/>
            <a:gdLst/>
            <a:ahLst/>
            <a:cxnLst>
              <a:cxn ang="0">
                <a:pos x="2487" y="293"/>
              </a:cxn>
              <a:cxn ang="0">
                <a:pos x="1326" y="0"/>
              </a:cxn>
              <a:cxn ang="0">
                <a:pos x="0" y="238"/>
              </a:cxn>
              <a:cxn ang="0">
                <a:pos x="1262" y="595"/>
              </a:cxn>
              <a:cxn ang="0">
                <a:pos x="2487" y="293"/>
              </a:cxn>
            </a:cxnLst>
            <a:rect l="0" t="0" r="r" b="b"/>
            <a:pathLst>
              <a:path w="2487" h="595">
                <a:moveTo>
                  <a:pt x="2487" y="293"/>
                </a:moveTo>
                <a:lnTo>
                  <a:pt x="1326" y="0"/>
                </a:lnTo>
                <a:lnTo>
                  <a:pt x="0" y="238"/>
                </a:lnTo>
                <a:lnTo>
                  <a:pt x="1262" y="595"/>
                </a:lnTo>
                <a:lnTo>
                  <a:pt x="2487" y="293"/>
                </a:lnTo>
                <a:close/>
              </a:path>
            </a:pathLst>
          </a:custGeom>
          <a:solidFill>
            <a:schemeClr val="bg2">
              <a:alpha val="50000"/>
            </a:schemeClr>
          </a:solidFill>
          <a:ln w="6350" cap="rnd" cmpd="sng">
            <a:solidFill>
              <a:schemeClr val="tx1"/>
            </a:solidFill>
            <a:prstDash val="sysDot"/>
            <a:round/>
            <a:headEnd type="none" w="med" len="med"/>
            <a:tailEnd type="none" w="lg" len="lg"/>
          </a:ln>
          <a:effectLst/>
        </p:spPr>
        <p:txBody>
          <a:bodyPr>
            <a:prstTxWarp prst="textNoShape">
              <a:avLst/>
            </a:prstTxWarp>
          </a:bodyPr>
          <a:lstStyle/>
          <a:p>
            <a:endParaRPr lang="en-US"/>
          </a:p>
        </p:txBody>
      </p:sp>
      <p:sp>
        <p:nvSpPr>
          <p:cNvPr id="192532" name="Freeform 20"/>
          <p:cNvSpPr>
            <a:spLocks/>
          </p:cNvSpPr>
          <p:nvPr/>
        </p:nvSpPr>
        <p:spPr bwMode="auto">
          <a:xfrm>
            <a:off x="1711325" y="1760538"/>
            <a:ext cx="2112963" cy="622300"/>
          </a:xfrm>
          <a:custGeom>
            <a:avLst/>
            <a:gdLst/>
            <a:ahLst/>
            <a:cxnLst>
              <a:cxn ang="0">
                <a:pos x="0" y="0"/>
              </a:cxn>
              <a:cxn ang="0">
                <a:pos x="19" y="74"/>
              </a:cxn>
              <a:cxn ang="0">
                <a:pos x="1261" y="408"/>
              </a:cxn>
              <a:cxn ang="0">
                <a:pos x="1264" y="324"/>
              </a:cxn>
              <a:cxn ang="0">
                <a:pos x="0" y="0"/>
              </a:cxn>
            </a:cxnLst>
            <a:rect l="0" t="0" r="r" b="b"/>
            <a:pathLst>
              <a:path w="1264" h="408">
                <a:moveTo>
                  <a:pt x="0" y="0"/>
                </a:moveTo>
                <a:lnTo>
                  <a:pt x="19" y="74"/>
                </a:lnTo>
                <a:lnTo>
                  <a:pt x="1261" y="408"/>
                </a:lnTo>
                <a:lnTo>
                  <a:pt x="1264" y="324"/>
                </a:lnTo>
                <a:lnTo>
                  <a:pt x="0" y="0"/>
                </a:lnTo>
                <a:close/>
              </a:path>
            </a:pathLst>
          </a:custGeom>
          <a:solidFill>
            <a:schemeClr val="bg2"/>
          </a:solidFill>
          <a:ln w="9525">
            <a:solidFill>
              <a:schemeClr val="tx1"/>
            </a:solidFill>
            <a:round/>
            <a:headEnd/>
            <a:tailEnd/>
          </a:ln>
        </p:spPr>
        <p:txBody>
          <a:bodyPr>
            <a:prstTxWarp prst="textNoShape">
              <a:avLst/>
            </a:prstTxWarp>
          </a:bodyPr>
          <a:lstStyle/>
          <a:p>
            <a:endParaRPr lang="en-US"/>
          </a:p>
        </p:txBody>
      </p:sp>
      <p:sp>
        <p:nvSpPr>
          <p:cNvPr id="192533" name="Line 21"/>
          <p:cNvSpPr>
            <a:spLocks noChangeShapeType="1"/>
          </p:cNvSpPr>
          <p:nvPr/>
        </p:nvSpPr>
        <p:spPr bwMode="auto">
          <a:xfrm>
            <a:off x="1595438" y="1331913"/>
            <a:ext cx="2232025" cy="528637"/>
          </a:xfrm>
          <a:prstGeom prst="line">
            <a:avLst/>
          </a:prstGeom>
          <a:noFill/>
          <a:ln w="38100">
            <a:solidFill>
              <a:schemeClr val="tx1"/>
            </a:solidFill>
            <a:round/>
            <a:headEnd/>
            <a:tailEnd type="none" w="lg" len="lg"/>
          </a:ln>
          <a:effectLst/>
        </p:spPr>
        <p:txBody>
          <a:bodyPr>
            <a:prstTxWarp prst="textNoShape">
              <a:avLst/>
            </a:prstTxWarp>
          </a:bodyPr>
          <a:lstStyle/>
          <a:p>
            <a:endParaRPr lang="en-US"/>
          </a:p>
        </p:txBody>
      </p:sp>
      <p:sp>
        <p:nvSpPr>
          <p:cNvPr id="192534" name="Line 22"/>
          <p:cNvSpPr>
            <a:spLocks noChangeShapeType="1"/>
          </p:cNvSpPr>
          <p:nvPr/>
        </p:nvSpPr>
        <p:spPr bwMode="auto">
          <a:xfrm>
            <a:off x="3895725" y="1608138"/>
            <a:ext cx="1588" cy="317500"/>
          </a:xfrm>
          <a:prstGeom prst="line">
            <a:avLst/>
          </a:prstGeom>
          <a:noFill/>
          <a:ln w="38100">
            <a:solidFill>
              <a:schemeClr val="tx1"/>
            </a:solidFill>
            <a:round/>
            <a:headEnd/>
            <a:tailEnd type="none" w="lg" len="lg"/>
          </a:ln>
          <a:effectLst/>
        </p:spPr>
        <p:txBody>
          <a:bodyPr>
            <a:prstTxWarp prst="textNoShape">
              <a:avLst/>
            </a:prstTxWarp>
          </a:bodyPr>
          <a:lstStyle/>
          <a:p>
            <a:endParaRPr lang="en-US"/>
          </a:p>
        </p:txBody>
      </p:sp>
      <p:sp>
        <p:nvSpPr>
          <p:cNvPr id="192535" name="Text Box 23"/>
          <p:cNvSpPr txBox="1">
            <a:spLocks noChangeArrowheads="1"/>
          </p:cNvSpPr>
          <p:nvPr/>
        </p:nvSpPr>
        <p:spPr bwMode="auto">
          <a:xfrm rot="-1073259">
            <a:off x="3771900" y="2727325"/>
            <a:ext cx="2343150" cy="366713"/>
          </a:xfrm>
          <a:prstGeom prst="rect">
            <a:avLst/>
          </a:prstGeom>
          <a:noFill/>
          <a:ln w="12700">
            <a:noFill/>
            <a:miter lim="800000"/>
            <a:headEnd/>
            <a:tailEnd/>
          </a:ln>
          <a:effectLst/>
        </p:spPr>
        <p:txBody>
          <a:bodyPr>
            <a:prstTxWarp prst="textNoShape">
              <a:avLst/>
            </a:prstTxWarp>
            <a:spAutoFit/>
          </a:bodyPr>
          <a:lstStyle/>
          <a:p>
            <a:pPr eaLnBrk="0" hangingPunct="0"/>
            <a:r>
              <a:rPr lang="en-US">
                <a:solidFill>
                  <a:schemeClr val="bg1"/>
                </a:solidFill>
                <a:latin typeface="Times New Roman" charset="0"/>
              </a:rPr>
              <a:t>Fracture plane</a:t>
            </a:r>
            <a:endParaRPr lang="en-US">
              <a:solidFill>
                <a:schemeClr val="bg1"/>
              </a:solidFill>
              <a:latin typeface="Arial Narrow" charset="0"/>
            </a:endParaRPr>
          </a:p>
        </p:txBody>
      </p:sp>
      <p:sp>
        <p:nvSpPr>
          <p:cNvPr id="192536" name="Freeform 24"/>
          <p:cNvSpPr>
            <a:spLocks/>
          </p:cNvSpPr>
          <p:nvPr/>
        </p:nvSpPr>
        <p:spPr bwMode="auto">
          <a:xfrm>
            <a:off x="693738" y="1993900"/>
            <a:ext cx="1174750" cy="411163"/>
          </a:xfrm>
          <a:custGeom>
            <a:avLst/>
            <a:gdLst/>
            <a:ahLst/>
            <a:cxnLst>
              <a:cxn ang="0">
                <a:pos x="0" y="0"/>
              </a:cxn>
              <a:cxn ang="0">
                <a:pos x="0" y="65"/>
              </a:cxn>
              <a:cxn ang="0">
                <a:pos x="702" y="270"/>
              </a:cxn>
              <a:cxn ang="0">
                <a:pos x="685" y="194"/>
              </a:cxn>
              <a:cxn ang="0">
                <a:pos x="0" y="0"/>
              </a:cxn>
            </a:cxnLst>
            <a:rect l="0" t="0" r="r" b="b"/>
            <a:pathLst>
              <a:path w="702" h="270">
                <a:moveTo>
                  <a:pt x="0" y="0"/>
                </a:moveTo>
                <a:lnTo>
                  <a:pt x="0" y="65"/>
                </a:lnTo>
                <a:lnTo>
                  <a:pt x="702" y="270"/>
                </a:lnTo>
                <a:lnTo>
                  <a:pt x="685" y="194"/>
                </a:lnTo>
                <a:lnTo>
                  <a:pt x="0" y="0"/>
                </a:lnTo>
                <a:close/>
              </a:path>
            </a:pathLst>
          </a:custGeom>
          <a:solidFill>
            <a:schemeClr val="bg2"/>
          </a:solidFill>
          <a:ln w="9525">
            <a:solidFill>
              <a:schemeClr val="tx1"/>
            </a:solidFill>
            <a:round/>
            <a:headEnd/>
            <a:tailEnd/>
          </a:ln>
        </p:spPr>
        <p:txBody>
          <a:bodyPr>
            <a:prstTxWarp prst="textNoShape">
              <a:avLst/>
            </a:prstTxWarp>
          </a:bodyPr>
          <a:lstStyle/>
          <a:p>
            <a:endParaRPr lang="en-US"/>
          </a:p>
        </p:txBody>
      </p:sp>
      <p:sp>
        <p:nvSpPr>
          <p:cNvPr id="192537" name="Freeform 25"/>
          <p:cNvSpPr>
            <a:spLocks/>
          </p:cNvSpPr>
          <p:nvPr/>
        </p:nvSpPr>
        <p:spPr bwMode="auto">
          <a:xfrm>
            <a:off x="3133725" y="2566988"/>
            <a:ext cx="1509713" cy="519112"/>
          </a:xfrm>
          <a:custGeom>
            <a:avLst/>
            <a:gdLst/>
            <a:ahLst/>
            <a:cxnLst>
              <a:cxn ang="0">
                <a:pos x="811" y="669"/>
              </a:cxn>
              <a:cxn ang="0">
                <a:pos x="735" y="673"/>
              </a:cxn>
              <a:cxn ang="0">
                <a:pos x="660" y="673"/>
              </a:cxn>
              <a:cxn ang="0">
                <a:pos x="586" y="670"/>
              </a:cxn>
              <a:cxn ang="0">
                <a:pos x="516" y="663"/>
              </a:cxn>
              <a:cxn ang="0">
                <a:pos x="448" y="654"/>
              </a:cxn>
              <a:cxn ang="0">
                <a:pos x="382" y="643"/>
              </a:cxn>
              <a:cxn ang="0">
                <a:pos x="321" y="628"/>
              </a:cxn>
              <a:cxn ang="0">
                <a:pos x="264" y="610"/>
              </a:cxn>
              <a:cxn ang="0">
                <a:pos x="211" y="591"/>
              </a:cxn>
              <a:cxn ang="0">
                <a:pos x="162" y="569"/>
              </a:cxn>
              <a:cxn ang="0">
                <a:pos x="120" y="544"/>
              </a:cxn>
              <a:cxn ang="0">
                <a:pos x="83" y="517"/>
              </a:cxn>
              <a:cxn ang="0">
                <a:pos x="52" y="488"/>
              </a:cxn>
              <a:cxn ang="0">
                <a:pos x="28" y="457"/>
              </a:cxn>
              <a:cxn ang="0">
                <a:pos x="10" y="425"/>
              </a:cxn>
              <a:cxn ang="0">
                <a:pos x="0" y="373"/>
              </a:cxn>
              <a:cxn ang="0">
                <a:pos x="12" y="305"/>
              </a:cxn>
              <a:cxn ang="0">
                <a:pos x="52" y="239"/>
              </a:cxn>
              <a:cxn ang="0">
                <a:pos x="117" y="180"/>
              </a:cxn>
              <a:cxn ang="0">
                <a:pos x="206" y="125"/>
              </a:cxn>
              <a:cxn ang="0">
                <a:pos x="316" y="79"/>
              </a:cxn>
              <a:cxn ang="0">
                <a:pos x="442" y="41"/>
              </a:cxn>
              <a:cxn ang="0">
                <a:pos x="585" y="16"/>
              </a:cxn>
              <a:cxn ang="0">
                <a:pos x="700" y="3"/>
              </a:cxn>
              <a:cxn ang="0">
                <a:pos x="778" y="0"/>
              </a:cxn>
              <a:cxn ang="0">
                <a:pos x="854" y="0"/>
              </a:cxn>
              <a:cxn ang="0">
                <a:pos x="927" y="3"/>
              </a:cxn>
              <a:cxn ang="0">
                <a:pos x="999" y="9"/>
              </a:cxn>
              <a:cxn ang="0">
                <a:pos x="1067" y="18"/>
              </a:cxn>
              <a:cxn ang="0">
                <a:pos x="1132" y="31"/>
              </a:cxn>
              <a:cxn ang="0">
                <a:pos x="1193" y="46"/>
              </a:cxn>
              <a:cxn ang="0">
                <a:pos x="1251" y="63"/>
              </a:cxn>
              <a:cxn ang="0">
                <a:pos x="1305" y="84"/>
              </a:cxn>
              <a:cxn ang="0">
                <a:pos x="1352" y="107"/>
              </a:cxn>
              <a:cxn ang="0">
                <a:pos x="1396" y="131"/>
              </a:cxn>
              <a:cxn ang="0">
                <a:pos x="1433" y="159"/>
              </a:cxn>
              <a:cxn ang="0">
                <a:pos x="1464" y="188"/>
              </a:cxn>
              <a:cxn ang="0">
                <a:pos x="1488" y="219"/>
              </a:cxn>
              <a:cxn ang="0">
                <a:pos x="1506" y="251"/>
              </a:cxn>
              <a:cxn ang="0">
                <a:pos x="1517" y="303"/>
              </a:cxn>
              <a:cxn ang="0">
                <a:pos x="1506" y="370"/>
              </a:cxn>
              <a:cxn ang="0">
                <a:pos x="1465" y="433"/>
              </a:cxn>
              <a:cxn ang="0">
                <a:pos x="1400" y="493"/>
              </a:cxn>
              <a:cxn ang="0">
                <a:pos x="1310" y="547"/>
              </a:cxn>
              <a:cxn ang="0">
                <a:pos x="1199" y="593"/>
              </a:cxn>
              <a:cxn ang="0">
                <a:pos x="1070" y="630"/>
              </a:cxn>
              <a:cxn ang="0">
                <a:pos x="927" y="656"/>
              </a:cxn>
            </a:cxnLst>
            <a:rect l="0" t="0" r="r" b="b"/>
            <a:pathLst>
              <a:path w="1517" h="673">
                <a:moveTo>
                  <a:pt x="850" y="666"/>
                </a:moveTo>
                <a:lnTo>
                  <a:pt x="811" y="669"/>
                </a:lnTo>
                <a:lnTo>
                  <a:pt x="773" y="671"/>
                </a:lnTo>
                <a:lnTo>
                  <a:pt x="735" y="673"/>
                </a:lnTo>
                <a:lnTo>
                  <a:pt x="697" y="673"/>
                </a:lnTo>
                <a:lnTo>
                  <a:pt x="660" y="673"/>
                </a:lnTo>
                <a:lnTo>
                  <a:pt x="623" y="671"/>
                </a:lnTo>
                <a:lnTo>
                  <a:pt x="586" y="670"/>
                </a:lnTo>
                <a:lnTo>
                  <a:pt x="551" y="667"/>
                </a:lnTo>
                <a:lnTo>
                  <a:pt x="516" y="663"/>
                </a:lnTo>
                <a:lnTo>
                  <a:pt x="482" y="660"/>
                </a:lnTo>
                <a:lnTo>
                  <a:pt x="448" y="654"/>
                </a:lnTo>
                <a:lnTo>
                  <a:pt x="415" y="650"/>
                </a:lnTo>
                <a:lnTo>
                  <a:pt x="382" y="643"/>
                </a:lnTo>
                <a:lnTo>
                  <a:pt x="351" y="636"/>
                </a:lnTo>
                <a:lnTo>
                  <a:pt x="321" y="628"/>
                </a:lnTo>
                <a:lnTo>
                  <a:pt x="293" y="620"/>
                </a:lnTo>
                <a:lnTo>
                  <a:pt x="264" y="610"/>
                </a:lnTo>
                <a:lnTo>
                  <a:pt x="237" y="601"/>
                </a:lnTo>
                <a:lnTo>
                  <a:pt x="211" y="591"/>
                </a:lnTo>
                <a:lnTo>
                  <a:pt x="187" y="579"/>
                </a:lnTo>
                <a:lnTo>
                  <a:pt x="162" y="569"/>
                </a:lnTo>
                <a:lnTo>
                  <a:pt x="141" y="556"/>
                </a:lnTo>
                <a:lnTo>
                  <a:pt x="120" y="544"/>
                </a:lnTo>
                <a:lnTo>
                  <a:pt x="101" y="531"/>
                </a:lnTo>
                <a:lnTo>
                  <a:pt x="83" y="517"/>
                </a:lnTo>
                <a:lnTo>
                  <a:pt x="67" y="503"/>
                </a:lnTo>
                <a:lnTo>
                  <a:pt x="52" y="488"/>
                </a:lnTo>
                <a:lnTo>
                  <a:pt x="39" y="473"/>
                </a:lnTo>
                <a:lnTo>
                  <a:pt x="28" y="457"/>
                </a:lnTo>
                <a:lnTo>
                  <a:pt x="18" y="441"/>
                </a:lnTo>
                <a:lnTo>
                  <a:pt x="10" y="425"/>
                </a:lnTo>
                <a:lnTo>
                  <a:pt x="5" y="408"/>
                </a:lnTo>
                <a:lnTo>
                  <a:pt x="0" y="373"/>
                </a:lnTo>
                <a:lnTo>
                  <a:pt x="2" y="339"/>
                </a:lnTo>
                <a:lnTo>
                  <a:pt x="12" y="305"/>
                </a:lnTo>
                <a:lnTo>
                  <a:pt x="29" y="272"/>
                </a:lnTo>
                <a:lnTo>
                  <a:pt x="52" y="239"/>
                </a:lnTo>
                <a:lnTo>
                  <a:pt x="82" y="208"/>
                </a:lnTo>
                <a:lnTo>
                  <a:pt x="117" y="180"/>
                </a:lnTo>
                <a:lnTo>
                  <a:pt x="159" y="152"/>
                </a:lnTo>
                <a:lnTo>
                  <a:pt x="206" y="125"/>
                </a:lnTo>
                <a:lnTo>
                  <a:pt x="258" y="101"/>
                </a:lnTo>
                <a:lnTo>
                  <a:pt x="316" y="79"/>
                </a:lnTo>
                <a:lnTo>
                  <a:pt x="377" y="60"/>
                </a:lnTo>
                <a:lnTo>
                  <a:pt x="442" y="41"/>
                </a:lnTo>
                <a:lnTo>
                  <a:pt x="511" y="28"/>
                </a:lnTo>
                <a:lnTo>
                  <a:pt x="585" y="16"/>
                </a:lnTo>
                <a:lnTo>
                  <a:pt x="661" y="7"/>
                </a:lnTo>
                <a:lnTo>
                  <a:pt x="700" y="3"/>
                </a:lnTo>
                <a:lnTo>
                  <a:pt x="740" y="1"/>
                </a:lnTo>
                <a:lnTo>
                  <a:pt x="778" y="0"/>
                </a:lnTo>
                <a:lnTo>
                  <a:pt x="816" y="0"/>
                </a:lnTo>
                <a:lnTo>
                  <a:pt x="854" y="0"/>
                </a:lnTo>
                <a:lnTo>
                  <a:pt x="890" y="1"/>
                </a:lnTo>
                <a:lnTo>
                  <a:pt x="927" y="3"/>
                </a:lnTo>
                <a:lnTo>
                  <a:pt x="963" y="6"/>
                </a:lnTo>
                <a:lnTo>
                  <a:pt x="999" y="9"/>
                </a:lnTo>
                <a:lnTo>
                  <a:pt x="1033" y="14"/>
                </a:lnTo>
                <a:lnTo>
                  <a:pt x="1067" y="18"/>
                </a:lnTo>
                <a:lnTo>
                  <a:pt x="1100" y="24"/>
                </a:lnTo>
                <a:lnTo>
                  <a:pt x="1132" y="31"/>
                </a:lnTo>
                <a:lnTo>
                  <a:pt x="1163" y="38"/>
                </a:lnTo>
                <a:lnTo>
                  <a:pt x="1193" y="46"/>
                </a:lnTo>
                <a:lnTo>
                  <a:pt x="1223" y="54"/>
                </a:lnTo>
                <a:lnTo>
                  <a:pt x="1251" y="63"/>
                </a:lnTo>
                <a:lnTo>
                  <a:pt x="1279" y="74"/>
                </a:lnTo>
                <a:lnTo>
                  <a:pt x="1305" y="84"/>
                </a:lnTo>
                <a:lnTo>
                  <a:pt x="1329" y="96"/>
                </a:lnTo>
                <a:lnTo>
                  <a:pt x="1352" y="107"/>
                </a:lnTo>
                <a:lnTo>
                  <a:pt x="1375" y="119"/>
                </a:lnTo>
                <a:lnTo>
                  <a:pt x="1396" y="131"/>
                </a:lnTo>
                <a:lnTo>
                  <a:pt x="1415" y="145"/>
                </a:lnTo>
                <a:lnTo>
                  <a:pt x="1433" y="159"/>
                </a:lnTo>
                <a:lnTo>
                  <a:pt x="1449" y="173"/>
                </a:lnTo>
                <a:lnTo>
                  <a:pt x="1464" y="188"/>
                </a:lnTo>
                <a:lnTo>
                  <a:pt x="1477" y="203"/>
                </a:lnTo>
                <a:lnTo>
                  <a:pt x="1488" y="219"/>
                </a:lnTo>
                <a:lnTo>
                  <a:pt x="1498" y="235"/>
                </a:lnTo>
                <a:lnTo>
                  <a:pt x="1506" y="251"/>
                </a:lnTo>
                <a:lnTo>
                  <a:pt x="1511" y="268"/>
                </a:lnTo>
                <a:lnTo>
                  <a:pt x="1517" y="303"/>
                </a:lnTo>
                <a:lnTo>
                  <a:pt x="1515" y="336"/>
                </a:lnTo>
                <a:lnTo>
                  <a:pt x="1506" y="370"/>
                </a:lnTo>
                <a:lnTo>
                  <a:pt x="1489" y="402"/>
                </a:lnTo>
                <a:lnTo>
                  <a:pt x="1465" y="433"/>
                </a:lnTo>
                <a:lnTo>
                  <a:pt x="1435" y="464"/>
                </a:lnTo>
                <a:lnTo>
                  <a:pt x="1400" y="493"/>
                </a:lnTo>
                <a:lnTo>
                  <a:pt x="1357" y="521"/>
                </a:lnTo>
                <a:lnTo>
                  <a:pt x="1310" y="547"/>
                </a:lnTo>
                <a:lnTo>
                  <a:pt x="1257" y="571"/>
                </a:lnTo>
                <a:lnTo>
                  <a:pt x="1199" y="593"/>
                </a:lnTo>
                <a:lnTo>
                  <a:pt x="1137" y="613"/>
                </a:lnTo>
                <a:lnTo>
                  <a:pt x="1070" y="630"/>
                </a:lnTo>
                <a:lnTo>
                  <a:pt x="1000" y="645"/>
                </a:lnTo>
                <a:lnTo>
                  <a:pt x="927" y="656"/>
                </a:lnTo>
                <a:lnTo>
                  <a:pt x="850" y="666"/>
                </a:lnTo>
                <a:close/>
              </a:path>
            </a:pathLst>
          </a:custGeom>
          <a:gradFill rotWithShape="1">
            <a:gsLst>
              <a:gs pos="0">
                <a:schemeClr val="tx1"/>
              </a:gs>
              <a:gs pos="100000">
                <a:srgbClr val="FFFF00"/>
              </a:gs>
            </a:gsLst>
            <a:path path="rect">
              <a:fillToRect l="50000" t="50000" r="50000" b="50000"/>
            </a:path>
          </a:gradFill>
          <a:ln w="9525">
            <a:solidFill>
              <a:schemeClr val="tx1"/>
            </a:solidFill>
            <a:round/>
            <a:headEnd/>
            <a:tailEnd/>
          </a:ln>
        </p:spPr>
        <p:txBody>
          <a:bodyPr>
            <a:prstTxWarp prst="textNoShape">
              <a:avLst/>
            </a:prstTxWarp>
          </a:bodyPr>
          <a:lstStyle/>
          <a:p>
            <a:endParaRPr lang="en-US"/>
          </a:p>
        </p:txBody>
      </p:sp>
      <p:sp>
        <p:nvSpPr>
          <p:cNvPr id="192538" name="Arc 26"/>
          <p:cNvSpPr>
            <a:spLocks/>
          </p:cNvSpPr>
          <p:nvPr/>
        </p:nvSpPr>
        <p:spPr bwMode="auto">
          <a:xfrm flipH="1">
            <a:off x="1779588" y="3910013"/>
            <a:ext cx="454025" cy="442912"/>
          </a:xfrm>
          <a:custGeom>
            <a:avLst/>
            <a:gdLst>
              <a:gd name="G0" fmla="+- 0 0 0"/>
              <a:gd name="G1" fmla="+- 21600 0 0"/>
              <a:gd name="G2" fmla="+- 21600 0 0"/>
              <a:gd name="T0" fmla="*/ 0 w 20650"/>
              <a:gd name="T1" fmla="*/ 0 h 21600"/>
              <a:gd name="T2" fmla="*/ 20650 w 20650"/>
              <a:gd name="T3" fmla="*/ 15264 h 21600"/>
              <a:gd name="T4" fmla="*/ 0 w 20650"/>
              <a:gd name="T5" fmla="*/ 21600 h 21600"/>
            </a:gdLst>
            <a:ahLst/>
            <a:cxnLst>
              <a:cxn ang="0">
                <a:pos x="T0" y="T1"/>
              </a:cxn>
              <a:cxn ang="0">
                <a:pos x="T2" y="T3"/>
              </a:cxn>
              <a:cxn ang="0">
                <a:pos x="T4" y="T5"/>
              </a:cxn>
            </a:cxnLst>
            <a:rect l="0" t="0" r="r" b="b"/>
            <a:pathLst>
              <a:path w="20650" h="21600" fill="none" extrusionOk="0">
                <a:moveTo>
                  <a:pt x="0" y="-1"/>
                </a:moveTo>
                <a:cubicBezTo>
                  <a:pt x="9488" y="-1"/>
                  <a:pt x="17866" y="6192"/>
                  <a:pt x="20649" y="15264"/>
                </a:cubicBezTo>
              </a:path>
              <a:path w="20650" h="21600" stroke="0" extrusionOk="0">
                <a:moveTo>
                  <a:pt x="0" y="-1"/>
                </a:moveTo>
                <a:cubicBezTo>
                  <a:pt x="9488" y="-1"/>
                  <a:pt x="17866" y="6192"/>
                  <a:pt x="20649" y="15264"/>
                </a:cubicBezTo>
                <a:lnTo>
                  <a:pt x="0" y="21600"/>
                </a:lnTo>
                <a:close/>
              </a:path>
            </a:pathLst>
          </a:custGeom>
          <a:noFill/>
          <a:ln w="12700">
            <a:solidFill>
              <a:schemeClr val="tx1"/>
            </a:solidFill>
            <a:round/>
            <a:headEnd type="stealth" w="med" len="med"/>
            <a:tailEnd type="stealth" w="med" len="med"/>
          </a:ln>
          <a:effectLst/>
        </p:spPr>
        <p:txBody>
          <a:bodyPr wrap="none" anchor="ctr">
            <a:prstTxWarp prst="textNoShape">
              <a:avLst/>
            </a:prstTxWarp>
          </a:bodyPr>
          <a:lstStyle/>
          <a:p>
            <a:endParaRPr lang="en-US"/>
          </a:p>
        </p:txBody>
      </p:sp>
      <p:sp>
        <p:nvSpPr>
          <p:cNvPr id="192539" name="Text Box 27"/>
          <p:cNvSpPr txBox="1">
            <a:spLocks noChangeArrowheads="1"/>
          </p:cNvSpPr>
          <p:nvPr/>
        </p:nvSpPr>
        <p:spPr bwMode="auto">
          <a:xfrm>
            <a:off x="1881188" y="3943350"/>
            <a:ext cx="357790" cy="369332"/>
          </a:xfrm>
          <a:prstGeom prst="rect">
            <a:avLst/>
          </a:prstGeom>
          <a:noFill/>
          <a:ln w="12700">
            <a:noFill/>
            <a:miter lim="800000"/>
            <a:headEnd/>
            <a:tailEnd type="none" w="lg" len="lg"/>
          </a:ln>
          <a:effectLst/>
        </p:spPr>
        <p:txBody>
          <a:bodyPr wrap="none">
            <a:prstTxWarp prst="textNoShape">
              <a:avLst/>
            </a:prstTxWarp>
            <a:spAutoFit/>
          </a:bodyPr>
          <a:lstStyle/>
          <a:p>
            <a:pPr eaLnBrk="0" hangingPunct="0"/>
            <a:r>
              <a:rPr lang="en-US" i="1">
                <a:latin typeface="Symbol" charset="2"/>
              </a:rPr>
              <a:t>b</a:t>
            </a:r>
            <a:endParaRPr lang="en-US">
              <a:solidFill>
                <a:srgbClr val="FF66CC"/>
              </a:solidFill>
              <a:latin typeface="Arial Narrow" charset="0"/>
            </a:endParaRPr>
          </a:p>
        </p:txBody>
      </p:sp>
      <p:sp>
        <p:nvSpPr>
          <p:cNvPr id="192541" name="Freeform 29"/>
          <p:cNvSpPr>
            <a:spLocks/>
          </p:cNvSpPr>
          <p:nvPr/>
        </p:nvSpPr>
        <p:spPr bwMode="auto">
          <a:xfrm>
            <a:off x="3322638" y="2632075"/>
            <a:ext cx="1162050" cy="411163"/>
          </a:xfrm>
          <a:custGeom>
            <a:avLst/>
            <a:gdLst/>
            <a:ahLst/>
            <a:cxnLst>
              <a:cxn ang="0">
                <a:pos x="811" y="669"/>
              </a:cxn>
              <a:cxn ang="0">
                <a:pos x="735" y="673"/>
              </a:cxn>
              <a:cxn ang="0">
                <a:pos x="660" y="673"/>
              </a:cxn>
              <a:cxn ang="0">
                <a:pos x="586" y="670"/>
              </a:cxn>
              <a:cxn ang="0">
                <a:pos x="516" y="663"/>
              </a:cxn>
              <a:cxn ang="0">
                <a:pos x="448" y="654"/>
              </a:cxn>
              <a:cxn ang="0">
                <a:pos x="382" y="643"/>
              </a:cxn>
              <a:cxn ang="0">
                <a:pos x="321" y="628"/>
              </a:cxn>
              <a:cxn ang="0">
                <a:pos x="264" y="610"/>
              </a:cxn>
              <a:cxn ang="0">
                <a:pos x="211" y="591"/>
              </a:cxn>
              <a:cxn ang="0">
                <a:pos x="162" y="569"/>
              </a:cxn>
              <a:cxn ang="0">
                <a:pos x="120" y="544"/>
              </a:cxn>
              <a:cxn ang="0">
                <a:pos x="83" y="517"/>
              </a:cxn>
              <a:cxn ang="0">
                <a:pos x="52" y="488"/>
              </a:cxn>
              <a:cxn ang="0">
                <a:pos x="28" y="457"/>
              </a:cxn>
              <a:cxn ang="0">
                <a:pos x="10" y="425"/>
              </a:cxn>
              <a:cxn ang="0">
                <a:pos x="0" y="373"/>
              </a:cxn>
              <a:cxn ang="0">
                <a:pos x="12" y="305"/>
              </a:cxn>
              <a:cxn ang="0">
                <a:pos x="52" y="239"/>
              </a:cxn>
              <a:cxn ang="0">
                <a:pos x="117" y="180"/>
              </a:cxn>
              <a:cxn ang="0">
                <a:pos x="206" y="125"/>
              </a:cxn>
              <a:cxn ang="0">
                <a:pos x="316" y="79"/>
              </a:cxn>
              <a:cxn ang="0">
                <a:pos x="442" y="41"/>
              </a:cxn>
              <a:cxn ang="0">
                <a:pos x="585" y="16"/>
              </a:cxn>
              <a:cxn ang="0">
                <a:pos x="700" y="3"/>
              </a:cxn>
              <a:cxn ang="0">
                <a:pos x="778" y="0"/>
              </a:cxn>
              <a:cxn ang="0">
                <a:pos x="854" y="0"/>
              </a:cxn>
              <a:cxn ang="0">
                <a:pos x="927" y="3"/>
              </a:cxn>
              <a:cxn ang="0">
                <a:pos x="999" y="9"/>
              </a:cxn>
              <a:cxn ang="0">
                <a:pos x="1067" y="18"/>
              </a:cxn>
              <a:cxn ang="0">
                <a:pos x="1132" y="31"/>
              </a:cxn>
              <a:cxn ang="0">
                <a:pos x="1193" y="46"/>
              </a:cxn>
              <a:cxn ang="0">
                <a:pos x="1251" y="63"/>
              </a:cxn>
              <a:cxn ang="0">
                <a:pos x="1305" y="84"/>
              </a:cxn>
              <a:cxn ang="0">
                <a:pos x="1352" y="107"/>
              </a:cxn>
              <a:cxn ang="0">
                <a:pos x="1396" y="131"/>
              </a:cxn>
              <a:cxn ang="0">
                <a:pos x="1433" y="159"/>
              </a:cxn>
              <a:cxn ang="0">
                <a:pos x="1464" y="188"/>
              </a:cxn>
              <a:cxn ang="0">
                <a:pos x="1488" y="219"/>
              </a:cxn>
              <a:cxn ang="0">
                <a:pos x="1506" y="251"/>
              </a:cxn>
              <a:cxn ang="0">
                <a:pos x="1517" y="303"/>
              </a:cxn>
              <a:cxn ang="0">
                <a:pos x="1506" y="370"/>
              </a:cxn>
              <a:cxn ang="0">
                <a:pos x="1465" y="433"/>
              </a:cxn>
              <a:cxn ang="0">
                <a:pos x="1400" y="493"/>
              </a:cxn>
              <a:cxn ang="0">
                <a:pos x="1310" y="547"/>
              </a:cxn>
              <a:cxn ang="0">
                <a:pos x="1199" y="593"/>
              </a:cxn>
              <a:cxn ang="0">
                <a:pos x="1070" y="630"/>
              </a:cxn>
              <a:cxn ang="0">
                <a:pos x="927" y="656"/>
              </a:cxn>
            </a:cxnLst>
            <a:rect l="0" t="0" r="r" b="b"/>
            <a:pathLst>
              <a:path w="1517" h="673">
                <a:moveTo>
                  <a:pt x="850" y="666"/>
                </a:moveTo>
                <a:lnTo>
                  <a:pt x="811" y="669"/>
                </a:lnTo>
                <a:lnTo>
                  <a:pt x="773" y="671"/>
                </a:lnTo>
                <a:lnTo>
                  <a:pt x="735" y="673"/>
                </a:lnTo>
                <a:lnTo>
                  <a:pt x="697" y="673"/>
                </a:lnTo>
                <a:lnTo>
                  <a:pt x="660" y="673"/>
                </a:lnTo>
                <a:lnTo>
                  <a:pt x="623" y="671"/>
                </a:lnTo>
                <a:lnTo>
                  <a:pt x="586" y="670"/>
                </a:lnTo>
                <a:lnTo>
                  <a:pt x="551" y="667"/>
                </a:lnTo>
                <a:lnTo>
                  <a:pt x="516" y="663"/>
                </a:lnTo>
                <a:lnTo>
                  <a:pt x="482" y="660"/>
                </a:lnTo>
                <a:lnTo>
                  <a:pt x="448" y="654"/>
                </a:lnTo>
                <a:lnTo>
                  <a:pt x="415" y="650"/>
                </a:lnTo>
                <a:lnTo>
                  <a:pt x="382" y="643"/>
                </a:lnTo>
                <a:lnTo>
                  <a:pt x="351" y="636"/>
                </a:lnTo>
                <a:lnTo>
                  <a:pt x="321" y="628"/>
                </a:lnTo>
                <a:lnTo>
                  <a:pt x="293" y="620"/>
                </a:lnTo>
                <a:lnTo>
                  <a:pt x="264" y="610"/>
                </a:lnTo>
                <a:lnTo>
                  <a:pt x="237" y="601"/>
                </a:lnTo>
                <a:lnTo>
                  <a:pt x="211" y="591"/>
                </a:lnTo>
                <a:lnTo>
                  <a:pt x="187" y="579"/>
                </a:lnTo>
                <a:lnTo>
                  <a:pt x="162" y="569"/>
                </a:lnTo>
                <a:lnTo>
                  <a:pt x="141" y="556"/>
                </a:lnTo>
                <a:lnTo>
                  <a:pt x="120" y="544"/>
                </a:lnTo>
                <a:lnTo>
                  <a:pt x="101" y="531"/>
                </a:lnTo>
                <a:lnTo>
                  <a:pt x="83" y="517"/>
                </a:lnTo>
                <a:lnTo>
                  <a:pt x="67" y="503"/>
                </a:lnTo>
                <a:lnTo>
                  <a:pt x="52" y="488"/>
                </a:lnTo>
                <a:lnTo>
                  <a:pt x="39" y="473"/>
                </a:lnTo>
                <a:lnTo>
                  <a:pt x="28" y="457"/>
                </a:lnTo>
                <a:lnTo>
                  <a:pt x="18" y="441"/>
                </a:lnTo>
                <a:lnTo>
                  <a:pt x="10" y="425"/>
                </a:lnTo>
                <a:lnTo>
                  <a:pt x="5" y="408"/>
                </a:lnTo>
                <a:lnTo>
                  <a:pt x="0" y="373"/>
                </a:lnTo>
                <a:lnTo>
                  <a:pt x="2" y="339"/>
                </a:lnTo>
                <a:lnTo>
                  <a:pt x="12" y="305"/>
                </a:lnTo>
                <a:lnTo>
                  <a:pt x="29" y="272"/>
                </a:lnTo>
                <a:lnTo>
                  <a:pt x="52" y="239"/>
                </a:lnTo>
                <a:lnTo>
                  <a:pt x="82" y="208"/>
                </a:lnTo>
                <a:lnTo>
                  <a:pt x="117" y="180"/>
                </a:lnTo>
                <a:lnTo>
                  <a:pt x="159" y="152"/>
                </a:lnTo>
                <a:lnTo>
                  <a:pt x="206" y="125"/>
                </a:lnTo>
                <a:lnTo>
                  <a:pt x="258" y="101"/>
                </a:lnTo>
                <a:lnTo>
                  <a:pt x="316" y="79"/>
                </a:lnTo>
                <a:lnTo>
                  <a:pt x="377" y="60"/>
                </a:lnTo>
                <a:lnTo>
                  <a:pt x="442" y="41"/>
                </a:lnTo>
                <a:lnTo>
                  <a:pt x="511" y="28"/>
                </a:lnTo>
                <a:lnTo>
                  <a:pt x="585" y="16"/>
                </a:lnTo>
                <a:lnTo>
                  <a:pt x="661" y="7"/>
                </a:lnTo>
                <a:lnTo>
                  <a:pt x="700" y="3"/>
                </a:lnTo>
                <a:lnTo>
                  <a:pt x="740" y="1"/>
                </a:lnTo>
                <a:lnTo>
                  <a:pt x="778" y="0"/>
                </a:lnTo>
                <a:lnTo>
                  <a:pt x="816" y="0"/>
                </a:lnTo>
                <a:lnTo>
                  <a:pt x="854" y="0"/>
                </a:lnTo>
                <a:lnTo>
                  <a:pt x="890" y="1"/>
                </a:lnTo>
                <a:lnTo>
                  <a:pt x="927" y="3"/>
                </a:lnTo>
                <a:lnTo>
                  <a:pt x="963" y="6"/>
                </a:lnTo>
                <a:lnTo>
                  <a:pt x="999" y="9"/>
                </a:lnTo>
                <a:lnTo>
                  <a:pt x="1033" y="14"/>
                </a:lnTo>
                <a:lnTo>
                  <a:pt x="1067" y="18"/>
                </a:lnTo>
                <a:lnTo>
                  <a:pt x="1100" y="24"/>
                </a:lnTo>
                <a:lnTo>
                  <a:pt x="1132" y="31"/>
                </a:lnTo>
                <a:lnTo>
                  <a:pt x="1163" y="38"/>
                </a:lnTo>
                <a:lnTo>
                  <a:pt x="1193" y="46"/>
                </a:lnTo>
                <a:lnTo>
                  <a:pt x="1223" y="54"/>
                </a:lnTo>
                <a:lnTo>
                  <a:pt x="1251" y="63"/>
                </a:lnTo>
                <a:lnTo>
                  <a:pt x="1279" y="74"/>
                </a:lnTo>
                <a:lnTo>
                  <a:pt x="1305" y="84"/>
                </a:lnTo>
                <a:lnTo>
                  <a:pt x="1329" y="96"/>
                </a:lnTo>
                <a:lnTo>
                  <a:pt x="1352" y="107"/>
                </a:lnTo>
                <a:lnTo>
                  <a:pt x="1375" y="119"/>
                </a:lnTo>
                <a:lnTo>
                  <a:pt x="1396" y="131"/>
                </a:lnTo>
                <a:lnTo>
                  <a:pt x="1415" y="145"/>
                </a:lnTo>
                <a:lnTo>
                  <a:pt x="1433" y="159"/>
                </a:lnTo>
                <a:lnTo>
                  <a:pt x="1449" y="173"/>
                </a:lnTo>
                <a:lnTo>
                  <a:pt x="1464" y="188"/>
                </a:lnTo>
                <a:lnTo>
                  <a:pt x="1477" y="203"/>
                </a:lnTo>
                <a:lnTo>
                  <a:pt x="1488" y="219"/>
                </a:lnTo>
                <a:lnTo>
                  <a:pt x="1498" y="235"/>
                </a:lnTo>
                <a:lnTo>
                  <a:pt x="1506" y="251"/>
                </a:lnTo>
                <a:lnTo>
                  <a:pt x="1511" y="268"/>
                </a:lnTo>
                <a:lnTo>
                  <a:pt x="1517" y="303"/>
                </a:lnTo>
                <a:lnTo>
                  <a:pt x="1515" y="336"/>
                </a:lnTo>
                <a:lnTo>
                  <a:pt x="1506" y="370"/>
                </a:lnTo>
                <a:lnTo>
                  <a:pt x="1489" y="402"/>
                </a:lnTo>
                <a:lnTo>
                  <a:pt x="1465" y="433"/>
                </a:lnTo>
                <a:lnTo>
                  <a:pt x="1435" y="464"/>
                </a:lnTo>
                <a:lnTo>
                  <a:pt x="1400" y="493"/>
                </a:lnTo>
                <a:lnTo>
                  <a:pt x="1357" y="521"/>
                </a:lnTo>
                <a:lnTo>
                  <a:pt x="1310" y="547"/>
                </a:lnTo>
                <a:lnTo>
                  <a:pt x="1257" y="571"/>
                </a:lnTo>
                <a:lnTo>
                  <a:pt x="1199" y="593"/>
                </a:lnTo>
                <a:lnTo>
                  <a:pt x="1137" y="613"/>
                </a:lnTo>
                <a:lnTo>
                  <a:pt x="1070" y="630"/>
                </a:lnTo>
                <a:lnTo>
                  <a:pt x="1000" y="645"/>
                </a:lnTo>
                <a:lnTo>
                  <a:pt x="927" y="656"/>
                </a:lnTo>
                <a:lnTo>
                  <a:pt x="850" y="666"/>
                </a:lnTo>
                <a:close/>
              </a:path>
            </a:pathLst>
          </a:custGeom>
          <a:gradFill rotWithShape="0">
            <a:gsLst>
              <a:gs pos="0">
                <a:srgbClr val="FFFF00"/>
              </a:gs>
              <a:gs pos="100000">
                <a:schemeClr val="tx1"/>
              </a:gs>
            </a:gsLst>
            <a:path path="rect">
              <a:fillToRect l="50000" t="50000" r="50000" b="50000"/>
            </a:path>
          </a:gradFill>
          <a:ln w="9525">
            <a:solidFill>
              <a:schemeClr val="tx1"/>
            </a:solidFill>
            <a:round/>
            <a:headEnd/>
            <a:tailEnd/>
          </a:ln>
        </p:spPr>
        <p:txBody>
          <a:bodyPr>
            <a:prstTxWarp prst="textNoShape">
              <a:avLst/>
            </a:prstTxWarp>
          </a:bodyPr>
          <a:lstStyle/>
          <a:p>
            <a:endParaRPr lang="en-US"/>
          </a:p>
        </p:txBody>
      </p:sp>
      <p:sp>
        <p:nvSpPr>
          <p:cNvPr id="192542" name="Freeform 30"/>
          <p:cNvSpPr>
            <a:spLocks/>
          </p:cNvSpPr>
          <p:nvPr/>
        </p:nvSpPr>
        <p:spPr bwMode="auto">
          <a:xfrm>
            <a:off x="3228975" y="2632075"/>
            <a:ext cx="1270000" cy="407988"/>
          </a:xfrm>
          <a:custGeom>
            <a:avLst/>
            <a:gdLst/>
            <a:ahLst/>
            <a:cxnLst>
              <a:cxn ang="0">
                <a:pos x="850" y="666"/>
              </a:cxn>
              <a:cxn ang="0">
                <a:pos x="773" y="671"/>
              </a:cxn>
              <a:cxn ang="0">
                <a:pos x="697" y="673"/>
              </a:cxn>
              <a:cxn ang="0">
                <a:pos x="623" y="671"/>
              </a:cxn>
              <a:cxn ang="0">
                <a:pos x="551" y="667"/>
              </a:cxn>
              <a:cxn ang="0">
                <a:pos x="482" y="660"/>
              </a:cxn>
              <a:cxn ang="0">
                <a:pos x="415" y="650"/>
              </a:cxn>
              <a:cxn ang="0">
                <a:pos x="351" y="636"/>
              </a:cxn>
              <a:cxn ang="0">
                <a:pos x="293" y="620"/>
              </a:cxn>
              <a:cxn ang="0">
                <a:pos x="237" y="601"/>
              </a:cxn>
              <a:cxn ang="0">
                <a:pos x="187" y="579"/>
              </a:cxn>
              <a:cxn ang="0">
                <a:pos x="141" y="556"/>
              </a:cxn>
              <a:cxn ang="0">
                <a:pos x="101" y="531"/>
              </a:cxn>
              <a:cxn ang="0">
                <a:pos x="67" y="503"/>
              </a:cxn>
              <a:cxn ang="0">
                <a:pos x="39" y="473"/>
              </a:cxn>
              <a:cxn ang="0">
                <a:pos x="18" y="441"/>
              </a:cxn>
              <a:cxn ang="0">
                <a:pos x="5" y="408"/>
              </a:cxn>
              <a:cxn ang="0">
                <a:pos x="0" y="373"/>
              </a:cxn>
              <a:cxn ang="0">
                <a:pos x="12" y="305"/>
              </a:cxn>
              <a:cxn ang="0">
                <a:pos x="52" y="239"/>
              </a:cxn>
              <a:cxn ang="0">
                <a:pos x="117" y="180"/>
              </a:cxn>
              <a:cxn ang="0">
                <a:pos x="206" y="125"/>
              </a:cxn>
              <a:cxn ang="0">
                <a:pos x="316" y="79"/>
              </a:cxn>
              <a:cxn ang="0">
                <a:pos x="442" y="41"/>
              </a:cxn>
              <a:cxn ang="0">
                <a:pos x="585" y="16"/>
              </a:cxn>
              <a:cxn ang="0">
                <a:pos x="661" y="7"/>
              </a:cxn>
              <a:cxn ang="0">
                <a:pos x="740" y="1"/>
              </a:cxn>
              <a:cxn ang="0">
                <a:pos x="816" y="0"/>
              </a:cxn>
              <a:cxn ang="0">
                <a:pos x="890" y="1"/>
              </a:cxn>
              <a:cxn ang="0">
                <a:pos x="963" y="6"/>
              </a:cxn>
              <a:cxn ang="0">
                <a:pos x="1033" y="14"/>
              </a:cxn>
              <a:cxn ang="0">
                <a:pos x="1100" y="24"/>
              </a:cxn>
              <a:cxn ang="0">
                <a:pos x="1163" y="38"/>
              </a:cxn>
              <a:cxn ang="0">
                <a:pos x="1223" y="54"/>
              </a:cxn>
              <a:cxn ang="0">
                <a:pos x="1279" y="74"/>
              </a:cxn>
              <a:cxn ang="0">
                <a:pos x="1329" y="96"/>
              </a:cxn>
              <a:cxn ang="0">
                <a:pos x="1375" y="119"/>
              </a:cxn>
              <a:cxn ang="0">
                <a:pos x="1415" y="145"/>
              </a:cxn>
              <a:cxn ang="0">
                <a:pos x="1449" y="173"/>
              </a:cxn>
              <a:cxn ang="0">
                <a:pos x="1477" y="203"/>
              </a:cxn>
              <a:cxn ang="0">
                <a:pos x="1498" y="235"/>
              </a:cxn>
              <a:cxn ang="0">
                <a:pos x="1511" y="268"/>
              </a:cxn>
              <a:cxn ang="0">
                <a:pos x="1517" y="303"/>
              </a:cxn>
              <a:cxn ang="0">
                <a:pos x="1506" y="370"/>
              </a:cxn>
              <a:cxn ang="0">
                <a:pos x="1465" y="433"/>
              </a:cxn>
              <a:cxn ang="0">
                <a:pos x="1400" y="493"/>
              </a:cxn>
              <a:cxn ang="0">
                <a:pos x="1310" y="547"/>
              </a:cxn>
              <a:cxn ang="0">
                <a:pos x="1199" y="593"/>
              </a:cxn>
              <a:cxn ang="0">
                <a:pos x="1070" y="630"/>
              </a:cxn>
              <a:cxn ang="0">
                <a:pos x="927" y="656"/>
              </a:cxn>
            </a:cxnLst>
            <a:rect l="0" t="0" r="r" b="b"/>
            <a:pathLst>
              <a:path w="1517" h="673">
                <a:moveTo>
                  <a:pt x="850" y="666"/>
                </a:moveTo>
                <a:lnTo>
                  <a:pt x="850" y="666"/>
                </a:lnTo>
                <a:lnTo>
                  <a:pt x="811" y="669"/>
                </a:lnTo>
                <a:lnTo>
                  <a:pt x="773" y="671"/>
                </a:lnTo>
                <a:lnTo>
                  <a:pt x="735" y="673"/>
                </a:lnTo>
                <a:lnTo>
                  <a:pt x="697" y="673"/>
                </a:lnTo>
                <a:lnTo>
                  <a:pt x="660" y="673"/>
                </a:lnTo>
                <a:lnTo>
                  <a:pt x="623" y="671"/>
                </a:lnTo>
                <a:lnTo>
                  <a:pt x="586" y="670"/>
                </a:lnTo>
                <a:lnTo>
                  <a:pt x="551" y="667"/>
                </a:lnTo>
                <a:lnTo>
                  <a:pt x="516" y="663"/>
                </a:lnTo>
                <a:lnTo>
                  <a:pt x="482" y="660"/>
                </a:lnTo>
                <a:lnTo>
                  <a:pt x="448" y="654"/>
                </a:lnTo>
                <a:lnTo>
                  <a:pt x="415" y="650"/>
                </a:lnTo>
                <a:lnTo>
                  <a:pt x="382" y="643"/>
                </a:lnTo>
                <a:lnTo>
                  <a:pt x="351" y="636"/>
                </a:lnTo>
                <a:lnTo>
                  <a:pt x="321" y="628"/>
                </a:lnTo>
                <a:lnTo>
                  <a:pt x="293" y="620"/>
                </a:lnTo>
                <a:lnTo>
                  <a:pt x="264" y="610"/>
                </a:lnTo>
                <a:lnTo>
                  <a:pt x="237" y="601"/>
                </a:lnTo>
                <a:lnTo>
                  <a:pt x="211" y="591"/>
                </a:lnTo>
                <a:lnTo>
                  <a:pt x="187" y="579"/>
                </a:lnTo>
                <a:lnTo>
                  <a:pt x="162" y="569"/>
                </a:lnTo>
                <a:lnTo>
                  <a:pt x="141" y="556"/>
                </a:lnTo>
                <a:lnTo>
                  <a:pt x="120" y="544"/>
                </a:lnTo>
                <a:lnTo>
                  <a:pt x="101" y="531"/>
                </a:lnTo>
                <a:lnTo>
                  <a:pt x="83" y="517"/>
                </a:lnTo>
                <a:lnTo>
                  <a:pt x="67" y="503"/>
                </a:lnTo>
                <a:lnTo>
                  <a:pt x="52" y="488"/>
                </a:lnTo>
                <a:lnTo>
                  <a:pt x="39" y="473"/>
                </a:lnTo>
                <a:lnTo>
                  <a:pt x="28" y="457"/>
                </a:lnTo>
                <a:lnTo>
                  <a:pt x="18" y="441"/>
                </a:lnTo>
                <a:lnTo>
                  <a:pt x="10" y="425"/>
                </a:lnTo>
                <a:lnTo>
                  <a:pt x="5" y="408"/>
                </a:lnTo>
                <a:lnTo>
                  <a:pt x="5" y="408"/>
                </a:lnTo>
                <a:lnTo>
                  <a:pt x="0" y="373"/>
                </a:lnTo>
                <a:lnTo>
                  <a:pt x="2" y="339"/>
                </a:lnTo>
                <a:lnTo>
                  <a:pt x="12" y="305"/>
                </a:lnTo>
                <a:lnTo>
                  <a:pt x="29" y="272"/>
                </a:lnTo>
                <a:lnTo>
                  <a:pt x="52" y="239"/>
                </a:lnTo>
                <a:lnTo>
                  <a:pt x="82" y="208"/>
                </a:lnTo>
                <a:lnTo>
                  <a:pt x="117" y="180"/>
                </a:lnTo>
                <a:lnTo>
                  <a:pt x="159" y="152"/>
                </a:lnTo>
                <a:lnTo>
                  <a:pt x="206" y="125"/>
                </a:lnTo>
                <a:lnTo>
                  <a:pt x="258" y="101"/>
                </a:lnTo>
                <a:lnTo>
                  <a:pt x="316" y="79"/>
                </a:lnTo>
                <a:lnTo>
                  <a:pt x="377" y="60"/>
                </a:lnTo>
                <a:lnTo>
                  <a:pt x="442" y="41"/>
                </a:lnTo>
                <a:lnTo>
                  <a:pt x="511" y="28"/>
                </a:lnTo>
                <a:lnTo>
                  <a:pt x="585" y="16"/>
                </a:lnTo>
                <a:lnTo>
                  <a:pt x="661" y="7"/>
                </a:lnTo>
                <a:lnTo>
                  <a:pt x="661" y="7"/>
                </a:lnTo>
                <a:lnTo>
                  <a:pt x="700" y="3"/>
                </a:lnTo>
                <a:lnTo>
                  <a:pt x="740" y="1"/>
                </a:lnTo>
                <a:lnTo>
                  <a:pt x="778" y="0"/>
                </a:lnTo>
                <a:lnTo>
                  <a:pt x="816" y="0"/>
                </a:lnTo>
                <a:lnTo>
                  <a:pt x="854" y="0"/>
                </a:lnTo>
                <a:lnTo>
                  <a:pt x="890" y="1"/>
                </a:lnTo>
                <a:lnTo>
                  <a:pt x="927" y="3"/>
                </a:lnTo>
                <a:lnTo>
                  <a:pt x="963" y="6"/>
                </a:lnTo>
                <a:lnTo>
                  <a:pt x="999" y="9"/>
                </a:lnTo>
                <a:lnTo>
                  <a:pt x="1033" y="14"/>
                </a:lnTo>
                <a:lnTo>
                  <a:pt x="1067" y="18"/>
                </a:lnTo>
                <a:lnTo>
                  <a:pt x="1100" y="24"/>
                </a:lnTo>
                <a:lnTo>
                  <a:pt x="1132" y="31"/>
                </a:lnTo>
                <a:lnTo>
                  <a:pt x="1163" y="38"/>
                </a:lnTo>
                <a:lnTo>
                  <a:pt x="1193" y="46"/>
                </a:lnTo>
                <a:lnTo>
                  <a:pt x="1223" y="54"/>
                </a:lnTo>
                <a:lnTo>
                  <a:pt x="1251" y="63"/>
                </a:lnTo>
                <a:lnTo>
                  <a:pt x="1279" y="74"/>
                </a:lnTo>
                <a:lnTo>
                  <a:pt x="1305" y="84"/>
                </a:lnTo>
                <a:lnTo>
                  <a:pt x="1329" y="96"/>
                </a:lnTo>
                <a:lnTo>
                  <a:pt x="1352" y="107"/>
                </a:lnTo>
                <a:lnTo>
                  <a:pt x="1375" y="119"/>
                </a:lnTo>
                <a:lnTo>
                  <a:pt x="1396" y="131"/>
                </a:lnTo>
                <a:lnTo>
                  <a:pt x="1415" y="145"/>
                </a:lnTo>
                <a:lnTo>
                  <a:pt x="1433" y="159"/>
                </a:lnTo>
                <a:lnTo>
                  <a:pt x="1449" y="173"/>
                </a:lnTo>
                <a:lnTo>
                  <a:pt x="1464" y="188"/>
                </a:lnTo>
                <a:lnTo>
                  <a:pt x="1477" y="203"/>
                </a:lnTo>
                <a:lnTo>
                  <a:pt x="1488" y="219"/>
                </a:lnTo>
                <a:lnTo>
                  <a:pt x="1498" y="235"/>
                </a:lnTo>
                <a:lnTo>
                  <a:pt x="1506" y="251"/>
                </a:lnTo>
                <a:lnTo>
                  <a:pt x="1511" y="268"/>
                </a:lnTo>
                <a:lnTo>
                  <a:pt x="1511" y="268"/>
                </a:lnTo>
                <a:lnTo>
                  <a:pt x="1517" y="303"/>
                </a:lnTo>
                <a:lnTo>
                  <a:pt x="1515" y="336"/>
                </a:lnTo>
                <a:lnTo>
                  <a:pt x="1506" y="370"/>
                </a:lnTo>
                <a:lnTo>
                  <a:pt x="1489" y="402"/>
                </a:lnTo>
                <a:lnTo>
                  <a:pt x="1465" y="433"/>
                </a:lnTo>
                <a:lnTo>
                  <a:pt x="1435" y="464"/>
                </a:lnTo>
                <a:lnTo>
                  <a:pt x="1400" y="493"/>
                </a:lnTo>
                <a:lnTo>
                  <a:pt x="1357" y="521"/>
                </a:lnTo>
                <a:lnTo>
                  <a:pt x="1310" y="547"/>
                </a:lnTo>
                <a:lnTo>
                  <a:pt x="1257" y="571"/>
                </a:lnTo>
                <a:lnTo>
                  <a:pt x="1199" y="593"/>
                </a:lnTo>
                <a:lnTo>
                  <a:pt x="1137" y="613"/>
                </a:lnTo>
                <a:lnTo>
                  <a:pt x="1070" y="630"/>
                </a:lnTo>
                <a:lnTo>
                  <a:pt x="1000" y="645"/>
                </a:lnTo>
                <a:lnTo>
                  <a:pt x="927" y="656"/>
                </a:lnTo>
                <a:lnTo>
                  <a:pt x="850" y="666"/>
                </a:lnTo>
              </a:path>
            </a:pathLst>
          </a:custGeom>
          <a:gradFill rotWithShape="0">
            <a:gsLst>
              <a:gs pos="0">
                <a:schemeClr val="tx1"/>
              </a:gs>
              <a:gs pos="100000">
                <a:srgbClr val="FFFF00"/>
              </a:gs>
            </a:gsLst>
            <a:path path="rect">
              <a:fillToRect l="50000" t="50000" r="50000" b="50000"/>
            </a:path>
          </a:gradFill>
          <a:ln w="0">
            <a:solidFill>
              <a:schemeClr val="tx1"/>
            </a:solidFill>
            <a:prstDash val="solid"/>
            <a:round/>
            <a:headEnd/>
            <a:tailEnd/>
          </a:ln>
        </p:spPr>
        <p:txBody>
          <a:bodyPr>
            <a:prstTxWarp prst="textNoShape">
              <a:avLst/>
            </a:prstTxWarp>
          </a:bodyPr>
          <a:lstStyle/>
          <a:p>
            <a:endParaRPr lang="en-US"/>
          </a:p>
        </p:txBody>
      </p:sp>
      <p:sp>
        <p:nvSpPr>
          <p:cNvPr id="192543" name="Freeform 31"/>
          <p:cNvSpPr>
            <a:spLocks/>
          </p:cNvSpPr>
          <p:nvPr/>
        </p:nvSpPr>
        <p:spPr bwMode="auto">
          <a:xfrm>
            <a:off x="3441700" y="2695575"/>
            <a:ext cx="882650" cy="273050"/>
          </a:xfrm>
          <a:custGeom>
            <a:avLst/>
            <a:gdLst/>
            <a:ahLst/>
            <a:cxnLst>
              <a:cxn ang="0">
                <a:pos x="641" y="502"/>
              </a:cxn>
              <a:cxn ang="0">
                <a:pos x="526" y="508"/>
              </a:cxn>
              <a:cxn ang="0">
                <a:pos x="415" y="503"/>
              </a:cxn>
              <a:cxn ang="0">
                <a:pos x="312" y="489"/>
              </a:cxn>
              <a:cxn ang="0">
                <a:pos x="220" y="466"/>
              </a:cxn>
              <a:cxn ang="0">
                <a:pos x="141" y="435"/>
              </a:cxn>
              <a:cxn ang="0">
                <a:pos x="76" y="398"/>
              </a:cxn>
              <a:cxn ang="0">
                <a:pos x="30" y="355"/>
              </a:cxn>
              <a:cxn ang="0">
                <a:pos x="5" y="305"/>
              </a:cxn>
              <a:cxn ang="0">
                <a:pos x="0" y="280"/>
              </a:cxn>
              <a:cxn ang="0">
                <a:pos x="9" y="229"/>
              </a:cxn>
              <a:cxn ang="0">
                <a:pos x="39" y="181"/>
              </a:cxn>
              <a:cxn ang="0">
                <a:pos x="89" y="136"/>
              </a:cxn>
              <a:cxn ang="0">
                <a:pos x="156" y="95"/>
              </a:cxn>
              <a:cxn ang="0">
                <a:pos x="239" y="61"/>
              </a:cxn>
              <a:cxn ang="0">
                <a:pos x="334" y="32"/>
              </a:cxn>
              <a:cxn ang="0">
                <a:pos x="441" y="13"/>
              </a:cxn>
              <a:cxn ang="0">
                <a:pos x="499" y="6"/>
              </a:cxn>
              <a:cxn ang="0">
                <a:pos x="614" y="0"/>
              </a:cxn>
              <a:cxn ang="0">
                <a:pos x="724" y="4"/>
              </a:cxn>
              <a:cxn ang="0">
                <a:pos x="826" y="18"/>
              </a:cxn>
              <a:cxn ang="0">
                <a:pos x="919" y="40"/>
              </a:cxn>
              <a:cxn ang="0">
                <a:pos x="999" y="71"/>
              </a:cxn>
              <a:cxn ang="0">
                <a:pos x="1062" y="108"/>
              </a:cxn>
              <a:cxn ang="0">
                <a:pos x="1110" y="152"/>
              </a:cxn>
              <a:cxn ang="0">
                <a:pos x="1135" y="200"/>
              </a:cxn>
              <a:cxn ang="0">
                <a:pos x="1139" y="226"/>
              </a:cxn>
              <a:cxn ang="0">
                <a:pos x="1130" y="276"/>
              </a:cxn>
              <a:cxn ang="0">
                <a:pos x="1100" y="325"/>
              </a:cxn>
              <a:cxn ang="0">
                <a:pos x="1051" y="371"/>
              </a:cxn>
              <a:cxn ang="0">
                <a:pos x="984" y="411"/>
              </a:cxn>
              <a:cxn ang="0">
                <a:pos x="901" y="447"/>
              </a:cxn>
              <a:cxn ang="0">
                <a:pos x="805" y="476"/>
              </a:cxn>
              <a:cxn ang="0">
                <a:pos x="698" y="495"/>
              </a:cxn>
            </a:cxnLst>
            <a:rect l="0" t="0" r="r" b="b"/>
            <a:pathLst>
              <a:path w="1139" h="508">
                <a:moveTo>
                  <a:pt x="641" y="502"/>
                </a:moveTo>
                <a:lnTo>
                  <a:pt x="641" y="502"/>
                </a:lnTo>
                <a:lnTo>
                  <a:pt x="583" y="507"/>
                </a:lnTo>
                <a:lnTo>
                  <a:pt x="526" y="508"/>
                </a:lnTo>
                <a:lnTo>
                  <a:pt x="469" y="507"/>
                </a:lnTo>
                <a:lnTo>
                  <a:pt x="415" y="503"/>
                </a:lnTo>
                <a:lnTo>
                  <a:pt x="363" y="497"/>
                </a:lnTo>
                <a:lnTo>
                  <a:pt x="312" y="489"/>
                </a:lnTo>
                <a:lnTo>
                  <a:pt x="265" y="479"/>
                </a:lnTo>
                <a:lnTo>
                  <a:pt x="220" y="466"/>
                </a:lnTo>
                <a:lnTo>
                  <a:pt x="179" y="451"/>
                </a:lnTo>
                <a:lnTo>
                  <a:pt x="141" y="435"/>
                </a:lnTo>
                <a:lnTo>
                  <a:pt x="107" y="418"/>
                </a:lnTo>
                <a:lnTo>
                  <a:pt x="76" y="398"/>
                </a:lnTo>
                <a:lnTo>
                  <a:pt x="51" y="376"/>
                </a:lnTo>
                <a:lnTo>
                  <a:pt x="30" y="355"/>
                </a:lnTo>
                <a:lnTo>
                  <a:pt x="15" y="330"/>
                </a:lnTo>
                <a:lnTo>
                  <a:pt x="5" y="305"/>
                </a:lnTo>
                <a:lnTo>
                  <a:pt x="5" y="305"/>
                </a:lnTo>
                <a:lnTo>
                  <a:pt x="0" y="280"/>
                </a:lnTo>
                <a:lnTo>
                  <a:pt x="3" y="254"/>
                </a:lnTo>
                <a:lnTo>
                  <a:pt x="9" y="229"/>
                </a:lnTo>
                <a:lnTo>
                  <a:pt x="22" y="205"/>
                </a:lnTo>
                <a:lnTo>
                  <a:pt x="39" y="181"/>
                </a:lnTo>
                <a:lnTo>
                  <a:pt x="61" y="158"/>
                </a:lnTo>
                <a:lnTo>
                  <a:pt x="89" y="136"/>
                </a:lnTo>
                <a:lnTo>
                  <a:pt x="120" y="115"/>
                </a:lnTo>
                <a:lnTo>
                  <a:pt x="156" y="95"/>
                </a:lnTo>
                <a:lnTo>
                  <a:pt x="195" y="77"/>
                </a:lnTo>
                <a:lnTo>
                  <a:pt x="239" y="61"/>
                </a:lnTo>
                <a:lnTo>
                  <a:pt x="285" y="46"/>
                </a:lnTo>
                <a:lnTo>
                  <a:pt x="334" y="32"/>
                </a:lnTo>
                <a:lnTo>
                  <a:pt x="386" y="22"/>
                </a:lnTo>
                <a:lnTo>
                  <a:pt x="441" y="13"/>
                </a:lnTo>
                <a:lnTo>
                  <a:pt x="499" y="6"/>
                </a:lnTo>
                <a:lnTo>
                  <a:pt x="499" y="6"/>
                </a:lnTo>
                <a:lnTo>
                  <a:pt x="557" y="1"/>
                </a:lnTo>
                <a:lnTo>
                  <a:pt x="614" y="0"/>
                </a:lnTo>
                <a:lnTo>
                  <a:pt x="670" y="1"/>
                </a:lnTo>
                <a:lnTo>
                  <a:pt x="724" y="4"/>
                </a:lnTo>
                <a:lnTo>
                  <a:pt x="777" y="10"/>
                </a:lnTo>
                <a:lnTo>
                  <a:pt x="826" y="18"/>
                </a:lnTo>
                <a:lnTo>
                  <a:pt x="875" y="29"/>
                </a:lnTo>
                <a:lnTo>
                  <a:pt x="919" y="40"/>
                </a:lnTo>
                <a:lnTo>
                  <a:pt x="961" y="55"/>
                </a:lnTo>
                <a:lnTo>
                  <a:pt x="999" y="71"/>
                </a:lnTo>
                <a:lnTo>
                  <a:pt x="1032" y="89"/>
                </a:lnTo>
                <a:lnTo>
                  <a:pt x="1062" y="108"/>
                </a:lnTo>
                <a:lnTo>
                  <a:pt x="1089" y="129"/>
                </a:lnTo>
                <a:lnTo>
                  <a:pt x="1110" y="152"/>
                </a:lnTo>
                <a:lnTo>
                  <a:pt x="1125" y="175"/>
                </a:lnTo>
                <a:lnTo>
                  <a:pt x="1135" y="200"/>
                </a:lnTo>
                <a:lnTo>
                  <a:pt x="1135" y="200"/>
                </a:lnTo>
                <a:lnTo>
                  <a:pt x="1139" y="226"/>
                </a:lnTo>
                <a:lnTo>
                  <a:pt x="1137" y="251"/>
                </a:lnTo>
                <a:lnTo>
                  <a:pt x="1130" y="276"/>
                </a:lnTo>
                <a:lnTo>
                  <a:pt x="1118" y="302"/>
                </a:lnTo>
                <a:lnTo>
                  <a:pt x="1100" y="325"/>
                </a:lnTo>
                <a:lnTo>
                  <a:pt x="1077" y="349"/>
                </a:lnTo>
                <a:lnTo>
                  <a:pt x="1051" y="371"/>
                </a:lnTo>
                <a:lnTo>
                  <a:pt x="1020" y="391"/>
                </a:lnTo>
                <a:lnTo>
                  <a:pt x="984" y="411"/>
                </a:lnTo>
                <a:lnTo>
                  <a:pt x="944" y="429"/>
                </a:lnTo>
                <a:lnTo>
                  <a:pt x="901" y="447"/>
                </a:lnTo>
                <a:lnTo>
                  <a:pt x="855" y="462"/>
                </a:lnTo>
                <a:lnTo>
                  <a:pt x="805" y="476"/>
                </a:lnTo>
                <a:lnTo>
                  <a:pt x="752" y="486"/>
                </a:lnTo>
                <a:lnTo>
                  <a:pt x="698" y="495"/>
                </a:lnTo>
                <a:lnTo>
                  <a:pt x="641" y="502"/>
                </a:lnTo>
              </a:path>
            </a:pathLst>
          </a:custGeom>
          <a:gradFill rotWithShape="0">
            <a:gsLst>
              <a:gs pos="0">
                <a:schemeClr val="tx1"/>
              </a:gs>
              <a:gs pos="100000">
                <a:srgbClr val="FFFF00"/>
              </a:gs>
            </a:gsLst>
            <a:path path="rect">
              <a:fillToRect l="50000" t="50000" r="50000" b="50000"/>
            </a:path>
          </a:gradFill>
          <a:ln w="0">
            <a:solidFill>
              <a:schemeClr val="tx1"/>
            </a:solidFill>
            <a:prstDash val="solid"/>
            <a:round/>
            <a:headEnd/>
            <a:tailEnd/>
          </a:ln>
        </p:spPr>
        <p:txBody>
          <a:bodyPr>
            <a:prstTxWarp prst="textNoShape">
              <a:avLst/>
            </a:prstTxWarp>
          </a:bodyPr>
          <a:lstStyle/>
          <a:p>
            <a:endParaRPr lang="en-US"/>
          </a:p>
        </p:txBody>
      </p:sp>
      <p:sp>
        <p:nvSpPr>
          <p:cNvPr id="192544" name="Freeform 32"/>
          <p:cNvSpPr>
            <a:spLocks/>
          </p:cNvSpPr>
          <p:nvPr/>
        </p:nvSpPr>
        <p:spPr bwMode="auto">
          <a:xfrm>
            <a:off x="3860800" y="1608138"/>
            <a:ext cx="79375" cy="1228725"/>
          </a:xfrm>
          <a:custGeom>
            <a:avLst/>
            <a:gdLst/>
            <a:ahLst/>
            <a:cxnLst>
              <a:cxn ang="0">
                <a:pos x="13" y="1613"/>
              </a:cxn>
              <a:cxn ang="0">
                <a:pos x="25" y="1613"/>
              </a:cxn>
              <a:cxn ang="0">
                <a:pos x="23" y="0"/>
              </a:cxn>
              <a:cxn ang="0">
                <a:pos x="0" y="0"/>
              </a:cxn>
              <a:cxn ang="0">
                <a:pos x="2" y="1613"/>
              </a:cxn>
              <a:cxn ang="0">
                <a:pos x="13" y="1613"/>
              </a:cxn>
            </a:cxnLst>
            <a:rect l="0" t="0" r="r" b="b"/>
            <a:pathLst>
              <a:path w="25" h="1613">
                <a:moveTo>
                  <a:pt x="13" y="1613"/>
                </a:moveTo>
                <a:lnTo>
                  <a:pt x="25" y="1613"/>
                </a:lnTo>
                <a:lnTo>
                  <a:pt x="23" y="0"/>
                </a:lnTo>
                <a:lnTo>
                  <a:pt x="0" y="0"/>
                </a:lnTo>
                <a:lnTo>
                  <a:pt x="2" y="1613"/>
                </a:lnTo>
                <a:lnTo>
                  <a:pt x="13" y="1613"/>
                </a:lnTo>
                <a:close/>
              </a:path>
            </a:pathLst>
          </a:custGeom>
          <a:gradFill rotWithShape="0">
            <a:gsLst>
              <a:gs pos="0">
                <a:srgbClr val="000000"/>
              </a:gs>
              <a:gs pos="50000">
                <a:srgbClr val="FFFFFF"/>
              </a:gs>
              <a:gs pos="100000">
                <a:srgbClr val="000000"/>
              </a:gs>
            </a:gsLst>
            <a:lin ang="0" scaled="1"/>
          </a:gradFill>
          <a:ln w="28575" cmpd="sng">
            <a:noFill/>
            <a:round/>
            <a:headEnd/>
            <a:tailEnd/>
          </a:ln>
        </p:spPr>
        <p:txBody>
          <a:bodyPr>
            <a:prstTxWarp prst="textNoShape">
              <a:avLst/>
            </a:prstTxWarp>
          </a:bodyPr>
          <a:lstStyle/>
          <a:p>
            <a:endParaRPr lang="en-US"/>
          </a:p>
        </p:txBody>
      </p:sp>
      <p:graphicFrame>
        <p:nvGraphicFramePr>
          <p:cNvPr id="192545" name="Object 33"/>
          <p:cNvGraphicFramePr>
            <a:graphicFrameLocks noChangeAspect="1"/>
          </p:cNvGraphicFramePr>
          <p:nvPr/>
        </p:nvGraphicFramePr>
        <p:xfrm>
          <a:off x="3771900" y="1263650"/>
          <a:ext cx="260350" cy="430213"/>
        </p:xfrm>
        <a:graphic>
          <a:graphicData uri="http://schemas.openxmlformats.org/presentationml/2006/ole">
            <p:oleObj spid="_x0000_s966658" name="Clip" r:id="rId4" imgW="3003120" imgH="5470200" progId="MS_ClipArt_Gallery.2">
              <p:embed/>
            </p:oleObj>
          </a:graphicData>
        </a:graphic>
      </p:graphicFrame>
      <p:sp>
        <p:nvSpPr>
          <p:cNvPr id="192546" name="Freeform 34"/>
          <p:cNvSpPr>
            <a:spLocks/>
          </p:cNvSpPr>
          <p:nvPr/>
        </p:nvSpPr>
        <p:spPr bwMode="auto">
          <a:xfrm>
            <a:off x="1595438" y="1066800"/>
            <a:ext cx="4265612" cy="3651250"/>
          </a:xfrm>
          <a:custGeom>
            <a:avLst/>
            <a:gdLst/>
            <a:ahLst/>
            <a:cxnLst>
              <a:cxn ang="0">
                <a:pos x="732" y="2130"/>
              </a:cxn>
              <a:cxn ang="0">
                <a:pos x="467" y="2222"/>
              </a:cxn>
              <a:cxn ang="0">
                <a:pos x="0" y="174"/>
              </a:cxn>
              <a:cxn ang="0">
                <a:pos x="1335" y="0"/>
              </a:cxn>
              <a:cxn ang="0">
                <a:pos x="2551" y="292"/>
              </a:cxn>
              <a:cxn ang="0">
                <a:pos x="1335" y="521"/>
              </a:cxn>
              <a:cxn ang="0">
                <a:pos x="1335" y="2395"/>
              </a:cxn>
              <a:cxn ang="0">
                <a:pos x="2551" y="1920"/>
              </a:cxn>
              <a:cxn ang="0">
                <a:pos x="2551" y="292"/>
              </a:cxn>
            </a:cxnLst>
            <a:rect l="0" t="0" r="r" b="b"/>
            <a:pathLst>
              <a:path w="2551" h="2395">
                <a:moveTo>
                  <a:pt x="732" y="2130"/>
                </a:moveTo>
                <a:lnTo>
                  <a:pt x="467" y="2222"/>
                </a:lnTo>
                <a:lnTo>
                  <a:pt x="0" y="174"/>
                </a:lnTo>
                <a:lnTo>
                  <a:pt x="1335" y="0"/>
                </a:lnTo>
                <a:lnTo>
                  <a:pt x="2551" y="292"/>
                </a:lnTo>
                <a:lnTo>
                  <a:pt x="1335" y="521"/>
                </a:lnTo>
                <a:lnTo>
                  <a:pt x="1335" y="2395"/>
                </a:lnTo>
                <a:lnTo>
                  <a:pt x="2551" y="1920"/>
                </a:lnTo>
                <a:lnTo>
                  <a:pt x="2551" y="292"/>
                </a:lnTo>
              </a:path>
            </a:pathLst>
          </a:custGeom>
          <a:noFill/>
          <a:ln w="38100" cap="flat" cmpd="sng">
            <a:solidFill>
              <a:schemeClr val="tx1"/>
            </a:solidFill>
            <a:prstDash val="solid"/>
            <a:round/>
            <a:headEnd type="none" w="med" len="med"/>
            <a:tailEnd type="none" w="lg" len="lg"/>
          </a:ln>
          <a:effectLst/>
        </p:spPr>
        <p:txBody>
          <a:bodyPr>
            <a:prstTxWarp prst="textNoShape">
              <a:avLst/>
            </a:prstTxWarp>
          </a:bodyPr>
          <a:lstStyle/>
          <a:p>
            <a:endParaRPr lang="en-US"/>
          </a:p>
        </p:txBody>
      </p:sp>
      <p:sp>
        <p:nvSpPr>
          <p:cNvPr id="192554" name="Line 42"/>
          <p:cNvSpPr>
            <a:spLocks noChangeShapeType="1"/>
          </p:cNvSpPr>
          <p:nvPr/>
        </p:nvSpPr>
        <p:spPr bwMode="auto">
          <a:xfrm flipH="1" flipV="1">
            <a:off x="1962150" y="3178175"/>
            <a:ext cx="111125" cy="53975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92555" name="AutoShape 43"/>
          <p:cNvSpPr>
            <a:spLocks noChangeArrowheads="1"/>
          </p:cNvSpPr>
          <p:nvPr/>
        </p:nvSpPr>
        <p:spPr bwMode="auto">
          <a:xfrm rot="-733217">
            <a:off x="2220913" y="3098800"/>
            <a:ext cx="98425" cy="228600"/>
          </a:xfrm>
          <a:prstGeom prst="rtTriangle">
            <a:avLst/>
          </a:prstGeom>
          <a:solidFill>
            <a:schemeClr val="tx1"/>
          </a:solidFill>
          <a:ln w="9525">
            <a:solidFill>
              <a:schemeClr val="tx1"/>
            </a:solidFill>
            <a:miter lim="800000"/>
            <a:headEnd/>
            <a:tailEnd/>
          </a:ln>
          <a:effectLst/>
        </p:spPr>
        <p:txBody>
          <a:bodyPr wrap="none" anchor="ctr">
            <a:prstTxWarp prst="textNoShape">
              <a:avLst/>
            </a:prstTxWarp>
          </a:bodyPr>
          <a:lstStyle/>
          <a:p>
            <a:endParaRPr lang="en-US"/>
          </a:p>
        </p:txBody>
      </p:sp>
      <p:sp>
        <p:nvSpPr>
          <p:cNvPr id="192556" name="Line 44"/>
          <p:cNvSpPr>
            <a:spLocks noChangeShapeType="1"/>
          </p:cNvSpPr>
          <p:nvPr/>
        </p:nvSpPr>
        <p:spPr bwMode="auto">
          <a:xfrm flipH="1" flipV="1">
            <a:off x="2209800" y="3200400"/>
            <a:ext cx="111125" cy="53975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92557" name="AutoShape 45"/>
          <p:cNvSpPr>
            <a:spLocks noChangeArrowheads="1"/>
          </p:cNvSpPr>
          <p:nvPr/>
        </p:nvSpPr>
        <p:spPr bwMode="auto">
          <a:xfrm rot="-733217" flipH="1" flipV="1">
            <a:off x="1989138" y="3586163"/>
            <a:ext cx="77787" cy="228600"/>
          </a:xfrm>
          <a:prstGeom prst="rtTriangle">
            <a:avLst/>
          </a:prstGeom>
          <a:solidFill>
            <a:schemeClr val="tx1"/>
          </a:solidFill>
          <a:ln w="9525">
            <a:solidFill>
              <a:schemeClr val="tx1"/>
            </a:solidFill>
            <a:miter lim="800000"/>
            <a:headEnd/>
            <a:tailEnd/>
          </a:ln>
          <a:effectLst/>
        </p:spPr>
        <p:txBody>
          <a:bodyPr wrap="none" anchor="ctr">
            <a:prstTxWarp prst="textNoShape">
              <a:avLst/>
            </a:prstTxWarp>
          </a:bodyPr>
          <a:lstStyle/>
          <a:p>
            <a:endParaRPr lang="en-US"/>
          </a:p>
        </p:txBody>
      </p:sp>
      <p:sp>
        <p:nvSpPr>
          <p:cNvPr id="192531" name="Freeform 19"/>
          <p:cNvSpPr>
            <a:spLocks/>
          </p:cNvSpPr>
          <p:nvPr/>
        </p:nvSpPr>
        <p:spPr bwMode="auto">
          <a:xfrm>
            <a:off x="3827463" y="1852613"/>
            <a:ext cx="2028825" cy="534987"/>
          </a:xfrm>
          <a:custGeom>
            <a:avLst/>
            <a:gdLst/>
            <a:ahLst/>
            <a:cxnLst>
              <a:cxn ang="0">
                <a:pos x="0" y="261"/>
              </a:cxn>
              <a:cxn ang="0">
                <a:pos x="1213" y="0"/>
              </a:cxn>
              <a:cxn ang="0">
                <a:pos x="1213" y="90"/>
              </a:cxn>
              <a:cxn ang="0">
                <a:pos x="1" y="350"/>
              </a:cxn>
              <a:cxn ang="0">
                <a:pos x="0" y="261"/>
              </a:cxn>
            </a:cxnLst>
            <a:rect l="0" t="0" r="r" b="b"/>
            <a:pathLst>
              <a:path w="1213" h="350">
                <a:moveTo>
                  <a:pt x="0" y="261"/>
                </a:moveTo>
                <a:lnTo>
                  <a:pt x="1213" y="0"/>
                </a:lnTo>
                <a:lnTo>
                  <a:pt x="1213" y="90"/>
                </a:lnTo>
                <a:lnTo>
                  <a:pt x="1" y="350"/>
                </a:lnTo>
                <a:lnTo>
                  <a:pt x="0" y="261"/>
                </a:lnTo>
                <a:close/>
              </a:path>
            </a:pathLst>
          </a:custGeom>
          <a:solidFill>
            <a:schemeClr val="bg2"/>
          </a:solidFill>
          <a:ln w="9525">
            <a:solidFill>
              <a:schemeClr val="tx1"/>
            </a:solidFill>
            <a:round/>
            <a:headEnd/>
            <a:tailEnd/>
          </a:ln>
        </p:spPr>
        <p:txBody>
          <a:bodyPr>
            <a:prstTxWarp prst="textNoShape">
              <a:avLst/>
            </a:prstTxWarp>
          </a:bodyPr>
          <a:lstStyle/>
          <a:p>
            <a:endParaRPr lang="en-US"/>
          </a:p>
        </p:txBody>
      </p:sp>
      <p:sp>
        <p:nvSpPr>
          <p:cNvPr id="192561" name="Line 49"/>
          <p:cNvSpPr>
            <a:spLocks noChangeShapeType="1"/>
          </p:cNvSpPr>
          <p:nvPr/>
        </p:nvSpPr>
        <p:spPr bwMode="auto">
          <a:xfrm flipH="1">
            <a:off x="4800600" y="1887538"/>
            <a:ext cx="1557338" cy="779462"/>
          </a:xfrm>
          <a:prstGeom prst="line">
            <a:avLst/>
          </a:prstGeom>
          <a:noFill/>
          <a:ln w="9525">
            <a:solidFill>
              <a:schemeClr val="tx1"/>
            </a:solidFill>
            <a:round/>
            <a:headEnd/>
            <a:tailEnd type="triangle" w="med" len="med"/>
          </a:ln>
          <a:effectLst/>
        </p:spPr>
        <p:txBody>
          <a:bodyPr>
            <a:prstTxWarp prst="textNoShape">
              <a:avLst/>
            </a:prstTxWarp>
          </a:bodyPr>
          <a:lstStyle/>
          <a:p>
            <a:endParaRPr lang="en-US"/>
          </a:p>
        </p:txBody>
      </p:sp>
      <p:grpSp>
        <p:nvGrpSpPr>
          <p:cNvPr id="49" name="Group 10"/>
          <p:cNvGrpSpPr>
            <a:grpSpLocks/>
          </p:cNvGrpSpPr>
          <p:nvPr/>
        </p:nvGrpSpPr>
        <p:grpSpPr bwMode="auto">
          <a:xfrm>
            <a:off x="0" y="838200"/>
            <a:ext cx="9144000" cy="136525"/>
            <a:chOff x="0" y="1180"/>
            <a:chExt cx="5760" cy="86"/>
          </a:xfrm>
        </p:grpSpPr>
        <p:sp>
          <p:nvSpPr>
            <p:cNvPr id="50" name="Rectangle 49"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51" name="Rectangle 50"/>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52" name="Picture 7"/>
          <p:cNvPicPr>
            <a:picLocks noChangeAspect="1" noChangeArrowheads="1"/>
          </p:cNvPicPr>
          <p:nvPr/>
        </p:nvPicPr>
        <p:blipFill>
          <a:blip r:embed="rId5"/>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17" name="Text Box 1"/>
          <p:cNvSpPr txBox="1">
            <a:spLocks noChangeArrowheads="1"/>
          </p:cNvSpPr>
          <p:nvPr/>
        </p:nvSpPr>
        <p:spPr bwMode="auto">
          <a:xfrm>
            <a:off x="798513" y="0"/>
            <a:ext cx="8229600" cy="976313"/>
          </a:xfrm>
          <a:prstGeom prst="rect">
            <a:avLst/>
          </a:prstGeom>
          <a:noFill/>
          <a:ln w="9525">
            <a:noFill/>
            <a:round/>
            <a:headEnd/>
            <a:tailEnd/>
          </a:ln>
          <a:effectLst/>
        </p:spPr>
        <p:txBody>
          <a:bodyPr anchor="ct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200" dirty="0">
                <a:solidFill>
                  <a:srgbClr val="FFFFFF"/>
                </a:solidFill>
                <a:latin typeface="Arial"/>
                <a:ea typeface="MS PGothic" pitchFamily="34" charset="-128"/>
                <a:cs typeface="Arial"/>
              </a:rPr>
              <a:t/>
            </a:r>
            <a:br>
              <a:rPr lang="en-US" sz="3200" dirty="0">
                <a:solidFill>
                  <a:srgbClr val="FFFFFF"/>
                </a:solidFill>
                <a:latin typeface="Arial"/>
                <a:ea typeface="MS PGothic" pitchFamily="34" charset="-128"/>
                <a:cs typeface="Arial"/>
              </a:rPr>
            </a:br>
            <a:r>
              <a:rPr lang="en-US" sz="3200" dirty="0">
                <a:solidFill>
                  <a:srgbClr val="FFFFFF"/>
                </a:solidFill>
                <a:latin typeface="Arial"/>
                <a:ea typeface="MS PGothic" pitchFamily="34" charset="-128"/>
                <a:cs typeface="Arial"/>
              </a:rPr>
              <a:t>Hydraulic Fracturing Process </a:t>
            </a:r>
          </a:p>
        </p:txBody>
      </p:sp>
      <p:sp>
        <p:nvSpPr>
          <p:cNvPr id="9218" name="Text Box 2"/>
          <p:cNvSpPr txBox="1">
            <a:spLocks noChangeArrowheads="1"/>
          </p:cNvSpPr>
          <p:nvPr/>
        </p:nvSpPr>
        <p:spPr bwMode="auto">
          <a:xfrm>
            <a:off x="528638" y="2211388"/>
            <a:ext cx="8229600" cy="5767387"/>
          </a:xfrm>
          <a:prstGeom prst="rect">
            <a:avLst/>
          </a:prstGeom>
          <a:noFill/>
          <a:ln w="9525">
            <a:noFill/>
            <a:round/>
            <a:headEnd/>
            <a:tailEnd/>
          </a:ln>
          <a:effectLst/>
        </p:spPr>
        <p:txBody>
          <a:bodyPr/>
          <a:lstStyle/>
          <a:p>
            <a:pPr marL="279400" indent="-279400">
              <a:lnSpc>
                <a:spcPct val="90000"/>
              </a:lnSpc>
              <a:buClr>
                <a:srgbClr val="3368A8"/>
              </a:buClr>
              <a:buSzPct val="95000"/>
              <a:tabLst>
                <a:tab pos="279400" algn="l"/>
                <a:tab pos="736600" algn="l"/>
                <a:tab pos="1193800" algn="l"/>
                <a:tab pos="1651000" algn="l"/>
                <a:tab pos="2108200" algn="l"/>
                <a:tab pos="2565400" algn="l"/>
                <a:tab pos="3022600" algn="l"/>
                <a:tab pos="3479800" algn="l"/>
                <a:tab pos="3937000" algn="l"/>
                <a:tab pos="4394200" algn="l"/>
                <a:tab pos="4851400" algn="l"/>
                <a:tab pos="5308600" algn="l"/>
                <a:tab pos="5765800" algn="l"/>
                <a:tab pos="6223000" algn="l"/>
                <a:tab pos="6680200" algn="l"/>
                <a:tab pos="7137400" algn="l"/>
                <a:tab pos="7594600" algn="l"/>
                <a:tab pos="8051800" algn="l"/>
                <a:tab pos="8509000" algn="l"/>
                <a:tab pos="8966200" algn="l"/>
                <a:tab pos="9423400" algn="l"/>
              </a:tabLst>
            </a:pPr>
            <a:r>
              <a:rPr lang="en-US" sz="1900" b="1" dirty="0">
                <a:solidFill>
                  <a:srgbClr val="0070C0"/>
                </a:solidFill>
                <a:ea typeface="MS PGothic" pitchFamily="34" charset="-128"/>
              </a:rPr>
              <a:t>Pump</a:t>
            </a:r>
            <a:r>
              <a:rPr lang="en-US" sz="1900" dirty="0">
                <a:solidFill>
                  <a:srgbClr val="0070C0"/>
                </a:solidFill>
                <a:ea typeface="MS PGothic" pitchFamily="34" charset="-128"/>
              </a:rPr>
              <a:t> </a:t>
            </a:r>
            <a:r>
              <a:rPr lang="en-US" sz="1900" b="1" dirty="0">
                <a:solidFill>
                  <a:srgbClr val="0070C0"/>
                </a:solidFill>
                <a:ea typeface="MS PGothic" pitchFamily="34" charset="-128"/>
              </a:rPr>
              <a:t>Pad</a:t>
            </a:r>
          </a:p>
          <a:p>
            <a:pPr marL="279400" indent="-279400">
              <a:lnSpc>
                <a:spcPct val="90000"/>
              </a:lnSpc>
              <a:buClrTx/>
              <a:buSzTx/>
              <a:buFontTx/>
              <a:buNone/>
              <a:tabLst>
                <a:tab pos="279400" algn="l"/>
                <a:tab pos="736600" algn="l"/>
                <a:tab pos="1193800" algn="l"/>
                <a:tab pos="1651000" algn="l"/>
                <a:tab pos="2108200" algn="l"/>
                <a:tab pos="2565400" algn="l"/>
                <a:tab pos="3022600" algn="l"/>
                <a:tab pos="3479800" algn="l"/>
                <a:tab pos="3937000" algn="l"/>
                <a:tab pos="4394200" algn="l"/>
                <a:tab pos="4851400" algn="l"/>
                <a:tab pos="5308600" algn="l"/>
                <a:tab pos="5765800" algn="l"/>
                <a:tab pos="6223000" algn="l"/>
                <a:tab pos="6680200" algn="l"/>
                <a:tab pos="7137400" algn="l"/>
                <a:tab pos="7594600" algn="l"/>
                <a:tab pos="8051800" algn="l"/>
                <a:tab pos="8509000" algn="l"/>
                <a:tab pos="8966200" algn="l"/>
                <a:tab pos="9423400" algn="l"/>
              </a:tabLst>
            </a:pPr>
            <a:r>
              <a:rPr lang="en-US" sz="1900" dirty="0">
                <a:solidFill>
                  <a:srgbClr val="000000"/>
                </a:solidFill>
                <a:ea typeface="MS PGothic" pitchFamily="34" charset="-128"/>
              </a:rPr>
              <a:t>     </a:t>
            </a:r>
            <a:r>
              <a:rPr lang="en-US" sz="1900" b="1" dirty="0">
                <a:solidFill>
                  <a:srgbClr val="000000"/>
                </a:solidFill>
                <a:ea typeface="MS PGothic" pitchFamily="34" charset="-128"/>
              </a:rPr>
              <a:t>-</a:t>
            </a:r>
            <a:r>
              <a:rPr lang="en-US" sz="1900" dirty="0">
                <a:solidFill>
                  <a:srgbClr val="000000"/>
                </a:solidFill>
                <a:ea typeface="MS PGothic" pitchFamily="34" charset="-128"/>
              </a:rPr>
              <a:t> Causes rock to </a:t>
            </a:r>
            <a:r>
              <a:rPr lang="en-US" sz="1900" b="1" dirty="0">
                <a:solidFill>
                  <a:srgbClr val="000000"/>
                </a:solidFill>
                <a:ea typeface="MS PGothic" pitchFamily="34" charset="-128"/>
              </a:rPr>
              <a:t>fracture</a:t>
            </a:r>
          </a:p>
          <a:p>
            <a:pPr marL="514350" indent="-514350">
              <a:lnSpc>
                <a:spcPct val="90000"/>
              </a:lnSpc>
              <a:buClrTx/>
              <a:buSzTx/>
              <a:buFontTx/>
              <a:buNone/>
              <a:tabLst>
                <a:tab pos="514350" algn="l"/>
                <a:tab pos="736600" algn="l"/>
                <a:tab pos="1193800" algn="l"/>
                <a:tab pos="1651000" algn="l"/>
                <a:tab pos="2108200" algn="l"/>
                <a:tab pos="2565400" algn="l"/>
                <a:tab pos="3022600" algn="l"/>
                <a:tab pos="3479800" algn="l"/>
                <a:tab pos="3937000" algn="l"/>
                <a:tab pos="4394200" algn="l"/>
                <a:tab pos="4851400" algn="l"/>
                <a:tab pos="5308600" algn="l"/>
                <a:tab pos="5765800" algn="l"/>
                <a:tab pos="6223000" algn="l"/>
                <a:tab pos="6680200" algn="l"/>
                <a:tab pos="7137400" algn="l"/>
                <a:tab pos="7594600" algn="l"/>
                <a:tab pos="8051800" algn="l"/>
                <a:tab pos="8509000" algn="l"/>
                <a:tab pos="8966200" algn="l"/>
                <a:tab pos="9423400" algn="l"/>
              </a:tabLst>
            </a:pPr>
            <a:r>
              <a:rPr lang="en-US" sz="1900" b="1" dirty="0">
                <a:solidFill>
                  <a:srgbClr val="000000"/>
                </a:solidFill>
                <a:ea typeface="MS PGothic" pitchFamily="34" charset="-128"/>
              </a:rPr>
              <a:t> </a:t>
            </a:r>
            <a:r>
              <a:rPr lang="en-US" sz="1900" b="1" dirty="0" smtClean="0">
                <a:solidFill>
                  <a:srgbClr val="000000"/>
                </a:solidFill>
                <a:ea typeface="MS PGothic" pitchFamily="34" charset="-128"/>
              </a:rPr>
              <a:t>    - </a:t>
            </a:r>
            <a:r>
              <a:rPr lang="en-US" sz="1900" dirty="0">
                <a:solidFill>
                  <a:srgbClr val="000000"/>
                </a:solidFill>
                <a:ea typeface="MS PGothic" pitchFamily="34" charset="-128"/>
              </a:rPr>
              <a:t>Creates fractures to accept                                                            </a:t>
            </a:r>
            <a:r>
              <a:rPr lang="en-US" sz="1900" dirty="0" smtClean="0">
                <a:solidFill>
                  <a:srgbClr val="000000"/>
                </a:solidFill>
                <a:ea typeface="MS PGothic" pitchFamily="34" charset="-128"/>
              </a:rPr>
              <a:t>        </a:t>
            </a:r>
            <a:r>
              <a:rPr lang="en-US" sz="1900" b="1" dirty="0" err="1" smtClean="0">
                <a:solidFill>
                  <a:srgbClr val="000000"/>
                </a:solidFill>
                <a:ea typeface="MS PGothic" pitchFamily="34" charset="-128"/>
              </a:rPr>
              <a:t>Proppant</a:t>
            </a:r>
            <a:endParaRPr lang="en-US" sz="1900" b="1" dirty="0">
              <a:solidFill>
                <a:srgbClr val="000000"/>
              </a:solidFill>
              <a:ea typeface="MS PGothic" pitchFamily="34" charset="-128"/>
            </a:endParaRPr>
          </a:p>
          <a:p>
            <a:pPr marL="279400" indent="-279400">
              <a:lnSpc>
                <a:spcPct val="90000"/>
              </a:lnSpc>
              <a:buClrTx/>
              <a:buSzTx/>
              <a:buFontTx/>
              <a:buNone/>
              <a:tabLst>
                <a:tab pos="279400" algn="l"/>
                <a:tab pos="736600" algn="l"/>
                <a:tab pos="1193800" algn="l"/>
                <a:tab pos="1651000" algn="l"/>
                <a:tab pos="2108200" algn="l"/>
                <a:tab pos="2565400" algn="l"/>
                <a:tab pos="3022600" algn="l"/>
                <a:tab pos="3479800" algn="l"/>
                <a:tab pos="3937000" algn="l"/>
                <a:tab pos="4394200" algn="l"/>
                <a:tab pos="4851400" algn="l"/>
                <a:tab pos="5308600" algn="l"/>
                <a:tab pos="5765800" algn="l"/>
                <a:tab pos="6223000" algn="l"/>
                <a:tab pos="6680200" algn="l"/>
                <a:tab pos="7137400" algn="l"/>
                <a:tab pos="7594600" algn="l"/>
                <a:tab pos="8051800" algn="l"/>
                <a:tab pos="8509000" algn="l"/>
                <a:tab pos="8966200" algn="l"/>
                <a:tab pos="9423400" algn="l"/>
              </a:tabLst>
            </a:pPr>
            <a:endParaRPr lang="en-US" sz="700" dirty="0">
              <a:solidFill>
                <a:srgbClr val="000000"/>
              </a:solidFill>
              <a:ea typeface="MS PGothic" pitchFamily="34" charset="-128"/>
            </a:endParaRPr>
          </a:p>
          <a:p>
            <a:pPr marL="279400" indent="-279400">
              <a:lnSpc>
                <a:spcPct val="140000"/>
              </a:lnSpc>
              <a:buClr>
                <a:srgbClr val="3368A8"/>
              </a:buClr>
              <a:buSzPct val="95000"/>
              <a:tabLst>
                <a:tab pos="279400" algn="l"/>
                <a:tab pos="736600" algn="l"/>
                <a:tab pos="1193800" algn="l"/>
                <a:tab pos="1651000" algn="l"/>
                <a:tab pos="2108200" algn="l"/>
                <a:tab pos="2565400" algn="l"/>
                <a:tab pos="3022600" algn="l"/>
                <a:tab pos="3479800" algn="l"/>
                <a:tab pos="3937000" algn="l"/>
                <a:tab pos="4394200" algn="l"/>
                <a:tab pos="4851400" algn="l"/>
                <a:tab pos="5308600" algn="l"/>
                <a:tab pos="5765800" algn="l"/>
                <a:tab pos="6223000" algn="l"/>
                <a:tab pos="6680200" algn="l"/>
                <a:tab pos="7137400" algn="l"/>
                <a:tab pos="7594600" algn="l"/>
                <a:tab pos="8051800" algn="l"/>
                <a:tab pos="8509000" algn="l"/>
                <a:tab pos="8966200" algn="l"/>
                <a:tab pos="9423400" algn="l"/>
              </a:tabLst>
            </a:pPr>
            <a:r>
              <a:rPr lang="en-US" sz="1900" b="1" dirty="0">
                <a:solidFill>
                  <a:srgbClr val="0070C0"/>
                </a:solidFill>
                <a:ea typeface="MS PGothic" pitchFamily="34" charset="-128"/>
              </a:rPr>
              <a:t>Pump</a:t>
            </a:r>
            <a:r>
              <a:rPr lang="en-US" sz="1900" dirty="0">
                <a:solidFill>
                  <a:srgbClr val="0070C0"/>
                </a:solidFill>
                <a:ea typeface="MS PGothic" pitchFamily="34" charset="-128"/>
              </a:rPr>
              <a:t> </a:t>
            </a:r>
            <a:r>
              <a:rPr lang="en-US" sz="1900" b="1" dirty="0">
                <a:solidFill>
                  <a:srgbClr val="0070C0"/>
                </a:solidFill>
                <a:ea typeface="MS PGothic" pitchFamily="34" charset="-128"/>
              </a:rPr>
              <a:t>Slurry</a:t>
            </a:r>
          </a:p>
          <a:p>
            <a:pPr marL="400050" indent="-400050">
              <a:lnSpc>
                <a:spcPct val="90000"/>
              </a:lnSpc>
              <a:buClrTx/>
              <a:buSzTx/>
              <a:buFontTx/>
              <a:buNone/>
              <a:tabLst>
                <a:tab pos="279400" algn="l"/>
                <a:tab pos="736600" algn="l"/>
                <a:tab pos="1193800" algn="l"/>
                <a:tab pos="1651000" algn="l"/>
                <a:tab pos="2108200" algn="l"/>
                <a:tab pos="2565400" algn="l"/>
                <a:tab pos="3022600" algn="l"/>
                <a:tab pos="3479800" algn="l"/>
                <a:tab pos="3937000" algn="l"/>
                <a:tab pos="4394200" algn="l"/>
                <a:tab pos="4851400" algn="l"/>
                <a:tab pos="5308600" algn="l"/>
                <a:tab pos="5765800" algn="l"/>
                <a:tab pos="6223000" algn="l"/>
                <a:tab pos="6680200" algn="l"/>
                <a:tab pos="7137400" algn="l"/>
                <a:tab pos="7594600" algn="l"/>
                <a:tab pos="8051800" algn="l"/>
                <a:tab pos="8509000" algn="l"/>
                <a:tab pos="8966200" algn="l"/>
                <a:tab pos="9423400" algn="l"/>
              </a:tabLst>
            </a:pPr>
            <a:r>
              <a:rPr lang="en-US" sz="1900" dirty="0">
                <a:solidFill>
                  <a:srgbClr val="000000"/>
                </a:solidFill>
                <a:ea typeface="MS PGothic" pitchFamily="34" charset="-128"/>
              </a:rPr>
              <a:t>      </a:t>
            </a:r>
            <a:r>
              <a:rPr lang="en-US" sz="1900" b="1" dirty="0" err="1">
                <a:solidFill>
                  <a:srgbClr val="000000"/>
                </a:solidFill>
                <a:ea typeface="MS PGothic" pitchFamily="34" charset="-128"/>
              </a:rPr>
              <a:t>Proppant</a:t>
            </a:r>
            <a:r>
              <a:rPr lang="en-US" sz="1900" b="1" dirty="0">
                <a:solidFill>
                  <a:srgbClr val="000000"/>
                </a:solidFill>
                <a:ea typeface="MS PGothic" pitchFamily="34" charset="-128"/>
              </a:rPr>
              <a:t> </a:t>
            </a:r>
            <a:r>
              <a:rPr lang="en-US" sz="1700" dirty="0">
                <a:solidFill>
                  <a:srgbClr val="000000"/>
                </a:solidFill>
                <a:ea typeface="MS PGothic" pitchFamily="34" charset="-128"/>
              </a:rPr>
              <a:t>(size-graded particles, spherical white sand / man-made) </a:t>
            </a:r>
            <a:r>
              <a:rPr lang="en-US" sz="1900" dirty="0">
                <a:solidFill>
                  <a:srgbClr val="000000"/>
                </a:solidFill>
                <a:ea typeface="MS PGothic" pitchFamily="34" charset="-128"/>
              </a:rPr>
              <a:t>mixed into </a:t>
            </a:r>
            <a:r>
              <a:rPr lang="en-US" sz="1900" b="1" dirty="0">
                <a:solidFill>
                  <a:srgbClr val="000000"/>
                </a:solidFill>
                <a:ea typeface="MS PGothic" pitchFamily="34" charset="-128"/>
              </a:rPr>
              <a:t>fluid</a:t>
            </a:r>
            <a:r>
              <a:rPr lang="en-US" sz="1900" dirty="0">
                <a:solidFill>
                  <a:srgbClr val="000000"/>
                </a:solidFill>
                <a:ea typeface="MS PGothic" pitchFamily="34" charset="-128"/>
              </a:rPr>
              <a:t> </a:t>
            </a:r>
            <a:r>
              <a:rPr lang="en-US" sz="1900" b="1" dirty="0">
                <a:solidFill>
                  <a:srgbClr val="000000"/>
                </a:solidFill>
                <a:ea typeface="MS PGothic" pitchFamily="34" charset="-128"/>
              </a:rPr>
              <a:t>Slurry</a:t>
            </a:r>
            <a:r>
              <a:rPr lang="en-US" sz="1900" dirty="0">
                <a:solidFill>
                  <a:srgbClr val="000000"/>
                </a:solidFill>
                <a:ea typeface="MS PGothic" pitchFamily="34" charset="-128"/>
              </a:rPr>
              <a:t>; pumped in to prop open created</a:t>
            </a:r>
            <a:r>
              <a:rPr lang="en-US" sz="1900" b="1" dirty="0">
                <a:solidFill>
                  <a:srgbClr val="000000"/>
                </a:solidFill>
                <a:ea typeface="MS PGothic" pitchFamily="34" charset="-128"/>
              </a:rPr>
              <a:t> fractures</a:t>
            </a:r>
          </a:p>
          <a:p>
            <a:pPr marL="279400" indent="-279400">
              <a:lnSpc>
                <a:spcPct val="90000"/>
              </a:lnSpc>
              <a:buClrTx/>
              <a:buSzTx/>
              <a:buFontTx/>
              <a:buNone/>
              <a:tabLst>
                <a:tab pos="279400" algn="l"/>
                <a:tab pos="736600" algn="l"/>
                <a:tab pos="1193800" algn="l"/>
                <a:tab pos="1651000" algn="l"/>
                <a:tab pos="2108200" algn="l"/>
                <a:tab pos="2565400" algn="l"/>
                <a:tab pos="3022600" algn="l"/>
                <a:tab pos="3479800" algn="l"/>
                <a:tab pos="3937000" algn="l"/>
                <a:tab pos="4394200" algn="l"/>
                <a:tab pos="4851400" algn="l"/>
                <a:tab pos="5308600" algn="l"/>
                <a:tab pos="5765800" algn="l"/>
                <a:tab pos="6223000" algn="l"/>
                <a:tab pos="6680200" algn="l"/>
                <a:tab pos="7137400" algn="l"/>
                <a:tab pos="7594600" algn="l"/>
                <a:tab pos="8051800" algn="l"/>
                <a:tab pos="8509000" algn="l"/>
                <a:tab pos="8966200" algn="l"/>
                <a:tab pos="9423400" algn="l"/>
              </a:tabLst>
            </a:pPr>
            <a:endParaRPr lang="en-US" sz="700" dirty="0">
              <a:solidFill>
                <a:srgbClr val="000000"/>
              </a:solidFill>
              <a:ea typeface="MS PGothic" pitchFamily="34" charset="-128"/>
            </a:endParaRPr>
          </a:p>
          <a:p>
            <a:pPr marL="279400" indent="-279400">
              <a:lnSpc>
                <a:spcPct val="140000"/>
              </a:lnSpc>
              <a:buClr>
                <a:srgbClr val="3368A8"/>
              </a:buClr>
              <a:buSzPct val="95000"/>
              <a:tabLst>
                <a:tab pos="279400" algn="l"/>
                <a:tab pos="736600" algn="l"/>
                <a:tab pos="1193800" algn="l"/>
                <a:tab pos="1651000" algn="l"/>
                <a:tab pos="2108200" algn="l"/>
                <a:tab pos="2565400" algn="l"/>
                <a:tab pos="3022600" algn="l"/>
                <a:tab pos="3479800" algn="l"/>
                <a:tab pos="3937000" algn="l"/>
                <a:tab pos="4394200" algn="l"/>
                <a:tab pos="4851400" algn="l"/>
                <a:tab pos="5308600" algn="l"/>
                <a:tab pos="5765800" algn="l"/>
                <a:tab pos="6223000" algn="l"/>
                <a:tab pos="6680200" algn="l"/>
                <a:tab pos="7137400" algn="l"/>
                <a:tab pos="7594600" algn="l"/>
                <a:tab pos="8051800" algn="l"/>
                <a:tab pos="8509000" algn="l"/>
                <a:tab pos="8966200" algn="l"/>
                <a:tab pos="9423400" algn="l"/>
              </a:tabLst>
            </a:pPr>
            <a:r>
              <a:rPr lang="en-US" sz="1900" b="1" dirty="0">
                <a:solidFill>
                  <a:srgbClr val="0070C0"/>
                </a:solidFill>
                <a:ea typeface="MS PGothic" pitchFamily="34" charset="-128"/>
              </a:rPr>
              <a:t>Flush</a:t>
            </a:r>
          </a:p>
          <a:p>
            <a:pPr marL="400050" indent="-400050">
              <a:lnSpc>
                <a:spcPct val="90000"/>
              </a:lnSpc>
              <a:buClrTx/>
              <a:buSzTx/>
              <a:buFontTx/>
              <a:buNone/>
              <a:tabLst>
                <a:tab pos="279400" algn="l"/>
                <a:tab pos="736600" algn="l"/>
                <a:tab pos="1193800" algn="l"/>
                <a:tab pos="1651000" algn="l"/>
                <a:tab pos="2108200" algn="l"/>
                <a:tab pos="2565400" algn="l"/>
                <a:tab pos="3022600" algn="l"/>
                <a:tab pos="3479800" algn="l"/>
                <a:tab pos="3937000" algn="l"/>
                <a:tab pos="4394200" algn="l"/>
                <a:tab pos="4851400" algn="l"/>
                <a:tab pos="5308600" algn="l"/>
                <a:tab pos="5765800" algn="l"/>
                <a:tab pos="6223000" algn="l"/>
                <a:tab pos="6680200" algn="l"/>
                <a:tab pos="7137400" algn="l"/>
                <a:tab pos="7594600" algn="l"/>
                <a:tab pos="8051800" algn="l"/>
                <a:tab pos="8509000" algn="l"/>
                <a:tab pos="8966200" algn="l"/>
                <a:tab pos="9423400" algn="l"/>
              </a:tabLst>
            </a:pPr>
            <a:r>
              <a:rPr lang="en-US" sz="1900" dirty="0">
                <a:solidFill>
                  <a:srgbClr val="000000"/>
                </a:solidFill>
                <a:ea typeface="MS PGothic" pitchFamily="34" charset="-128"/>
              </a:rPr>
              <a:t>	</a:t>
            </a:r>
            <a:r>
              <a:rPr lang="en-US" sz="1900" dirty="0" smtClean="0">
                <a:solidFill>
                  <a:srgbClr val="000000"/>
                </a:solidFill>
                <a:ea typeface="MS PGothic" pitchFamily="34" charset="-128"/>
              </a:rPr>
              <a:t>  Clean </a:t>
            </a:r>
            <a:r>
              <a:rPr lang="en-US" sz="1900" dirty="0">
                <a:solidFill>
                  <a:srgbClr val="000000"/>
                </a:solidFill>
                <a:ea typeface="MS PGothic" pitchFamily="34" charset="-128"/>
              </a:rPr>
              <a:t>fluid to clear surface lines </a:t>
            </a:r>
            <a:r>
              <a:rPr lang="en-US" sz="1700" dirty="0">
                <a:solidFill>
                  <a:srgbClr val="000000"/>
                </a:solidFill>
                <a:ea typeface="MS PGothic" pitchFamily="34" charset="-128"/>
              </a:rPr>
              <a:t>&amp;</a:t>
            </a:r>
            <a:r>
              <a:rPr lang="en-US" sz="1900" dirty="0">
                <a:solidFill>
                  <a:srgbClr val="000000"/>
                </a:solidFill>
                <a:ea typeface="MS PGothic" pitchFamily="34" charset="-128"/>
              </a:rPr>
              <a:t> well </a:t>
            </a:r>
            <a:r>
              <a:rPr lang="en-US" sz="1900" dirty="0" err="1">
                <a:solidFill>
                  <a:srgbClr val="000000"/>
                </a:solidFill>
                <a:ea typeface="MS PGothic" pitchFamily="34" charset="-128"/>
              </a:rPr>
              <a:t>tubulars</a:t>
            </a:r>
            <a:r>
              <a:rPr lang="en-US" sz="1900" dirty="0">
                <a:solidFill>
                  <a:srgbClr val="000000"/>
                </a:solidFill>
                <a:ea typeface="MS PGothic" pitchFamily="34" charset="-128"/>
              </a:rPr>
              <a:t> of </a:t>
            </a:r>
            <a:r>
              <a:rPr lang="en-US" sz="1900" dirty="0" err="1">
                <a:solidFill>
                  <a:srgbClr val="000000"/>
                </a:solidFill>
                <a:ea typeface="MS PGothic" pitchFamily="34" charset="-128"/>
              </a:rPr>
              <a:t>proppant</a:t>
            </a:r>
            <a:r>
              <a:rPr lang="en-US" sz="1900" dirty="0">
                <a:solidFill>
                  <a:srgbClr val="000000"/>
                </a:solidFill>
                <a:ea typeface="MS PGothic" pitchFamily="34" charset="-128"/>
              </a:rPr>
              <a:t>; </a:t>
            </a:r>
            <a:r>
              <a:rPr lang="en-US" sz="1900" dirty="0" smtClean="0">
                <a:solidFill>
                  <a:srgbClr val="000000"/>
                </a:solidFill>
                <a:ea typeface="MS PGothic" pitchFamily="34" charset="-128"/>
              </a:rPr>
              <a:t>then </a:t>
            </a:r>
            <a:r>
              <a:rPr lang="en-US" sz="1900" dirty="0" smtClean="0">
                <a:solidFill>
                  <a:srgbClr val="000000"/>
                </a:solidFill>
                <a:ea typeface="MS PGothic" pitchFamily="34" charset="-128"/>
              </a:rPr>
              <a:t>pumps </a:t>
            </a:r>
            <a:r>
              <a:rPr lang="en-US" sz="1900" b="1" dirty="0">
                <a:solidFill>
                  <a:srgbClr val="000000"/>
                </a:solidFill>
                <a:ea typeface="MS PGothic" pitchFamily="34" charset="-128"/>
              </a:rPr>
              <a:t>shut down</a:t>
            </a:r>
          </a:p>
          <a:p>
            <a:pPr marL="279400" indent="-279400">
              <a:lnSpc>
                <a:spcPct val="90000"/>
              </a:lnSpc>
              <a:buClrTx/>
              <a:buSzTx/>
              <a:buFontTx/>
              <a:buNone/>
              <a:tabLst>
                <a:tab pos="279400" algn="l"/>
                <a:tab pos="736600" algn="l"/>
                <a:tab pos="1193800" algn="l"/>
                <a:tab pos="1651000" algn="l"/>
                <a:tab pos="2108200" algn="l"/>
                <a:tab pos="2565400" algn="l"/>
                <a:tab pos="3022600" algn="l"/>
                <a:tab pos="3479800" algn="l"/>
                <a:tab pos="3937000" algn="l"/>
                <a:tab pos="4394200" algn="l"/>
                <a:tab pos="4851400" algn="l"/>
                <a:tab pos="5308600" algn="l"/>
                <a:tab pos="5765800" algn="l"/>
                <a:tab pos="6223000" algn="l"/>
                <a:tab pos="6680200" algn="l"/>
                <a:tab pos="7137400" algn="l"/>
                <a:tab pos="7594600" algn="l"/>
                <a:tab pos="8051800" algn="l"/>
                <a:tab pos="8509000" algn="l"/>
                <a:tab pos="8966200" algn="l"/>
                <a:tab pos="9423400" algn="l"/>
              </a:tabLst>
            </a:pPr>
            <a:endParaRPr lang="en-US" sz="700" b="1" dirty="0">
              <a:solidFill>
                <a:srgbClr val="000000"/>
              </a:solidFill>
              <a:ea typeface="MS PGothic" pitchFamily="34" charset="-128"/>
            </a:endParaRPr>
          </a:p>
          <a:p>
            <a:pPr marL="279400" indent="-279400">
              <a:lnSpc>
                <a:spcPct val="140000"/>
              </a:lnSpc>
              <a:buClr>
                <a:srgbClr val="3368A8"/>
              </a:buClr>
              <a:buSzPct val="95000"/>
              <a:tabLst>
                <a:tab pos="279400" algn="l"/>
                <a:tab pos="736600" algn="l"/>
                <a:tab pos="1193800" algn="l"/>
                <a:tab pos="1651000" algn="l"/>
                <a:tab pos="2108200" algn="l"/>
                <a:tab pos="2565400" algn="l"/>
                <a:tab pos="3022600" algn="l"/>
                <a:tab pos="3479800" algn="l"/>
                <a:tab pos="3937000" algn="l"/>
                <a:tab pos="4394200" algn="l"/>
                <a:tab pos="4851400" algn="l"/>
                <a:tab pos="5308600" algn="l"/>
                <a:tab pos="5765800" algn="l"/>
                <a:tab pos="6223000" algn="l"/>
                <a:tab pos="6680200" algn="l"/>
                <a:tab pos="7137400" algn="l"/>
                <a:tab pos="7594600" algn="l"/>
                <a:tab pos="8051800" algn="l"/>
                <a:tab pos="8509000" algn="l"/>
                <a:tab pos="8966200" algn="l"/>
                <a:tab pos="9423400" algn="l"/>
              </a:tabLst>
            </a:pPr>
            <a:r>
              <a:rPr lang="en-US" sz="1900" b="1" dirty="0">
                <a:solidFill>
                  <a:srgbClr val="0070C0"/>
                </a:solidFill>
                <a:ea typeface="MS PGothic" pitchFamily="34" charset="-128"/>
              </a:rPr>
              <a:t>Bleed Off </a:t>
            </a:r>
            <a:r>
              <a:rPr lang="en-US" sz="1900" dirty="0">
                <a:solidFill>
                  <a:srgbClr val="000000"/>
                </a:solidFill>
                <a:ea typeface="MS PGothic" pitchFamily="34" charset="-128"/>
              </a:rPr>
              <a:t>well</a:t>
            </a:r>
            <a:r>
              <a:rPr lang="en-US" sz="1900" b="1" dirty="0">
                <a:solidFill>
                  <a:srgbClr val="000000"/>
                </a:solidFill>
                <a:ea typeface="MS PGothic" pitchFamily="34" charset="-128"/>
              </a:rPr>
              <a:t> pressure </a:t>
            </a:r>
            <a:r>
              <a:rPr lang="en-US" sz="1900" dirty="0">
                <a:solidFill>
                  <a:srgbClr val="000000"/>
                </a:solidFill>
                <a:ea typeface="MS PGothic" pitchFamily="34" charset="-128"/>
              </a:rPr>
              <a:t>to allow fractures to </a:t>
            </a:r>
            <a:r>
              <a:rPr lang="en-US" sz="1900" b="1" dirty="0">
                <a:solidFill>
                  <a:srgbClr val="000000"/>
                </a:solidFill>
                <a:ea typeface="MS PGothic" pitchFamily="34" charset="-128"/>
              </a:rPr>
              <a:t>close on </a:t>
            </a:r>
            <a:r>
              <a:rPr lang="en-US" sz="1900" b="1" dirty="0" err="1">
                <a:solidFill>
                  <a:srgbClr val="000000"/>
                </a:solidFill>
                <a:ea typeface="MS PGothic" pitchFamily="34" charset="-128"/>
              </a:rPr>
              <a:t>proppant</a:t>
            </a:r>
            <a:endParaRPr lang="en-US" sz="1900" b="1" dirty="0">
              <a:solidFill>
                <a:srgbClr val="000000"/>
              </a:solidFill>
              <a:ea typeface="MS PGothic" pitchFamily="34" charset="-128"/>
            </a:endParaRPr>
          </a:p>
          <a:p>
            <a:pPr marL="279400" indent="-279400">
              <a:lnSpc>
                <a:spcPct val="140000"/>
              </a:lnSpc>
              <a:buClrTx/>
              <a:buSzTx/>
              <a:buFontTx/>
              <a:buNone/>
              <a:tabLst>
                <a:tab pos="279400" algn="l"/>
                <a:tab pos="736600" algn="l"/>
                <a:tab pos="1193800" algn="l"/>
                <a:tab pos="1651000" algn="l"/>
                <a:tab pos="2108200" algn="l"/>
                <a:tab pos="2565400" algn="l"/>
                <a:tab pos="3022600" algn="l"/>
                <a:tab pos="3479800" algn="l"/>
                <a:tab pos="3937000" algn="l"/>
                <a:tab pos="4394200" algn="l"/>
                <a:tab pos="4851400" algn="l"/>
                <a:tab pos="5308600" algn="l"/>
                <a:tab pos="5765800" algn="l"/>
                <a:tab pos="6223000" algn="l"/>
                <a:tab pos="6680200" algn="l"/>
                <a:tab pos="7137400" algn="l"/>
                <a:tab pos="7594600" algn="l"/>
                <a:tab pos="8051800" algn="l"/>
                <a:tab pos="8509000" algn="l"/>
                <a:tab pos="8966200" algn="l"/>
                <a:tab pos="9423400" algn="l"/>
              </a:tabLst>
            </a:pPr>
            <a:endParaRPr lang="en-US" sz="700" dirty="0">
              <a:solidFill>
                <a:srgbClr val="000000"/>
              </a:solidFill>
              <a:ea typeface="MS PGothic" pitchFamily="34" charset="-128"/>
            </a:endParaRPr>
          </a:p>
          <a:p>
            <a:pPr marL="279400" indent="-279400">
              <a:lnSpc>
                <a:spcPct val="90000"/>
              </a:lnSpc>
              <a:buClr>
                <a:srgbClr val="3368A8"/>
              </a:buClr>
              <a:buSzPct val="95000"/>
              <a:tabLst>
                <a:tab pos="279400" algn="l"/>
                <a:tab pos="736600" algn="l"/>
                <a:tab pos="1193800" algn="l"/>
                <a:tab pos="1651000" algn="l"/>
                <a:tab pos="2108200" algn="l"/>
                <a:tab pos="2565400" algn="l"/>
                <a:tab pos="3022600" algn="l"/>
                <a:tab pos="3479800" algn="l"/>
                <a:tab pos="3937000" algn="l"/>
                <a:tab pos="4394200" algn="l"/>
                <a:tab pos="4851400" algn="l"/>
                <a:tab pos="5308600" algn="l"/>
                <a:tab pos="5765800" algn="l"/>
                <a:tab pos="6223000" algn="l"/>
                <a:tab pos="6680200" algn="l"/>
                <a:tab pos="7137400" algn="l"/>
                <a:tab pos="7594600" algn="l"/>
                <a:tab pos="8051800" algn="l"/>
                <a:tab pos="8509000" algn="l"/>
                <a:tab pos="8966200" algn="l"/>
                <a:tab pos="9423400" algn="l"/>
              </a:tabLst>
            </a:pPr>
            <a:r>
              <a:rPr lang="en-US" sz="1900" b="1" dirty="0">
                <a:solidFill>
                  <a:srgbClr val="0070C0"/>
                </a:solidFill>
                <a:ea typeface="MS PGothic" pitchFamily="34" charset="-128"/>
              </a:rPr>
              <a:t>Recover</a:t>
            </a:r>
            <a:r>
              <a:rPr lang="en-US" sz="1900" dirty="0">
                <a:solidFill>
                  <a:srgbClr val="0070C0"/>
                </a:solidFill>
                <a:ea typeface="MS PGothic" pitchFamily="34" charset="-128"/>
              </a:rPr>
              <a:t> </a:t>
            </a:r>
            <a:r>
              <a:rPr lang="en-US" sz="1900" dirty="0">
                <a:solidFill>
                  <a:srgbClr val="000000"/>
                </a:solidFill>
                <a:ea typeface="MS PGothic" pitchFamily="34" charset="-128"/>
              </a:rPr>
              <a:t>injected fluid by </a:t>
            </a:r>
            <a:r>
              <a:rPr lang="en-US" sz="1900" b="1" dirty="0">
                <a:solidFill>
                  <a:srgbClr val="000000"/>
                </a:solidFill>
                <a:ea typeface="MS PGothic" pitchFamily="34" charset="-128"/>
              </a:rPr>
              <a:t>flowing</a:t>
            </a:r>
            <a:r>
              <a:rPr lang="en-US" sz="1900" dirty="0">
                <a:solidFill>
                  <a:srgbClr val="000000"/>
                </a:solidFill>
                <a:ea typeface="MS PGothic" pitchFamily="34" charset="-128"/>
              </a:rPr>
              <a:t>/</a:t>
            </a:r>
            <a:r>
              <a:rPr lang="en-US" sz="1900" b="1" dirty="0">
                <a:solidFill>
                  <a:srgbClr val="000000"/>
                </a:solidFill>
                <a:ea typeface="MS PGothic" pitchFamily="34" charset="-128"/>
              </a:rPr>
              <a:t>lifting </a:t>
            </a:r>
            <a:r>
              <a:rPr lang="en-US" sz="1900" dirty="0" smtClean="0">
                <a:solidFill>
                  <a:srgbClr val="000000"/>
                </a:solidFill>
                <a:ea typeface="MS PGothic" pitchFamily="34" charset="-128"/>
              </a:rPr>
              <a:t>well	</a:t>
            </a:r>
            <a:r>
              <a:rPr lang="en-US" sz="1900" dirty="0" smtClean="0">
                <a:solidFill>
                  <a:srgbClr val="000000"/>
                </a:solidFill>
                <a:ea typeface="MS PGothic" pitchFamily="34" charset="-128"/>
              </a:rPr>
              <a:t>(</a:t>
            </a:r>
            <a:r>
              <a:rPr lang="en-US" sz="1900" dirty="0">
                <a:solidFill>
                  <a:srgbClr val="000000"/>
                </a:solidFill>
                <a:ea typeface="MS PGothic" pitchFamily="34" charset="-128"/>
              </a:rPr>
              <a:t>typically recover </a:t>
            </a:r>
            <a:r>
              <a:rPr lang="en-US" sz="1900" b="1" dirty="0">
                <a:solidFill>
                  <a:srgbClr val="000000"/>
                </a:solidFill>
                <a:ea typeface="MS PGothic" pitchFamily="34" charset="-128"/>
              </a:rPr>
              <a:t>&lt;30%</a:t>
            </a:r>
            <a:r>
              <a:rPr lang="en-US" sz="1900" dirty="0">
                <a:solidFill>
                  <a:srgbClr val="000000"/>
                </a:solidFill>
                <a:ea typeface="MS PGothic" pitchFamily="34" charset="-128"/>
              </a:rPr>
              <a:t> of </a:t>
            </a:r>
            <a:r>
              <a:rPr lang="en-US" sz="1900" dirty="0" err="1">
                <a:solidFill>
                  <a:srgbClr val="000000"/>
                </a:solidFill>
                <a:ea typeface="MS PGothic" pitchFamily="34" charset="-128"/>
              </a:rPr>
              <a:t>frac</a:t>
            </a:r>
            <a:r>
              <a:rPr lang="en-US" sz="1900" dirty="0">
                <a:solidFill>
                  <a:srgbClr val="000000"/>
                </a:solidFill>
                <a:ea typeface="MS PGothic" pitchFamily="34" charset="-128"/>
              </a:rPr>
              <a:t> fluid)</a:t>
            </a:r>
            <a:r>
              <a:rPr lang="en-US" sz="1900" dirty="0" smtClean="0">
                <a:solidFill>
                  <a:srgbClr val="000000"/>
                </a:solidFill>
                <a:ea typeface="MS PGothic" pitchFamily="34" charset="-128"/>
              </a:rPr>
              <a:t> </a:t>
            </a:r>
          </a:p>
          <a:p>
            <a:pPr marL="279400" indent="-279400">
              <a:lnSpc>
                <a:spcPct val="90000"/>
              </a:lnSpc>
              <a:spcBef>
                <a:spcPts val="475"/>
              </a:spcBef>
              <a:buClrTx/>
              <a:buSzTx/>
              <a:buFontTx/>
              <a:buNone/>
              <a:tabLst>
                <a:tab pos="279400" algn="l"/>
                <a:tab pos="736600" algn="l"/>
                <a:tab pos="1193800" algn="l"/>
                <a:tab pos="1651000" algn="l"/>
                <a:tab pos="2108200" algn="l"/>
                <a:tab pos="2565400" algn="l"/>
                <a:tab pos="3022600" algn="l"/>
                <a:tab pos="3479800" algn="l"/>
                <a:tab pos="3937000" algn="l"/>
                <a:tab pos="4394200" algn="l"/>
                <a:tab pos="4851400" algn="l"/>
                <a:tab pos="5308600" algn="l"/>
                <a:tab pos="5765800" algn="l"/>
                <a:tab pos="6223000" algn="l"/>
                <a:tab pos="6680200" algn="l"/>
                <a:tab pos="7137400" algn="l"/>
                <a:tab pos="7594600" algn="l"/>
                <a:tab pos="8051800" algn="l"/>
                <a:tab pos="8509000" algn="l"/>
                <a:tab pos="8966200" algn="l"/>
                <a:tab pos="9423400" algn="l"/>
              </a:tabLst>
            </a:pPr>
            <a:endParaRPr lang="en-US" sz="1900" b="1" dirty="0">
              <a:solidFill>
                <a:srgbClr val="000000"/>
              </a:solidFill>
              <a:ea typeface="MS PGothic" pitchFamily="34" charset="-128"/>
            </a:endParaRPr>
          </a:p>
          <a:p>
            <a:pPr marL="279400" indent="-279400">
              <a:lnSpc>
                <a:spcPct val="90000"/>
              </a:lnSpc>
              <a:spcBef>
                <a:spcPts val="475"/>
              </a:spcBef>
              <a:buClrTx/>
              <a:buSzTx/>
              <a:buFontTx/>
              <a:buNone/>
              <a:tabLst>
                <a:tab pos="279400" algn="l"/>
                <a:tab pos="736600" algn="l"/>
                <a:tab pos="1193800" algn="l"/>
                <a:tab pos="1651000" algn="l"/>
                <a:tab pos="2108200" algn="l"/>
                <a:tab pos="2565400" algn="l"/>
                <a:tab pos="3022600" algn="l"/>
                <a:tab pos="3479800" algn="l"/>
                <a:tab pos="3937000" algn="l"/>
                <a:tab pos="4394200" algn="l"/>
                <a:tab pos="4851400" algn="l"/>
                <a:tab pos="5308600" algn="l"/>
                <a:tab pos="5765800" algn="l"/>
                <a:tab pos="6223000" algn="l"/>
                <a:tab pos="6680200" algn="l"/>
                <a:tab pos="7137400" algn="l"/>
                <a:tab pos="7594600" algn="l"/>
                <a:tab pos="8051800" algn="l"/>
                <a:tab pos="8509000" algn="l"/>
                <a:tab pos="8966200" algn="l"/>
                <a:tab pos="9423400" algn="l"/>
              </a:tabLst>
            </a:pPr>
            <a:endParaRPr lang="en-US" sz="1900" b="1" dirty="0">
              <a:solidFill>
                <a:srgbClr val="000000"/>
              </a:solidFill>
              <a:ea typeface="MS PGothic" pitchFamily="34" charset="-128"/>
            </a:endParaRPr>
          </a:p>
        </p:txBody>
      </p:sp>
      <p:sp>
        <p:nvSpPr>
          <p:cNvPr id="9219" name="Text Box 3"/>
          <p:cNvSpPr txBox="1">
            <a:spLocks noChangeArrowheads="1"/>
          </p:cNvSpPr>
          <p:nvPr/>
        </p:nvSpPr>
        <p:spPr bwMode="auto">
          <a:xfrm>
            <a:off x="568325" y="6675438"/>
            <a:ext cx="2895600" cy="184150"/>
          </a:xfrm>
          <a:prstGeom prst="rect">
            <a:avLst/>
          </a:prstGeom>
          <a:noFill/>
          <a:ln w="9525">
            <a:noFill/>
            <a:round/>
            <a:headEnd/>
            <a:tailEnd/>
          </a:ln>
          <a:effectLst/>
        </p:spPr>
        <p:txBody>
          <a:bodyPr lIns="90000" tIns="46800" rIns="90000" bIns="46800"/>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600">
                <a:solidFill>
                  <a:srgbClr val="96999C"/>
                </a:solidFill>
                <a:ea typeface="MS PGothic" pitchFamily="34" charset="-128"/>
              </a:rPr>
              <a:t>© 2009 Baker Hughes Incorporated. All Rights Reserved.</a:t>
            </a:r>
          </a:p>
        </p:txBody>
      </p:sp>
      <p:sp>
        <p:nvSpPr>
          <p:cNvPr id="9220" name="Text Box 4"/>
          <p:cNvSpPr txBox="1">
            <a:spLocks noChangeArrowheads="1"/>
          </p:cNvSpPr>
          <p:nvPr/>
        </p:nvSpPr>
        <p:spPr bwMode="auto">
          <a:xfrm>
            <a:off x="315913" y="6673850"/>
            <a:ext cx="342900" cy="184150"/>
          </a:xfrm>
          <a:prstGeom prst="rect">
            <a:avLst/>
          </a:prstGeom>
          <a:noFill/>
          <a:ln w="9525">
            <a:noFill/>
            <a:round/>
            <a:headEnd/>
            <a:tailEnd/>
          </a:ln>
          <a:effectLst/>
        </p:spPr>
        <p:txBody>
          <a:bodyPr lIns="90000" tIns="46800" rIns="90000" bIns="46800"/>
          <a:lstStyle/>
          <a:p>
            <a:pPr algn="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A2DF123F-1731-4B82-88BA-FC309CEB0654}" type="slidenum">
              <a:rPr lang="en-US" sz="600">
                <a:solidFill>
                  <a:srgbClr val="96999C"/>
                </a:solidFill>
                <a:ea typeface="MS PGothic" pitchFamily="34" charset="-128"/>
              </a:rPr>
              <a:pPr algn="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80</a:t>
            </a:fld>
            <a:endParaRPr lang="en-US" sz="600">
              <a:solidFill>
                <a:srgbClr val="96999C"/>
              </a:solidFill>
              <a:ea typeface="MS PGothic" pitchFamily="34" charset="-128"/>
            </a:endParaRPr>
          </a:p>
        </p:txBody>
      </p:sp>
      <p:pic>
        <p:nvPicPr>
          <p:cNvPr id="9221" name="Picture 5"/>
          <p:cNvPicPr>
            <a:picLocks noChangeAspect="1" noChangeArrowheads="1"/>
          </p:cNvPicPr>
          <p:nvPr/>
        </p:nvPicPr>
        <p:blipFill>
          <a:blip r:embed="rId3"/>
          <a:srcRect/>
          <a:stretch>
            <a:fillRect/>
          </a:stretch>
        </p:blipFill>
        <p:spPr bwMode="auto">
          <a:xfrm>
            <a:off x="4514850" y="1301750"/>
            <a:ext cx="4629150" cy="2032000"/>
          </a:xfrm>
          <a:prstGeom prst="rect">
            <a:avLst/>
          </a:prstGeom>
          <a:noFill/>
          <a:ln w="12600">
            <a:solidFill>
              <a:srgbClr val="808080"/>
            </a:solid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1" name="Text Box 1"/>
          <p:cNvSpPr txBox="1">
            <a:spLocks noChangeArrowheads="1"/>
          </p:cNvSpPr>
          <p:nvPr/>
        </p:nvSpPr>
        <p:spPr bwMode="auto">
          <a:xfrm>
            <a:off x="820738" y="352425"/>
            <a:ext cx="8229600" cy="835025"/>
          </a:xfrm>
          <a:prstGeom prst="rect">
            <a:avLst/>
          </a:prstGeom>
          <a:noFill/>
          <a:ln w="9525">
            <a:noFill/>
            <a:round/>
            <a:headEnd/>
            <a:tailEnd/>
          </a:ln>
          <a:effectLst/>
        </p:spPr>
        <p:txBody>
          <a:bodyPr anchor="ct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200" dirty="0">
                <a:solidFill>
                  <a:srgbClr val="FFFFFF"/>
                </a:solidFill>
                <a:latin typeface="Arial"/>
                <a:ea typeface="MS PGothic" pitchFamily="34" charset="-128"/>
                <a:cs typeface="Arial"/>
              </a:rPr>
              <a:t>Location Schematic – </a:t>
            </a:r>
            <a:r>
              <a:rPr lang="en-GB" sz="3200" dirty="0" err="1">
                <a:solidFill>
                  <a:srgbClr val="FFFFFF"/>
                </a:solidFill>
                <a:latin typeface="Arial"/>
                <a:ea typeface="MS PGothic" pitchFamily="34" charset="-128"/>
                <a:cs typeface="Arial"/>
              </a:rPr>
              <a:t>Proppant</a:t>
            </a:r>
            <a:r>
              <a:rPr lang="en-GB" sz="3200" dirty="0">
                <a:solidFill>
                  <a:srgbClr val="FFFFFF"/>
                </a:solidFill>
                <a:latin typeface="Arial"/>
                <a:ea typeface="MS PGothic" pitchFamily="34" charset="-128"/>
                <a:cs typeface="Arial"/>
              </a:rPr>
              <a:t> Fracturing</a:t>
            </a:r>
          </a:p>
        </p:txBody>
      </p:sp>
      <p:grpSp>
        <p:nvGrpSpPr>
          <p:cNvPr id="2" name="Group 2"/>
          <p:cNvGrpSpPr>
            <a:grpSpLocks/>
          </p:cNvGrpSpPr>
          <p:nvPr/>
        </p:nvGrpSpPr>
        <p:grpSpPr bwMode="auto">
          <a:xfrm>
            <a:off x="7464425" y="3440113"/>
            <a:ext cx="620713" cy="2219325"/>
            <a:chOff x="4702" y="2167"/>
            <a:chExt cx="391" cy="1398"/>
          </a:xfrm>
        </p:grpSpPr>
        <p:sp>
          <p:nvSpPr>
            <p:cNvPr id="10243" name="Line 3"/>
            <p:cNvSpPr>
              <a:spLocks noChangeShapeType="1"/>
            </p:cNvSpPr>
            <p:nvPr/>
          </p:nvSpPr>
          <p:spPr bwMode="auto">
            <a:xfrm flipV="1">
              <a:off x="5093" y="2283"/>
              <a:ext cx="1" cy="87"/>
            </a:xfrm>
            <a:prstGeom prst="line">
              <a:avLst/>
            </a:prstGeom>
            <a:noFill/>
            <a:ln w="19080">
              <a:solidFill>
                <a:srgbClr val="FF0000"/>
              </a:solidFill>
              <a:miter lim="800000"/>
              <a:headEnd/>
              <a:tailEnd type="triangle" w="med" len="med"/>
            </a:ln>
            <a:effectLst/>
          </p:spPr>
          <p:txBody>
            <a:bodyPr/>
            <a:lstStyle/>
            <a:p>
              <a:endParaRPr lang="en-US"/>
            </a:p>
          </p:txBody>
        </p:sp>
        <p:sp>
          <p:nvSpPr>
            <p:cNvPr id="10244" name="Freeform 4"/>
            <p:cNvSpPr>
              <a:spLocks noChangeArrowheads="1"/>
            </p:cNvSpPr>
            <p:nvPr/>
          </p:nvSpPr>
          <p:spPr bwMode="auto">
            <a:xfrm>
              <a:off x="4817" y="2167"/>
              <a:ext cx="277" cy="453"/>
            </a:xfrm>
            <a:custGeom>
              <a:avLst/>
              <a:gdLst>
                <a:gd name="T0" fmla="*/ 0 w 11125"/>
                <a:gd name="T1" fmla="*/ 0 h 5195"/>
                <a:gd name="T2" fmla="*/ 2147483647 w 11125"/>
                <a:gd name="T3" fmla="*/ 0 h 5195"/>
                <a:gd name="T4" fmla="*/ 2147483647 w 11125"/>
                <a:gd name="T5" fmla="*/ 2147483647 h 5195"/>
                <a:gd name="T6" fmla="*/ 2147483647 w 11125"/>
                <a:gd name="T7" fmla="*/ 2147483647 h 5195"/>
                <a:gd name="T8" fmla="*/ 2147483647 w 11125"/>
                <a:gd name="T9" fmla="*/ 2147483647 h 5195"/>
                <a:gd name="T10" fmla="*/ 0 w 11125"/>
                <a:gd name="T11" fmla="*/ 0 h 5195"/>
                <a:gd name="T12" fmla="*/ 11125 w 11125"/>
                <a:gd name="T13" fmla="*/ 5195 h 5195"/>
              </a:gdLst>
              <a:ahLst/>
              <a:cxnLst>
                <a:cxn ang="0">
                  <a:pos x="T0" y="T1"/>
                </a:cxn>
                <a:cxn ang="0">
                  <a:pos x="T2" y="T3"/>
                </a:cxn>
                <a:cxn ang="0">
                  <a:pos x="T4" y="T5"/>
                </a:cxn>
                <a:cxn ang="0">
                  <a:pos x="T6" y="T7"/>
                </a:cxn>
                <a:cxn ang="0">
                  <a:pos x="T8" y="T9"/>
                </a:cxn>
              </a:cxnLst>
              <a:rect l="T10" t="T11" r="T12" b="T13"/>
              <a:pathLst>
                <a:path w="11125" h="5195">
                  <a:moveTo>
                    <a:pt x="0" y="0"/>
                  </a:moveTo>
                  <a:lnTo>
                    <a:pt x="11005" y="0"/>
                  </a:lnTo>
                  <a:lnTo>
                    <a:pt x="11125" y="3290"/>
                  </a:lnTo>
                  <a:lnTo>
                    <a:pt x="1125" y="3290"/>
                  </a:lnTo>
                  <a:lnTo>
                    <a:pt x="1125" y="5195"/>
                  </a:lnTo>
                </a:path>
              </a:pathLst>
            </a:custGeom>
            <a:noFill/>
            <a:ln w="19080">
              <a:solidFill>
                <a:srgbClr val="FF0000"/>
              </a:solidFill>
              <a:round/>
              <a:headEnd/>
              <a:tailEnd/>
            </a:ln>
            <a:effectLst/>
          </p:spPr>
          <p:txBody>
            <a:bodyPr wrap="none" anchor="ctr"/>
            <a:lstStyle/>
            <a:p>
              <a:endParaRPr lang="en-US"/>
            </a:p>
          </p:txBody>
        </p:sp>
        <p:sp>
          <p:nvSpPr>
            <p:cNvPr id="10245" name="Line 5"/>
            <p:cNvSpPr>
              <a:spLocks noChangeShapeType="1"/>
            </p:cNvSpPr>
            <p:nvPr/>
          </p:nvSpPr>
          <p:spPr bwMode="auto">
            <a:xfrm flipV="1">
              <a:off x="4845" y="2509"/>
              <a:ext cx="1" cy="86"/>
            </a:xfrm>
            <a:prstGeom prst="line">
              <a:avLst/>
            </a:prstGeom>
            <a:noFill/>
            <a:ln w="19080">
              <a:solidFill>
                <a:srgbClr val="FF0000"/>
              </a:solidFill>
              <a:miter lim="800000"/>
              <a:headEnd/>
              <a:tailEnd type="triangle" w="med" len="med"/>
            </a:ln>
            <a:effectLst/>
          </p:spPr>
          <p:txBody>
            <a:bodyPr/>
            <a:lstStyle/>
            <a:p>
              <a:endParaRPr lang="en-US"/>
            </a:p>
          </p:txBody>
        </p:sp>
        <p:sp>
          <p:nvSpPr>
            <p:cNvPr id="10246" name="Rectangle 6"/>
            <p:cNvSpPr>
              <a:spLocks noChangeArrowheads="1"/>
            </p:cNvSpPr>
            <p:nvPr/>
          </p:nvSpPr>
          <p:spPr bwMode="auto">
            <a:xfrm>
              <a:off x="4702" y="2611"/>
              <a:ext cx="291" cy="955"/>
            </a:xfrm>
            <a:prstGeom prst="rect">
              <a:avLst/>
            </a:prstGeom>
            <a:solidFill>
              <a:srgbClr val="EAAB00"/>
            </a:solidFill>
            <a:ln w="9360">
              <a:solidFill>
                <a:srgbClr val="000000"/>
              </a:solidFill>
              <a:miter lim="800000"/>
              <a:headEnd/>
              <a:tailEnd/>
            </a:ln>
            <a:effectLst/>
          </p:spPr>
          <p:txBody>
            <a:bodyPr wrap="none" anchor="ctr"/>
            <a:lstStyle/>
            <a:p>
              <a:endParaRPr lang="en-US"/>
            </a:p>
          </p:txBody>
        </p:sp>
        <p:sp>
          <p:nvSpPr>
            <p:cNvPr id="10247" name="Text Box 7"/>
            <p:cNvSpPr txBox="1">
              <a:spLocks noChangeArrowheads="1"/>
            </p:cNvSpPr>
            <p:nvPr/>
          </p:nvSpPr>
          <p:spPr bwMode="auto">
            <a:xfrm rot="16200000">
              <a:off x="4386" y="2989"/>
              <a:ext cx="945" cy="212"/>
            </a:xfrm>
            <a:prstGeom prst="rect">
              <a:avLst/>
            </a:prstGeom>
            <a:noFill/>
            <a:ln w="9525">
              <a:noFill/>
              <a:round/>
              <a:headEnd/>
              <a:tailEnd/>
            </a:ln>
            <a:effectLst/>
          </p:spPr>
          <p:txBody>
            <a:bodyPr wrap="none" lIns="90000" tIns="46800" rIns="90000" bIns="46800">
              <a:spAutoFit/>
            </a:bodyP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b="1">
                  <a:solidFill>
                    <a:srgbClr val="000000"/>
                  </a:solidFill>
                  <a:latin typeface="Calibri" pitchFamily="34" charset="0"/>
                  <a:cs typeface="Arial" pitchFamily="34" charset="0"/>
                </a:rPr>
                <a:t>Annulus Pump</a:t>
              </a:r>
            </a:p>
          </p:txBody>
        </p:sp>
      </p:grpSp>
      <p:grpSp>
        <p:nvGrpSpPr>
          <p:cNvPr id="3" name="Group 8"/>
          <p:cNvGrpSpPr>
            <a:grpSpLocks/>
          </p:cNvGrpSpPr>
          <p:nvPr/>
        </p:nvGrpSpPr>
        <p:grpSpPr bwMode="auto">
          <a:xfrm>
            <a:off x="4799013" y="2784475"/>
            <a:ext cx="2347912" cy="741363"/>
            <a:chOff x="3023" y="1754"/>
            <a:chExt cx="1479" cy="467"/>
          </a:xfrm>
        </p:grpSpPr>
        <p:sp>
          <p:nvSpPr>
            <p:cNvPr id="10249" name="Line 9"/>
            <p:cNvSpPr>
              <a:spLocks noChangeShapeType="1"/>
            </p:cNvSpPr>
            <p:nvPr/>
          </p:nvSpPr>
          <p:spPr bwMode="auto">
            <a:xfrm>
              <a:off x="4103" y="2013"/>
              <a:ext cx="1" cy="82"/>
            </a:xfrm>
            <a:prstGeom prst="line">
              <a:avLst/>
            </a:prstGeom>
            <a:noFill/>
            <a:ln w="19080">
              <a:solidFill>
                <a:srgbClr val="FF0000"/>
              </a:solidFill>
              <a:miter lim="800000"/>
              <a:headEnd/>
              <a:tailEnd/>
            </a:ln>
            <a:effectLst/>
          </p:spPr>
          <p:txBody>
            <a:bodyPr/>
            <a:lstStyle/>
            <a:p>
              <a:endParaRPr lang="en-US"/>
            </a:p>
          </p:txBody>
        </p:sp>
        <p:sp>
          <p:nvSpPr>
            <p:cNvPr id="10250" name="Line 10"/>
            <p:cNvSpPr>
              <a:spLocks noChangeShapeType="1"/>
            </p:cNvSpPr>
            <p:nvPr/>
          </p:nvSpPr>
          <p:spPr bwMode="auto">
            <a:xfrm flipV="1">
              <a:off x="3023" y="2135"/>
              <a:ext cx="1" cy="86"/>
            </a:xfrm>
            <a:prstGeom prst="line">
              <a:avLst/>
            </a:prstGeom>
            <a:noFill/>
            <a:ln w="19080">
              <a:solidFill>
                <a:srgbClr val="FF0000"/>
              </a:solidFill>
              <a:miter lim="800000"/>
              <a:headEnd/>
              <a:tailEnd type="triangle" w="med" len="med"/>
            </a:ln>
            <a:effectLst/>
          </p:spPr>
          <p:txBody>
            <a:bodyPr/>
            <a:lstStyle/>
            <a:p>
              <a:endParaRPr lang="en-US"/>
            </a:p>
          </p:txBody>
        </p:sp>
        <p:sp>
          <p:nvSpPr>
            <p:cNvPr id="10251" name="Line 11"/>
            <p:cNvSpPr>
              <a:spLocks noChangeShapeType="1"/>
            </p:cNvSpPr>
            <p:nvPr/>
          </p:nvSpPr>
          <p:spPr bwMode="auto">
            <a:xfrm flipV="1">
              <a:off x="3397" y="2135"/>
              <a:ext cx="1" cy="86"/>
            </a:xfrm>
            <a:prstGeom prst="line">
              <a:avLst/>
            </a:prstGeom>
            <a:noFill/>
            <a:ln w="19080">
              <a:solidFill>
                <a:srgbClr val="FF0000"/>
              </a:solidFill>
              <a:miter lim="800000"/>
              <a:headEnd/>
              <a:tailEnd type="triangle" w="med" len="med"/>
            </a:ln>
            <a:effectLst/>
          </p:spPr>
          <p:txBody>
            <a:bodyPr/>
            <a:lstStyle/>
            <a:p>
              <a:endParaRPr lang="en-US"/>
            </a:p>
          </p:txBody>
        </p:sp>
        <p:sp>
          <p:nvSpPr>
            <p:cNvPr id="10252" name="Line 12"/>
            <p:cNvSpPr>
              <a:spLocks noChangeShapeType="1"/>
            </p:cNvSpPr>
            <p:nvPr/>
          </p:nvSpPr>
          <p:spPr bwMode="auto">
            <a:xfrm flipV="1">
              <a:off x="3771" y="2135"/>
              <a:ext cx="1" cy="86"/>
            </a:xfrm>
            <a:prstGeom prst="line">
              <a:avLst/>
            </a:prstGeom>
            <a:noFill/>
            <a:ln w="19080">
              <a:solidFill>
                <a:srgbClr val="FF0000"/>
              </a:solidFill>
              <a:miter lim="800000"/>
              <a:headEnd/>
              <a:tailEnd type="triangle" w="med" len="med"/>
            </a:ln>
            <a:effectLst/>
          </p:spPr>
          <p:txBody>
            <a:bodyPr/>
            <a:lstStyle/>
            <a:p>
              <a:endParaRPr lang="en-US"/>
            </a:p>
          </p:txBody>
        </p:sp>
        <p:sp>
          <p:nvSpPr>
            <p:cNvPr id="10253" name="Line 13"/>
            <p:cNvSpPr>
              <a:spLocks noChangeShapeType="1"/>
            </p:cNvSpPr>
            <p:nvPr/>
          </p:nvSpPr>
          <p:spPr bwMode="auto">
            <a:xfrm>
              <a:off x="3895" y="1889"/>
              <a:ext cx="1" cy="82"/>
            </a:xfrm>
            <a:prstGeom prst="line">
              <a:avLst/>
            </a:prstGeom>
            <a:noFill/>
            <a:ln w="19080">
              <a:solidFill>
                <a:srgbClr val="FF0000"/>
              </a:solidFill>
              <a:miter lim="800000"/>
              <a:headEnd/>
              <a:tailEnd type="triangle" w="med" len="med"/>
            </a:ln>
            <a:effectLst/>
          </p:spPr>
          <p:txBody>
            <a:bodyPr/>
            <a:lstStyle/>
            <a:p>
              <a:endParaRPr lang="en-US"/>
            </a:p>
          </p:txBody>
        </p:sp>
        <p:sp>
          <p:nvSpPr>
            <p:cNvPr id="10254" name="Line 14"/>
            <p:cNvSpPr>
              <a:spLocks noChangeShapeType="1"/>
            </p:cNvSpPr>
            <p:nvPr/>
          </p:nvSpPr>
          <p:spPr bwMode="auto">
            <a:xfrm>
              <a:off x="3521" y="1889"/>
              <a:ext cx="1" cy="82"/>
            </a:xfrm>
            <a:prstGeom prst="line">
              <a:avLst/>
            </a:prstGeom>
            <a:noFill/>
            <a:ln w="19080">
              <a:solidFill>
                <a:srgbClr val="FF0000"/>
              </a:solidFill>
              <a:miter lim="800000"/>
              <a:headEnd/>
              <a:tailEnd type="triangle" w="med" len="med"/>
            </a:ln>
            <a:effectLst/>
          </p:spPr>
          <p:txBody>
            <a:bodyPr/>
            <a:lstStyle/>
            <a:p>
              <a:endParaRPr lang="en-US"/>
            </a:p>
          </p:txBody>
        </p:sp>
        <p:sp>
          <p:nvSpPr>
            <p:cNvPr id="10255" name="Line 15"/>
            <p:cNvSpPr>
              <a:spLocks noChangeShapeType="1"/>
            </p:cNvSpPr>
            <p:nvPr/>
          </p:nvSpPr>
          <p:spPr bwMode="auto">
            <a:xfrm>
              <a:off x="3147" y="1889"/>
              <a:ext cx="1" cy="82"/>
            </a:xfrm>
            <a:prstGeom prst="line">
              <a:avLst/>
            </a:prstGeom>
            <a:noFill/>
            <a:ln w="19080">
              <a:solidFill>
                <a:srgbClr val="FF0000"/>
              </a:solidFill>
              <a:miter lim="800000"/>
              <a:headEnd/>
              <a:tailEnd type="triangle" w="med" len="med"/>
            </a:ln>
            <a:effectLst/>
          </p:spPr>
          <p:txBody>
            <a:bodyPr/>
            <a:lstStyle/>
            <a:p>
              <a:endParaRPr lang="en-US"/>
            </a:p>
          </p:txBody>
        </p:sp>
        <p:sp>
          <p:nvSpPr>
            <p:cNvPr id="10256" name="Line 16"/>
            <p:cNvSpPr>
              <a:spLocks noChangeShapeType="1"/>
            </p:cNvSpPr>
            <p:nvPr/>
          </p:nvSpPr>
          <p:spPr bwMode="auto">
            <a:xfrm>
              <a:off x="3023" y="2095"/>
              <a:ext cx="1080" cy="1"/>
            </a:xfrm>
            <a:prstGeom prst="line">
              <a:avLst/>
            </a:prstGeom>
            <a:noFill/>
            <a:ln w="19080">
              <a:solidFill>
                <a:srgbClr val="FF0000"/>
              </a:solidFill>
              <a:miter lim="800000"/>
              <a:headEnd/>
              <a:tailEnd/>
            </a:ln>
            <a:effectLst/>
          </p:spPr>
          <p:txBody>
            <a:bodyPr/>
            <a:lstStyle/>
            <a:p>
              <a:endParaRPr lang="en-US"/>
            </a:p>
          </p:txBody>
        </p:sp>
        <p:sp>
          <p:nvSpPr>
            <p:cNvPr id="10257" name="Line 17"/>
            <p:cNvSpPr>
              <a:spLocks noChangeShapeType="1"/>
            </p:cNvSpPr>
            <p:nvPr/>
          </p:nvSpPr>
          <p:spPr bwMode="auto">
            <a:xfrm>
              <a:off x="3148" y="2012"/>
              <a:ext cx="955" cy="1"/>
            </a:xfrm>
            <a:prstGeom prst="line">
              <a:avLst/>
            </a:prstGeom>
            <a:noFill/>
            <a:ln w="19080">
              <a:solidFill>
                <a:srgbClr val="FF0000"/>
              </a:solidFill>
              <a:miter lim="800000"/>
              <a:headEnd/>
              <a:tailEnd/>
            </a:ln>
            <a:effectLst/>
          </p:spPr>
          <p:txBody>
            <a:bodyPr/>
            <a:lstStyle/>
            <a:p>
              <a:endParaRPr lang="en-US"/>
            </a:p>
          </p:txBody>
        </p:sp>
        <p:sp>
          <p:nvSpPr>
            <p:cNvPr id="10258" name="Line 18"/>
            <p:cNvSpPr>
              <a:spLocks noChangeShapeType="1"/>
            </p:cNvSpPr>
            <p:nvPr/>
          </p:nvSpPr>
          <p:spPr bwMode="auto">
            <a:xfrm flipV="1">
              <a:off x="3023" y="2094"/>
              <a:ext cx="1" cy="129"/>
            </a:xfrm>
            <a:prstGeom prst="line">
              <a:avLst/>
            </a:prstGeom>
            <a:noFill/>
            <a:ln w="19080">
              <a:solidFill>
                <a:srgbClr val="FF0000"/>
              </a:solidFill>
              <a:miter lim="800000"/>
              <a:headEnd/>
              <a:tailEnd/>
            </a:ln>
            <a:effectLst/>
          </p:spPr>
          <p:txBody>
            <a:bodyPr/>
            <a:lstStyle/>
            <a:p>
              <a:endParaRPr lang="en-US"/>
            </a:p>
          </p:txBody>
        </p:sp>
        <p:sp>
          <p:nvSpPr>
            <p:cNvPr id="10259" name="Line 19"/>
            <p:cNvSpPr>
              <a:spLocks noChangeShapeType="1"/>
            </p:cNvSpPr>
            <p:nvPr/>
          </p:nvSpPr>
          <p:spPr bwMode="auto">
            <a:xfrm flipV="1">
              <a:off x="3397" y="2094"/>
              <a:ext cx="1" cy="129"/>
            </a:xfrm>
            <a:prstGeom prst="line">
              <a:avLst/>
            </a:prstGeom>
            <a:noFill/>
            <a:ln w="19080">
              <a:solidFill>
                <a:srgbClr val="FF0000"/>
              </a:solidFill>
              <a:miter lim="800000"/>
              <a:headEnd/>
              <a:tailEnd/>
            </a:ln>
            <a:effectLst/>
          </p:spPr>
          <p:txBody>
            <a:bodyPr/>
            <a:lstStyle/>
            <a:p>
              <a:endParaRPr lang="en-US"/>
            </a:p>
          </p:txBody>
        </p:sp>
        <p:sp>
          <p:nvSpPr>
            <p:cNvPr id="10260" name="Line 20"/>
            <p:cNvSpPr>
              <a:spLocks noChangeShapeType="1"/>
            </p:cNvSpPr>
            <p:nvPr/>
          </p:nvSpPr>
          <p:spPr bwMode="auto">
            <a:xfrm flipV="1">
              <a:off x="3771" y="2094"/>
              <a:ext cx="1" cy="129"/>
            </a:xfrm>
            <a:prstGeom prst="line">
              <a:avLst/>
            </a:prstGeom>
            <a:noFill/>
            <a:ln w="19080">
              <a:solidFill>
                <a:srgbClr val="FF0000"/>
              </a:solidFill>
              <a:miter lim="800000"/>
              <a:headEnd/>
              <a:tailEnd/>
            </a:ln>
            <a:effectLst/>
          </p:spPr>
          <p:txBody>
            <a:bodyPr/>
            <a:lstStyle/>
            <a:p>
              <a:endParaRPr lang="en-US"/>
            </a:p>
          </p:txBody>
        </p:sp>
        <p:sp>
          <p:nvSpPr>
            <p:cNvPr id="10261" name="Line 21"/>
            <p:cNvSpPr>
              <a:spLocks noChangeShapeType="1"/>
            </p:cNvSpPr>
            <p:nvPr/>
          </p:nvSpPr>
          <p:spPr bwMode="auto">
            <a:xfrm>
              <a:off x="3895" y="1887"/>
              <a:ext cx="1" cy="124"/>
            </a:xfrm>
            <a:prstGeom prst="line">
              <a:avLst/>
            </a:prstGeom>
            <a:noFill/>
            <a:ln w="19080">
              <a:solidFill>
                <a:srgbClr val="FF0000"/>
              </a:solidFill>
              <a:miter lim="800000"/>
              <a:headEnd/>
              <a:tailEnd/>
            </a:ln>
            <a:effectLst/>
          </p:spPr>
          <p:txBody>
            <a:bodyPr/>
            <a:lstStyle/>
            <a:p>
              <a:endParaRPr lang="en-US"/>
            </a:p>
          </p:txBody>
        </p:sp>
        <p:sp>
          <p:nvSpPr>
            <p:cNvPr id="10262" name="Line 22"/>
            <p:cNvSpPr>
              <a:spLocks noChangeShapeType="1"/>
            </p:cNvSpPr>
            <p:nvPr/>
          </p:nvSpPr>
          <p:spPr bwMode="auto">
            <a:xfrm>
              <a:off x="3522" y="1887"/>
              <a:ext cx="1" cy="124"/>
            </a:xfrm>
            <a:prstGeom prst="line">
              <a:avLst/>
            </a:prstGeom>
            <a:noFill/>
            <a:ln w="19080">
              <a:solidFill>
                <a:srgbClr val="FF0000"/>
              </a:solidFill>
              <a:miter lim="800000"/>
              <a:headEnd/>
              <a:tailEnd/>
            </a:ln>
            <a:effectLst/>
          </p:spPr>
          <p:txBody>
            <a:bodyPr/>
            <a:lstStyle/>
            <a:p>
              <a:endParaRPr lang="en-US"/>
            </a:p>
          </p:txBody>
        </p:sp>
        <p:sp>
          <p:nvSpPr>
            <p:cNvPr id="10263" name="Line 23"/>
            <p:cNvSpPr>
              <a:spLocks noChangeShapeType="1"/>
            </p:cNvSpPr>
            <p:nvPr/>
          </p:nvSpPr>
          <p:spPr bwMode="auto">
            <a:xfrm>
              <a:off x="3148" y="1887"/>
              <a:ext cx="1" cy="124"/>
            </a:xfrm>
            <a:prstGeom prst="line">
              <a:avLst/>
            </a:prstGeom>
            <a:noFill/>
            <a:ln w="19080">
              <a:solidFill>
                <a:srgbClr val="FF0000"/>
              </a:solidFill>
              <a:miter lim="800000"/>
              <a:headEnd/>
              <a:tailEnd/>
            </a:ln>
            <a:effectLst/>
          </p:spPr>
          <p:txBody>
            <a:bodyPr/>
            <a:lstStyle/>
            <a:p>
              <a:endParaRPr lang="en-US"/>
            </a:p>
          </p:txBody>
        </p:sp>
        <p:sp>
          <p:nvSpPr>
            <p:cNvPr id="10264" name="Line 24"/>
            <p:cNvSpPr>
              <a:spLocks noChangeShapeType="1"/>
            </p:cNvSpPr>
            <p:nvPr/>
          </p:nvSpPr>
          <p:spPr bwMode="auto">
            <a:xfrm>
              <a:off x="3937" y="2012"/>
              <a:ext cx="83" cy="1"/>
            </a:xfrm>
            <a:prstGeom prst="line">
              <a:avLst/>
            </a:prstGeom>
            <a:noFill/>
            <a:ln w="19080">
              <a:solidFill>
                <a:srgbClr val="FF0000"/>
              </a:solidFill>
              <a:miter lim="800000"/>
              <a:headEnd/>
              <a:tailEnd type="triangle" w="med" len="med"/>
            </a:ln>
            <a:effectLst/>
          </p:spPr>
          <p:txBody>
            <a:bodyPr/>
            <a:lstStyle/>
            <a:p>
              <a:endParaRPr lang="en-US"/>
            </a:p>
          </p:txBody>
        </p:sp>
        <p:sp>
          <p:nvSpPr>
            <p:cNvPr id="10265" name="Line 25"/>
            <p:cNvSpPr>
              <a:spLocks noChangeShapeType="1"/>
            </p:cNvSpPr>
            <p:nvPr/>
          </p:nvSpPr>
          <p:spPr bwMode="auto">
            <a:xfrm>
              <a:off x="3937" y="2095"/>
              <a:ext cx="83" cy="1"/>
            </a:xfrm>
            <a:prstGeom prst="line">
              <a:avLst/>
            </a:prstGeom>
            <a:noFill/>
            <a:ln w="19080">
              <a:solidFill>
                <a:srgbClr val="FF0000"/>
              </a:solidFill>
              <a:miter lim="800000"/>
              <a:headEnd/>
              <a:tailEnd type="triangle" w="med" len="med"/>
            </a:ln>
            <a:effectLst/>
          </p:spPr>
          <p:txBody>
            <a:bodyPr/>
            <a:lstStyle/>
            <a:p>
              <a:endParaRPr lang="en-US"/>
            </a:p>
          </p:txBody>
        </p:sp>
        <p:sp>
          <p:nvSpPr>
            <p:cNvPr id="10266" name="Line 26"/>
            <p:cNvSpPr>
              <a:spLocks noChangeShapeType="1"/>
            </p:cNvSpPr>
            <p:nvPr/>
          </p:nvSpPr>
          <p:spPr bwMode="auto">
            <a:xfrm>
              <a:off x="4103" y="2054"/>
              <a:ext cx="166" cy="1"/>
            </a:xfrm>
            <a:prstGeom prst="line">
              <a:avLst/>
            </a:prstGeom>
            <a:noFill/>
            <a:ln w="19080">
              <a:solidFill>
                <a:srgbClr val="FF0000"/>
              </a:solidFill>
              <a:miter lim="800000"/>
              <a:headEnd/>
              <a:tailEnd/>
            </a:ln>
            <a:effectLst/>
          </p:spPr>
          <p:txBody>
            <a:bodyPr/>
            <a:lstStyle/>
            <a:p>
              <a:endParaRPr lang="en-US"/>
            </a:p>
          </p:txBody>
        </p:sp>
        <p:sp>
          <p:nvSpPr>
            <p:cNvPr id="10267" name="Line 27"/>
            <p:cNvSpPr>
              <a:spLocks noChangeShapeType="1"/>
            </p:cNvSpPr>
            <p:nvPr/>
          </p:nvSpPr>
          <p:spPr bwMode="auto">
            <a:xfrm flipV="1">
              <a:off x="4269" y="1753"/>
              <a:ext cx="125" cy="303"/>
            </a:xfrm>
            <a:prstGeom prst="line">
              <a:avLst/>
            </a:prstGeom>
            <a:noFill/>
            <a:ln w="19080">
              <a:solidFill>
                <a:srgbClr val="FF0000"/>
              </a:solidFill>
              <a:miter lim="800000"/>
              <a:headEnd/>
              <a:tailEnd/>
            </a:ln>
            <a:effectLst/>
          </p:spPr>
          <p:txBody>
            <a:bodyPr/>
            <a:lstStyle/>
            <a:p>
              <a:endParaRPr lang="en-US"/>
            </a:p>
          </p:txBody>
        </p:sp>
        <p:sp>
          <p:nvSpPr>
            <p:cNvPr id="10268" name="Line 28"/>
            <p:cNvSpPr>
              <a:spLocks noChangeShapeType="1"/>
            </p:cNvSpPr>
            <p:nvPr/>
          </p:nvSpPr>
          <p:spPr bwMode="auto">
            <a:xfrm>
              <a:off x="4394" y="1755"/>
              <a:ext cx="109" cy="1"/>
            </a:xfrm>
            <a:prstGeom prst="line">
              <a:avLst/>
            </a:prstGeom>
            <a:noFill/>
            <a:ln w="19080">
              <a:solidFill>
                <a:srgbClr val="FF0000"/>
              </a:solidFill>
              <a:miter lim="800000"/>
              <a:headEnd/>
              <a:tailEnd/>
            </a:ln>
            <a:effectLst/>
          </p:spPr>
          <p:txBody>
            <a:bodyPr/>
            <a:lstStyle/>
            <a:p>
              <a:endParaRPr lang="en-US"/>
            </a:p>
          </p:txBody>
        </p:sp>
        <p:sp>
          <p:nvSpPr>
            <p:cNvPr id="10269" name="Line 29"/>
            <p:cNvSpPr>
              <a:spLocks noChangeShapeType="1"/>
            </p:cNvSpPr>
            <p:nvPr/>
          </p:nvSpPr>
          <p:spPr bwMode="auto">
            <a:xfrm>
              <a:off x="4409" y="1755"/>
              <a:ext cx="50" cy="1"/>
            </a:xfrm>
            <a:prstGeom prst="line">
              <a:avLst/>
            </a:prstGeom>
            <a:noFill/>
            <a:ln w="19080">
              <a:solidFill>
                <a:srgbClr val="FF0000"/>
              </a:solidFill>
              <a:miter lim="800000"/>
              <a:headEnd/>
              <a:tailEnd type="triangle" w="med" len="med"/>
            </a:ln>
            <a:effectLst/>
          </p:spPr>
          <p:txBody>
            <a:bodyPr/>
            <a:lstStyle/>
            <a:p>
              <a:endParaRPr lang="en-US"/>
            </a:p>
          </p:txBody>
        </p:sp>
      </p:grpSp>
      <p:sp>
        <p:nvSpPr>
          <p:cNvPr id="10270" name="Oval 30"/>
          <p:cNvSpPr>
            <a:spLocks noChangeArrowheads="1"/>
          </p:cNvSpPr>
          <p:nvPr/>
        </p:nvSpPr>
        <p:spPr bwMode="auto">
          <a:xfrm>
            <a:off x="7375525" y="3063875"/>
            <a:ext cx="288925" cy="292100"/>
          </a:xfrm>
          <a:prstGeom prst="ellipse">
            <a:avLst/>
          </a:prstGeom>
          <a:solidFill>
            <a:srgbClr val="000000"/>
          </a:solidFill>
          <a:ln w="12600">
            <a:solidFill>
              <a:srgbClr val="000000"/>
            </a:solidFill>
            <a:miter lim="800000"/>
            <a:headEnd/>
            <a:tailEnd/>
          </a:ln>
          <a:effectLst/>
        </p:spPr>
        <p:txBody>
          <a:bodyPr wrap="none" anchor="ctr"/>
          <a:lstStyle/>
          <a:p>
            <a:endParaRPr lang="en-US"/>
          </a:p>
        </p:txBody>
      </p:sp>
      <p:grpSp>
        <p:nvGrpSpPr>
          <p:cNvPr id="4" name="Group 31"/>
          <p:cNvGrpSpPr>
            <a:grpSpLocks/>
          </p:cNvGrpSpPr>
          <p:nvPr/>
        </p:nvGrpSpPr>
        <p:grpSpPr bwMode="auto">
          <a:xfrm>
            <a:off x="7394575" y="2852738"/>
            <a:ext cx="247650" cy="247650"/>
            <a:chOff x="4658" y="1797"/>
            <a:chExt cx="156" cy="156"/>
          </a:xfrm>
        </p:grpSpPr>
        <p:sp>
          <p:nvSpPr>
            <p:cNvPr id="10272" name="Freeform 32"/>
            <p:cNvSpPr>
              <a:spLocks noChangeArrowheads="1"/>
            </p:cNvSpPr>
            <p:nvPr/>
          </p:nvSpPr>
          <p:spPr bwMode="auto">
            <a:xfrm>
              <a:off x="4675" y="1797"/>
              <a:ext cx="120" cy="157"/>
            </a:xfrm>
            <a:custGeom>
              <a:avLst/>
              <a:gdLst>
                <a:gd name="T0" fmla="*/ 0 w 136"/>
                <a:gd name="T1" fmla="*/ 156 h 157"/>
                <a:gd name="T2" fmla="*/ 0 w 136"/>
                <a:gd name="T3" fmla="*/ 0 h 157"/>
                <a:gd name="T4" fmla="*/ 66 w 136"/>
                <a:gd name="T5" fmla="*/ 33 h 157"/>
                <a:gd name="T6" fmla="*/ 135 w 136"/>
                <a:gd name="T7" fmla="*/ 3 h 157"/>
                <a:gd name="T8" fmla="*/ 135 w 136"/>
                <a:gd name="T9" fmla="*/ 156 h 157"/>
                <a:gd name="T10" fmla="*/ 66 w 136"/>
                <a:gd name="T11" fmla="*/ 132 h 157"/>
                <a:gd name="T12" fmla="*/ 0 w 136"/>
                <a:gd name="T13" fmla="*/ 156 h 157"/>
                <a:gd name="T14" fmla="*/ 0 w 136"/>
                <a:gd name="T15" fmla="*/ 0 h 157"/>
                <a:gd name="T16" fmla="*/ 136 w 136"/>
                <a:gd name="T17" fmla="*/ 157 h 157"/>
              </a:gdLst>
              <a:ahLst/>
              <a:cxnLst>
                <a:cxn ang="0">
                  <a:pos x="T0" y="T1"/>
                </a:cxn>
                <a:cxn ang="0">
                  <a:pos x="T2" y="T3"/>
                </a:cxn>
                <a:cxn ang="0">
                  <a:pos x="T4" y="T5"/>
                </a:cxn>
                <a:cxn ang="0">
                  <a:pos x="T6" y="T7"/>
                </a:cxn>
                <a:cxn ang="0">
                  <a:pos x="T8" y="T9"/>
                </a:cxn>
                <a:cxn ang="0">
                  <a:pos x="T10" y="T11"/>
                </a:cxn>
                <a:cxn ang="0">
                  <a:pos x="T12" y="T13"/>
                </a:cxn>
              </a:cxnLst>
              <a:rect l="T14" t="T15" r="T16" b="T17"/>
              <a:pathLst>
                <a:path w="136" h="157">
                  <a:moveTo>
                    <a:pt x="0" y="156"/>
                  </a:moveTo>
                  <a:lnTo>
                    <a:pt x="0" y="0"/>
                  </a:lnTo>
                  <a:lnTo>
                    <a:pt x="66" y="33"/>
                  </a:lnTo>
                  <a:lnTo>
                    <a:pt x="135" y="3"/>
                  </a:lnTo>
                  <a:lnTo>
                    <a:pt x="135" y="156"/>
                  </a:lnTo>
                  <a:lnTo>
                    <a:pt x="66" y="132"/>
                  </a:lnTo>
                  <a:lnTo>
                    <a:pt x="0" y="156"/>
                  </a:lnTo>
                </a:path>
              </a:pathLst>
            </a:custGeom>
            <a:solidFill>
              <a:srgbClr val="000000"/>
            </a:solidFill>
            <a:ln w="12600">
              <a:solidFill>
                <a:srgbClr val="000000"/>
              </a:solidFill>
              <a:round/>
              <a:headEnd/>
              <a:tailEnd/>
            </a:ln>
            <a:effectLst/>
          </p:spPr>
          <p:txBody>
            <a:bodyPr wrap="none" anchor="ctr"/>
            <a:lstStyle/>
            <a:p>
              <a:endParaRPr lang="en-US"/>
            </a:p>
          </p:txBody>
        </p:sp>
        <p:sp>
          <p:nvSpPr>
            <p:cNvPr id="10273" name="Line 33"/>
            <p:cNvSpPr>
              <a:spLocks noChangeShapeType="1"/>
            </p:cNvSpPr>
            <p:nvPr/>
          </p:nvSpPr>
          <p:spPr bwMode="auto">
            <a:xfrm>
              <a:off x="4658" y="1878"/>
              <a:ext cx="157" cy="1"/>
            </a:xfrm>
            <a:prstGeom prst="line">
              <a:avLst/>
            </a:prstGeom>
            <a:noFill/>
            <a:ln w="50760">
              <a:solidFill>
                <a:srgbClr val="000000"/>
              </a:solidFill>
              <a:miter lim="800000"/>
              <a:headEnd/>
              <a:tailEnd/>
            </a:ln>
            <a:effectLst/>
          </p:spPr>
          <p:txBody>
            <a:bodyPr/>
            <a:lstStyle/>
            <a:p>
              <a:endParaRPr lang="en-US"/>
            </a:p>
          </p:txBody>
        </p:sp>
      </p:grpSp>
      <p:grpSp>
        <p:nvGrpSpPr>
          <p:cNvPr id="5" name="Group 34"/>
          <p:cNvGrpSpPr>
            <a:grpSpLocks/>
          </p:cNvGrpSpPr>
          <p:nvPr/>
        </p:nvGrpSpPr>
        <p:grpSpPr bwMode="auto">
          <a:xfrm>
            <a:off x="7394575" y="3309938"/>
            <a:ext cx="247650" cy="247650"/>
            <a:chOff x="4658" y="2085"/>
            <a:chExt cx="156" cy="156"/>
          </a:xfrm>
        </p:grpSpPr>
        <p:sp>
          <p:nvSpPr>
            <p:cNvPr id="10275" name="Freeform 35"/>
            <p:cNvSpPr>
              <a:spLocks noChangeArrowheads="1"/>
            </p:cNvSpPr>
            <p:nvPr/>
          </p:nvSpPr>
          <p:spPr bwMode="auto">
            <a:xfrm>
              <a:off x="4675" y="2085"/>
              <a:ext cx="120" cy="157"/>
            </a:xfrm>
            <a:custGeom>
              <a:avLst/>
              <a:gdLst>
                <a:gd name="T0" fmla="*/ 0 w 136"/>
                <a:gd name="T1" fmla="*/ 156 h 157"/>
                <a:gd name="T2" fmla="*/ 0 w 136"/>
                <a:gd name="T3" fmla="*/ 0 h 157"/>
                <a:gd name="T4" fmla="*/ 66 w 136"/>
                <a:gd name="T5" fmla="*/ 33 h 157"/>
                <a:gd name="T6" fmla="*/ 135 w 136"/>
                <a:gd name="T7" fmla="*/ 3 h 157"/>
                <a:gd name="T8" fmla="*/ 135 w 136"/>
                <a:gd name="T9" fmla="*/ 156 h 157"/>
                <a:gd name="T10" fmla="*/ 66 w 136"/>
                <a:gd name="T11" fmla="*/ 132 h 157"/>
                <a:gd name="T12" fmla="*/ 0 w 136"/>
                <a:gd name="T13" fmla="*/ 156 h 157"/>
                <a:gd name="T14" fmla="*/ 0 w 136"/>
                <a:gd name="T15" fmla="*/ 0 h 157"/>
                <a:gd name="T16" fmla="*/ 136 w 136"/>
                <a:gd name="T17" fmla="*/ 157 h 157"/>
              </a:gdLst>
              <a:ahLst/>
              <a:cxnLst>
                <a:cxn ang="0">
                  <a:pos x="T0" y="T1"/>
                </a:cxn>
                <a:cxn ang="0">
                  <a:pos x="T2" y="T3"/>
                </a:cxn>
                <a:cxn ang="0">
                  <a:pos x="T4" y="T5"/>
                </a:cxn>
                <a:cxn ang="0">
                  <a:pos x="T6" y="T7"/>
                </a:cxn>
                <a:cxn ang="0">
                  <a:pos x="T8" y="T9"/>
                </a:cxn>
                <a:cxn ang="0">
                  <a:pos x="T10" y="T11"/>
                </a:cxn>
                <a:cxn ang="0">
                  <a:pos x="T12" y="T13"/>
                </a:cxn>
              </a:cxnLst>
              <a:rect l="T14" t="T15" r="T16" b="T17"/>
              <a:pathLst>
                <a:path w="136" h="157">
                  <a:moveTo>
                    <a:pt x="0" y="156"/>
                  </a:moveTo>
                  <a:lnTo>
                    <a:pt x="0" y="0"/>
                  </a:lnTo>
                  <a:lnTo>
                    <a:pt x="66" y="33"/>
                  </a:lnTo>
                  <a:lnTo>
                    <a:pt x="135" y="3"/>
                  </a:lnTo>
                  <a:lnTo>
                    <a:pt x="135" y="156"/>
                  </a:lnTo>
                  <a:lnTo>
                    <a:pt x="66" y="132"/>
                  </a:lnTo>
                  <a:lnTo>
                    <a:pt x="0" y="156"/>
                  </a:lnTo>
                </a:path>
              </a:pathLst>
            </a:custGeom>
            <a:solidFill>
              <a:srgbClr val="000000"/>
            </a:solidFill>
            <a:ln w="12600">
              <a:solidFill>
                <a:srgbClr val="000000"/>
              </a:solidFill>
              <a:round/>
              <a:headEnd/>
              <a:tailEnd/>
            </a:ln>
            <a:effectLst/>
          </p:spPr>
          <p:txBody>
            <a:bodyPr wrap="none" anchor="ctr"/>
            <a:lstStyle/>
            <a:p>
              <a:endParaRPr lang="en-US"/>
            </a:p>
          </p:txBody>
        </p:sp>
        <p:sp>
          <p:nvSpPr>
            <p:cNvPr id="10276" name="Line 36"/>
            <p:cNvSpPr>
              <a:spLocks noChangeShapeType="1"/>
            </p:cNvSpPr>
            <p:nvPr/>
          </p:nvSpPr>
          <p:spPr bwMode="auto">
            <a:xfrm>
              <a:off x="4658" y="2166"/>
              <a:ext cx="157" cy="1"/>
            </a:xfrm>
            <a:prstGeom prst="line">
              <a:avLst/>
            </a:prstGeom>
            <a:noFill/>
            <a:ln w="50760">
              <a:solidFill>
                <a:srgbClr val="000000"/>
              </a:solidFill>
              <a:miter lim="800000"/>
              <a:headEnd/>
              <a:tailEnd/>
            </a:ln>
            <a:effectLst/>
          </p:spPr>
          <p:txBody>
            <a:bodyPr/>
            <a:lstStyle/>
            <a:p>
              <a:endParaRPr lang="en-US"/>
            </a:p>
          </p:txBody>
        </p:sp>
      </p:grpSp>
      <p:sp>
        <p:nvSpPr>
          <p:cNvPr id="10277" name="Freeform 37"/>
          <p:cNvSpPr>
            <a:spLocks noChangeArrowheads="1"/>
          </p:cNvSpPr>
          <p:nvPr/>
        </p:nvSpPr>
        <p:spPr bwMode="auto">
          <a:xfrm>
            <a:off x="7434263" y="2474913"/>
            <a:ext cx="174625" cy="169862"/>
          </a:xfrm>
          <a:custGeom>
            <a:avLst/>
            <a:gdLst>
              <a:gd name="T0" fmla="*/ 0 w 124"/>
              <a:gd name="T1" fmla="*/ 2147483647 h 106"/>
              <a:gd name="T2" fmla="*/ 0 w 124"/>
              <a:gd name="T3" fmla="*/ 0 h 106"/>
              <a:gd name="T4" fmla="*/ 2147483647 w 124"/>
              <a:gd name="T5" fmla="*/ 0 h 106"/>
              <a:gd name="T6" fmla="*/ 2147483647 w 124"/>
              <a:gd name="T7" fmla="*/ 2147483647 h 106"/>
              <a:gd name="T8" fmla="*/ 0 w 124"/>
              <a:gd name="T9" fmla="*/ 2147483647 h 106"/>
              <a:gd name="T10" fmla="*/ 0 w 124"/>
              <a:gd name="T11" fmla="*/ 0 h 106"/>
              <a:gd name="T12" fmla="*/ 124 w 124"/>
              <a:gd name="T13" fmla="*/ 106 h 106"/>
            </a:gdLst>
            <a:ahLst/>
            <a:cxnLst>
              <a:cxn ang="0">
                <a:pos x="T0" y="T1"/>
              </a:cxn>
              <a:cxn ang="0">
                <a:pos x="T2" y="T3"/>
              </a:cxn>
              <a:cxn ang="0">
                <a:pos x="T4" y="T5"/>
              </a:cxn>
              <a:cxn ang="0">
                <a:pos x="T6" y="T7"/>
              </a:cxn>
              <a:cxn ang="0">
                <a:pos x="T8" y="T9"/>
              </a:cxn>
            </a:cxnLst>
            <a:rect l="T10" t="T11" r="T12" b="T13"/>
            <a:pathLst>
              <a:path w="124" h="106">
                <a:moveTo>
                  <a:pt x="0" y="93"/>
                </a:moveTo>
                <a:lnTo>
                  <a:pt x="0" y="0"/>
                </a:lnTo>
                <a:lnTo>
                  <a:pt x="123" y="0"/>
                </a:lnTo>
                <a:lnTo>
                  <a:pt x="123" y="105"/>
                </a:lnTo>
                <a:lnTo>
                  <a:pt x="0" y="105"/>
                </a:lnTo>
              </a:path>
            </a:pathLst>
          </a:custGeom>
          <a:solidFill>
            <a:srgbClr val="000000"/>
          </a:solidFill>
          <a:ln w="12600">
            <a:solidFill>
              <a:srgbClr val="000000"/>
            </a:solidFill>
            <a:round/>
            <a:headEnd/>
            <a:tailEnd/>
          </a:ln>
          <a:effectLst/>
        </p:spPr>
        <p:txBody>
          <a:bodyPr wrap="none" anchor="ctr"/>
          <a:lstStyle/>
          <a:p>
            <a:endParaRPr lang="en-US"/>
          </a:p>
        </p:txBody>
      </p:sp>
      <p:sp>
        <p:nvSpPr>
          <p:cNvPr id="10278" name="Line 38"/>
          <p:cNvSpPr>
            <a:spLocks noChangeShapeType="1"/>
          </p:cNvSpPr>
          <p:nvPr/>
        </p:nvSpPr>
        <p:spPr bwMode="auto">
          <a:xfrm>
            <a:off x="7397750" y="2470150"/>
            <a:ext cx="242888" cy="1588"/>
          </a:xfrm>
          <a:prstGeom prst="line">
            <a:avLst/>
          </a:prstGeom>
          <a:noFill/>
          <a:ln w="50760">
            <a:solidFill>
              <a:srgbClr val="000000"/>
            </a:solidFill>
            <a:miter lim="800000"/>
            <a:headEnd/>
            <a:tailEnd/>
          </a:ln>
          <a:effectLst/>
        </p:spPr>
        <p:txBody>
          <a:bodyPr/>
          <a:lstStyle/>
          <a:p>
            <a:endParaRPr lang="en-US"/>
          </a:p>
        </p:txBody>
      </p:sp>
      <p:sp>
        <p:nvSpPr>
          <p:cNvPr id="10279" name="Oval 39"/>
          <p:cNvSpPr>
            <a:spLocks noChangeArrowheads="1"/>
          </p:cNvSpPr>
          <p:nvPr/>
        </p:nvSpPr>
        <p:spPr bwMode="auto">
          <a:xfrm>
            <a:off x="7481888" y="2276475"/>
            <a:ext cx="88900" cy="92075"/>
          </a:xfrm>
          <a:prstGeom prst="ellipse">
            <a:avLst/>
          </a:prstGeom>
          <a:solidFill>
            <a:srgbClr val="000000"/>
          </a:solidFill>
          <a:ln w="12600">
            <a:solidFill>
              <a:srgbClr val="000000"/>
            </a:solidFill>
            <a:miter lim="800000"/>
            <a:headEnd/>
            <a:tailEnd/>
          </a:ln>
          <a:effectLst/>
        </p:spPr>
        <p:txBody>
          <a:bodyPr wrap="none" anchor="ctr"/>
          <a:lstStyle/>
          <a:p>
            <a:endParaRPr lang="en-US"/>
          </a:p>
        </p:txBody>
      </p:sp>
      <p:sp>
        <p:nvSpPr>
          <p:cNvPr id="10280" name="Rectangle 40"/>
          <p:cNvSpPr>
            <a:spLocks noChangeArrowheads="1"/>
          </p:cNvSpPr>
          <p:nvPr/>
        </p:nvSpPr>
        <p:spPr bwMode="auto">
          <a:xfrm>
            <a:off x="7466013" y="2409825"/>
            <a:ext cx="109537" cy="30163"/>
          </a:xfrm>
          <a:prstGeom prst="rect">
            <a:avLst/>
          </a:prstGeom>
          <a:solidFill>
            <a:srgbClr val="000000"/>
          </a:solidFill>
          <a:ln w="12600">
            <a:solidFill>
              <a:srgbClr val="000000"/>
            </a:solidFill>
            <a:miter lim="800000"/>
            <a:headEnd/>
            <a:tailEnd/>
          </a:ln>
          <a:effectLst/>
        </p:spPr>
        <p:txBody>
          <a:bodyPr wrap="none" anchor="ctr"/>
          <a:lstStyle/>
          <a:p>
            <a:endParaRPr lang="en-US"/>
          </a:p>
        </p:txBody>
      </p:sp>
      <p:sp>
        <p:nvSpPr>
          <p:cNvPr id="10281" name="Line 41"/>
          <p:cNvSpPr>
            <a:spLocks noChangeShapeType="1"/>
          </p:cNvSpPr>
          <p:nvPr/>
        </p:nvSpPr>
        <p:spPr bwMode="auto">
          <a:xfrm>
            <a:off x="7523163" y="2365375"/>
            <a:ext cx="1587" cy="61913"/>
          </a:xfrm>
          <a:prstGeom prst="line">
            <a:avLst/>
          </a:prstGeom>
          <a:noFill/>
          <a:ln w="25560">
            <a:solidFill>
              <a:srgbClr val="000000"/>
            </a:solidFill>
            <a:miter lim="800000"/>
            <a:headEnd/>
            <a:tailEnd/>
          </a:ln>
          <a:effectLst/>
        </p:spPr>
        <p:txBody>
          <a:bodyPr/>
          <a:lstStyle/>
          <a:p>
            <a:endParaRPr lang="en-US"/>
          </a:p>
        </p:txBody>
      </p:sp>
      <p:sp>
        <p:nvSpPr>
          <p:cNvPr id="10282" name="Rectangle 42"/>
          <p:cNvSpPr>
            <a:spLocks noChangeArrowheads="1"/>
          </p:cNvSpPr>
          <p:nvPr/>
        </p:nvSpPr>
        <p:spPr bwMode="auto">
          <a:xfrm>
            <a:off x="7377113" y="2625725"/>
            <a:ext cx="284162" cy="271463"/>
          </a:xfrm>
          <a:prstGeom prst="rect">
            <a:avLst/>
          </a:prstGeom>
          <a:solidFill>
            <a:srgbClr val="000000"/>
          </a:solidFill>
          <a:ln w="12600">
            <a:solidFill>
              <a:srgbClr val="000000"/>
            </a:solidFill>
            <a:miter lim="800000"/>
            <a:headEnd/>
            <a:tailEnd/>
          </a:ln>
          <a:effectLst/>
        </p:spPr>
        <p:txBody>
          <a:bodyPr wrap="none" anchor="ctr"/>
          <a:lstStyle/>
          <a:p>
            <a:endParaRPr lang="en-US"/>
          </a:p>
        </p:txBody>
      </p:sp>
      <p:grpSp>
        <p:nvGrpSpPr>
          <p:cNvPr id="6" name="Group 43"/>
          <p:cNvGrpSpPr>
            <a:grpSpLocks/>
          </p:cNvGrpSpPr>
          <p:nvPr/>
        </p:nvGrpSpPr>
        <p:grpSpPr bwMode="auto">
          <a:xfrm>
            <a:off x="7135813" y="2703513"/>
            <a:ext cx="241300" cy="158750"/>
            <a:chOff x="4495" y="1703"/>
            <a:chExt cx="152" cy="100"/>
          </a:xfrm>
        </p:grpSpPr>
        <p:sp>
          <p:nvSpPr>
            <p:cNvPr id="10284" name="Oval 44"/>
            <p:cNvSpPr>
              <a:spLocks noChangeArrowheads="1"/>
            </p:cNvSpPr>
            <p:nvPr/>
          </p:nvSpPr>
          <p:spPr bwMode="auto">
            <a:xfrm>
              <a:off x="4525" y="1707"/>
              <a:ext cx="82" cy="97"/>
            </a:xfrm>
            <a:prstGeom prst="ellipse">
              <a:avLst/>
            </a:prstGeom>
            <a:solidFill>
              <a:srgbClr val="000000"/>
            </a:solidFill>
            <a:ln w="12600">
              <a:solidFill>
                <a:srgbClr val="000000"/>
              </a:solidFill>
              <a:miter lim="800000"/>
              <a:headEnd/>
              <a:tailEnd/>
            </a:ln>
            <a:effectLst/>
          </p:spPr>
          <p:txBody>
            <a:bodyPr wrap="none" anchor="ctr"/>
            <a:lstStyle/>
            <a:p>
              <a:endParaRPr lang="en-US"/>
            </a:p>
          </p:txBody>
        </p:sp>
        <p:sp>
          <p:nvSpPr>
            <p:cNvPr id="10285" name="Rectangle 45"/>
            <p:cNvSpPr>
              <a:spLocks noChangeArrowheads="1"/>
            </p:cNvSpPr>
            <p:nvPr/>
          </p:nvSpPr>
          <p:spPr bwMode="auto">
            <a:xfrm>
              <a:off x="4599" y="1728"/>
              <a:ext cx="49" cy="48"/>
            </a:xfrm>
            <a:prstGeom prst="rect">
              <a:avLst/>
            </a:prstGeom>
            <a:solidFill>
              <a:srgbClr val="000000"/>
            </a:solidFill>
            <a:ln w="12600">
              <a:solidFill>
                <a:srgbClr val="000000"/>
              </a:solidFill>
              <a:miter lim="800000"/>
              <a:headEnd/>
              <a:tailEnd/>
            </a:ln>
            <a:effectLst/>
          </p:spPr>
          <p:txBody>
            <a:bodyPr wrap="none" anchor="ctr"/>
            <a:lstStyle/>
            <a:p>
              <a:endParaRPr lang="en-US"/>
            </a:p>
          </p:txBody>
        </p:sp>
        <p:sp>
          <p:nvSpPr>
            <p:cNvPr id="10286" name="Line 46"/>
            <p:cNvSpPr>
              <a:spLocks noChangeShapeType="1"/>
            </p:cNvSpPr>
            <p:nvPr/>
          </p:nvSpPr>
          <p:spPr bwMode="auto">
            <a:xfrm>
              <a:off x="4627" y="1703"/>
              <a:ext cx="1" cy="101"/>
            </a:xfrm>
            <a:prstGeom prst="line">
              <a:avLst/>
            </a:prstGeom>
            <a:noFill/>
            <a:ln w="50760">
              <a:solidFill>
                <a:srgbClr val="000000"/>
              </a:solidFill>
              <a:miter lim="800000"/>
              <a:headEnd/>
              <a:tailEnd/>
            </a:ln>
            <a:effectLst/>
          </p:spPr>
          <p:txBody>
            <a:bodyPr/>
            <a:lstStyle/>
            <a:p>
              <a:endParaRPr lang="en-US"/>
            </a:p>
          </p:txBody>
        </p:sp>
        <p:sp>
          <p:nvSpPr>
            <p:cNvPr id="10287" name="Rectangle 47"/>
            <p:cNvSpPr>
              <a:spLocks noChangeArrowheads="1"/>
            </p:cNvSpPr>
            <p:nvPr/>
          </p:nvSpPr>
          <p:spPr bwMode="auto">
            <a:xfrm>
              <a:off x="4496" y="1730"/>
              <a:ext cx="38" cy="39"/>
            </a:xfrm>
            <a:prstGeom prst="rect">
              <a:avLst/>
            </a:prstGeom>
            <a:solidFill>
              <a:srgbClr val="000000"/>
            </a:solidFill>
            <a:ln w="12600">
              <a:solidFill>
                <a:srgbClr val="000000"/>
              </a:solidFill>
              <a:miter lim="800000"/>
              <a:headEnd/>
              <a:tailEnd/>
            </a:ln>
            <a:effectLst/>
          </p:spPr>
          <p:txBody>
            <a:bodyPr wrap="none" anchor="ctr"/>
            <a:lstStyle/>
            <a:p>
              <a:endParaRPr lang="en-US"/>
            </a:p>
          </p:txBody>
        </p:sp>
        <p:sp>
          <p:nvSpPr>
            <p:cNvPr id="10288" name="Line 48"/>
            <p:cNvSpPr>
              <a:spLocks noChangeShapeType="1"/>
            </p:cNvSpPr>
            <p:nvPr/>
          </p:nvSpPr>
          <p:spPr bwMode="auto">
            <a:xfrm>
              <a:off x="4495" y="1703"/>
              <a:ext cx="1" cy="101"/>
            </a:xfrm>
            <a:prstGeom prst="line">
              <a:avLst/>
            </a:prstGeom>
            <a:noFill/>
            <a:ln w="50760">
              <a:solidFill>
                <a:srgbClr val="000000"/>
              </a:solidFill>
              <a:miter lim="800000"/>
              <a:headEnd/>
              <a:tailEnd/>
            </a:ln>
            <a:effectLst/>
          </p:spPr>
          <p:txBody>
            <a:bodyPr/>
            <a:lstStyle/>
            <a:p>
              <a:endParaRPr lang="en-US"/>
            </a:p>
          </p:txBody>
        </p:sp>
      </p:grpSp>
      <p:sp>
        <p:nvSpPr>
          <p:cNvPr id="10289" name="Rectangle 49"/>
          <p:cNvSpPr>
            <a:spLocks noChangeArrowheads="1"/>
          </p:cNvSpPr>
          <p:nvPr/>
        </p:nvSpPr>
        <p:spPr bwMode="auto">
          <a:xfrm>
            <a:off x="7372350" y="3530600"/>
            <a:ext cx="292100" cy="111125"/>
          </a:xfrm>
          <a:prstGeom prst="rect">
            <a:avLst/>
          </a:prstGeom>
          <a:solidFill>
            <a:srgbClr val="000000"/>
          </a:solidFill>
          <a:ln w="12600">
            <a:solidFill>
              <a:srgbClr val="000000"/>
            </a:solidFill>
            <a:miter lim="800000"/>
            <a:headEnd/>
            <a:tailEnd/>
          </a:ln>
          <a:effectLst/>
        </p:spPr>
        <p:txBody>
          <a:bodyPr wrap="none" anchor="ctr"/>
          <a:lstStyle/>
          <a:p>
            <a:endParaRPr lang="en-US"/>
          </a:p>
        </p:txBody>
      </p:sp>
      <p:grpSp>
        <p:nvGrpSpPr>
          <p:cNvPr id="7" name="Group 50"/>
          <p:cNvGrpSpPr>
            <a:grpSpLocks/>
          </p:cNvGrpSpPr>
          <p:nvPr/>
        </p:nvGrpSpPr>
        <p:grpSpPr bwMode="auto">
          <a:xfrm>
            <a:off x="7672388" y="2703513"/>
            <a:ext cx="241300" cy="158750"/>
            <a:chOff x="4833" y="1703"/>
            <a:chExt cx="152" cy="100"/>
          </a:xfrm>
        </p:grpSpPr>
        <p:sp>
          <p:nvSpPr>
            <p:cNvPr id="10291" name="Oval 51"/>
            <p:cNvSpPr>
              <a:spLocks noChangeArrowheads="1"/>
            </p:cNvSpPr>
            <p:nvPr/>
          </p:nvSpPr>
          <p:spPr bwMode="auto">
            <a:xfrm>
              <a:off x="4873" y="1707"/>
              <a:ext cx="82" cy="97"/>
            </a:xfrm>
            <a:prstGeom prst="ellipse">
              <a:avLst/>
            </a:prstGeom>
            <a:solidFill>
              <a:srgbClr val="000000"/>
            </a:solidFill>
            <a:ln w="12600">
              <a:solidFill>
                <a:srgbClr val="000000"/>
              </a:solidFill>
              <a:miter lim="800000"/>
              <a:headEnd/>
              <a:tailEnd/>
            </a:ln>
            <a:effectLst/>
          </p:spPr>
          <p:txBody>
            <a:bodyPr wrap="none" anchor="ctr"/>
            <a:lstStyle/>
            <a:p>
              <a:endParaRPr lang="en-US"/>
            </a:p>
          </p:txBody>
        </p:sp>
        <p:sp>
          <p:nvSpPr>
            <p:cNvPr id="10292" name="Rectangle 52"/>
            <p:cNvSpPr>
              <a:spLocks noChangeArrowheads="1"/>
            </p:cNvSpPr>
            <p:nvPr/>
          </p:nvSpPr>
          <p:spPr bwMode="auto">
            <a:xfrm>
              <a:off x="4833" y="1728"/>
              <a:ext cx="48" cy="48"/>
            </a:xfrm>
            <a:prstGeom prst="rect">
              <a:avLst/>
            </a:prstGeom>
            <a:solidFill>
              <a:srgbClr val="000000"/>
            </a:solidFill>
            <a:ln w="12600">
              <a:solidFill>
                <a:srgbClr val="000000"/>
              </a:solidFill>
              <a:miter lim="800000"/>
              <a:headEnd/>
              <a:tailEnd/>
            </a:ln>
            <a:effectLst/>
          </p:spPr>
          <p:txBody>
            <a:bodyPr wrap="none" anchor="ctr"/>
            <a:lstStyle/>
            <a:p>
              <a:endParaRPr lang="en-US"/>
            </a:p>
          </p:txBody>
        </p:sp>
        <p:sp>
          <p:nvSpPr>
            <p:cNvPr id="10293" name="Line 53"/>
            <p:cNvSpPr>
              <a:spLocks noChangeShapeType="1"/>
            </p:cNvSpPr>
            <p:nvPr/>
          </p:nvSpPr>
          <p:spPr bwMode="auto">
            <a:xfrm>
              <a:off x="4853" y="1703"/>
              <a:ext cx="1" cy="101"/>
            </a:xfrm>
            <a:prstGeom prst="line">
              <a:avLst/>
            </a:prstGeom>
            <a:noFill/>
            <a:ln w="50760">
              <a:solidFill>
                <a:srgbClr val="000000"/>
              </a:solidFill>
              <a:miter lim="800000"/>
              <a:headEnd/>
              <a:tailEnd/>
            </a:ln>
            <a:effectLst/>
          </p:spPr>
          <p:txBody>
            <a:bodyPr/>
            <a:lstStyle/>
            <a:p>
              <a:endParaRPr lang="en-US"/>
            </a:p>
          </p:txBody>
        </p:sp>
        <p:sp>
          <p:nvSpPr>
            <p:cNvPr id="10294" name="Rectangle 54"/>
            <p:cNvSpPr>
              <a:spLocks noChangeArrowheads="1"/>
            </p:cNvSpPr>
            <p:nvPr/>
          </p:nvSpPr>
          <p:spPr bwMode="auto">
            <a:xfrm>
              <a:off x="4946" y="1730"/>
              <a:ext cx="37" cy="39"/>
            </a:xfrm>
            <a:prstGeom prst="rect">
              <a:avLst/>
            </a:prstGeom>
            <a:solidFill>
              <a:srgbClr val="000000"/>
            </a:solidFill>
            <a:ln w="12600">
              <a:solidFill>
                <a:srgbClr val="000000"/>
              </a:solidFill>
              <a:miter lim="800000"/>
              <a:headEnd/>
              <a:tailEnd/>
            </a:ln>
            <a:effectLst/>
          </p:spPr>
          <p:txBody>
            <a:bodyPr wrap="none" anchor="ctr"/>
            <a:lstStyle/>
            <a:p>
              <a:endParaRPr lang="en-US"/>
            </a:p>
          </p:txBody>
        </p:sp>
        <p:sp>
          <p:nvSpPr>
            <p:cNvPr id="10295" name="Line 55"/>
            <p:cNvSpPr>
              <a:spLocks noChangeShapeType="1"/>
            </p:cNvSpPr>
            <p:nvPr/>
          </p:nvSpPr>
          <p:spPr bwMode="auto">
            <a:xfrm>
              <a:off x="4985" y="1703"/>
              <a:ext cx="1" cy="101"/>
            </a:xfrm>
            <a:prstGeom prst="line">
              <a:avLst/>
            </a:prstGeom>
            <a:noFill/>
            <a:ln w="50760">
              <a:solidFill>
                <a:srgbClr val="000000"/>
              </a:solidFill>
              <a:miter lim="800000"/>
              <a:headEnd/>
              <a:tailEnd/>
            </a:ln>
            <a:effectLst/>
          </p:spPr>
          <p:txBody>
            <a:bodyPr/>
            <a:lstStyle/>
            <a:p>
              <a:endParaRPr lang="en-US"/>
            </a:p>
          </p:txBody>
        </p:sp>
      </p:grpSp>
      <p:sp>
        <p:nvSpPr>
          <p:cNvPr id="10296" name="Text Box 56"/>
          <p:cNvSpPr txBox="1">
            <a:spLocks noChangeArrowheads="1"/>
          </p:cNvSpPr>
          <p:nvPr/>
        </p:nvSpPr>
        <p:spPr bwMode="auto">
          <a:xfrm>
            <a:off x="5597525" y="5435600"/>
            <a:ext cx="1658938" cy="1006475"/>
          </a:xfrm>
          <a:prstGeom prst="rect">
            <a:avLst/>
          </a:prstGeom>
          <a:noFill/>
          <a:ln w="9525">
            <a:noFill/>
            <a:round/>
            <a:headEnd/>
            <a:tailEnd/>
          </a:ln>
          <a:effectLst/>
        </p:spPr>
        <p:txBody>
          <a:bodyPr wrap="none" lIns="90000" tIns="46800" rIns="90000" bIns="46800">
            <a:spAutoFit/>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200" b="1">
                <a:solidFill>
                  <a:srgbClr val="000000"/>
                </a:solidFill>
                <a:cs typeface="Arial" pitchFamily="34" charset="0"/>
              </a:rPr>
              <a:t>Low Pressure Lines</a:t>
            </a: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1200" b="1">
              <a:solidFill>
                <a:srgbClr val="000000"/>
              </a:solidFill>
              <a:cs typeface="Arial" pitchFamily="34" charset="0"/>
            </a:endParaRP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200" b="1">
                <a:solidFill>
                  <a:srgbClr val="000000"/>
                </a:solidFill>
                <a:cs typeface="Arial" pitchFamily="34" charset="0"/>
              </a:rPr>
              <a:t>High Pressure Lines</a:t>
            </a: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1200" b="1">
              <a:solidFill>
                <a:srgbClr val="000000"/>
              </a:solidFill>
              <a:cs typeface="Arial" pitchFamily="34" charset="0"/>
            </a:endParaRP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200" b="1">
                <a:solidFill>
                  <a:srgbClr val="000000"/>
                </a:solidFill>
                <a:cs typeface="Arial" pitchFamily="34" charset="0"/>
              </a:rPr>
              <a:t>Control/Data Cables</a:t>
            </a:r>
          </a:p>
        </p:txBody>
      </p:sp>
      <p:sp>
        <p:nvSpPr>
          <p:cNvPr id="10297" name="Line 57"/>
          <p:cNvSpPr>
            <a:spLocks noChangeShapeType="1"/>
          </p:cNvSpPr>
          <p:nvPr/>
        </p:nvSpPr>
        <p:spPr bwMode="auto">
          <a:xfrm flipH="1">
            <a:off x="4994275" y="5568950"/>
            <a:ext cx="533400" cy="1588"/>
          </a:xfrm>
          <a:prstGeom prst="line">
            <a:avLst/>
          </a:prstGeom>
          <a:noFill/>
          <a:ln w="28440">
            <a:solidFill>
              <a:srgbClr val="0033CC"/>
            </a:solidFill>
            <a:miter lim="800000"/>
            <a:headEnd/>
            <a:tailEnd/>
          </a:ln>
          <a:effectLst/>
        </p:spPr>
        <p:txBody>
          <a:bodyPr/>
          <a:lstStyle/>
          <a:p>
            <a:endParaRPr lang="en-US"/>
          </a:p>
        </p:txBody>
      </p:sp>
      <p:sp>
        <p:nvSpPr>
          <p:cNvPr id="10298" name="Line 58"/>
          <p:cNvSpPr>
            <a:spLocks noChangeShapeType="1"/>
          </p:cNvSpPr>
          <p:nvPr/>
        </p:nvSpPr>
        <p:spPr bwMode="auto">
          <a:xfrm flipH="1">
            <a:off x="4994275" y="5937250"/>
            <a:ext cx="533400" cy="1588"/>
          </a:xfrm>
          <a:prstGeom prst="line">
            <a:avLst/>
          </a:prstGeom>
          <a:noFill/>
          <a:ln w="19080">
            <a:solidFill>
              <a:srgbClr val="FF0000"/>
            </a:solidFill>
            <a:miter lim="800000"/>
            <a:headEnd/>
            <a:tailEnd/>
          </a:ln>
          <a:effectLst/>
        </p:spPr>
        <p:txBody>
          <a:bodyPr/>
          <a:lstStyle/>
          <a:p>
            <a:endParaRPr lang="en-US"/>
          </a:p>
        </p:txBody>
      </p:sp>
      <p:sp>
        <p:nvSpPr>
          <p:cNvPr id="10299" name="Line 59"/>
          <p:cNvSpPr>
            <a:spLocks noChangeShapeType="1"/>
          </p:cNvSpPr>
          <p:nvPr/>
        </p:nvSpPr>
        <p:spPr bwMode="auto">
          <a:xfrm flipH="1">
            <a:off x="4994275" y="6291263"/>
            <a:ext cx="533400" cy="1587"/>
          </a:xfrm>
          <a:prstGeom prst="line">
            <a:avLst/>
          </a:prstGeom>
          <a:noFill/>
          <a:ln w="9360">
            <a:solidFill>
              <a:srgbClr val="000000"/>
            </a:solidFill>
            <a:prstDash val="dash"/>
            <a:miter lim="800000"/>
            <a:headEnd/>
            <a:tailEnd/>
          </a:ln>
          <a:effectLst/>
        </p:spPr>
        <p:txBody>
          <a:bodyPr/>
          <a:lstStyle/>
          <a:p>
            <a:endParaRPr lang="en-US"/>
          </a:p>
        </p:txBody>
      </p:sp>
      <p:grpSp>
        <p:nvGrpSpPr>
          <p:cNvPr id="8" name="Group 60"/>
          <p:cNvGrpSpPr>
            <a:grpSpLocks/>
          </p:cNvGrpSpPr>
          <p:nvPr/>
        </p:nvGrpSpPr>
        <p:grpSpPr bwMode="auto">
          <a:xfrm>
            <a:off x="4205288" y="1546225"/>
            <a:ext cx="2108200" cy="3427413"/>
            <a:chOff x="2649" y="974"/>
            <a:chExt cx="1328" cy="2159"/>
          </a:xfrm>
        </p:grpSpPr>
        <p:sp>
          <p:nvSpPr>
            <p:cNvPr id="10301" name="Line 61"/>
            <p:cNvSpPr>
              <a:spLocks noChangeShapeType="1"/>
            </p:cNvSpPr>
            <p:nvPr/>
          </p:nvSpPr>
          <p:spPr bwMode="auto">
            <a:xfrm>
              <a:off x="2856" y="2054"/>
              <a:ext cx="1039" cy="1"/>
            </a:xfrm>
            <a:prstGeom prst="line">
              <a:avLst/>
            </a:prstGeom>
            <a:noFill/>
            <a:ln w="28440">
              <a:solidFill>
                <a:srgbClr val="0033CC"/>
              </a:solidFill>
              <a:miter lim="800000"/>
              <a:headEnd/>
              <a:tailEnd/>
            </a:ln>
            <a:effectLst/>
          </p:spPr>
          <p:txBody>
            <a:bodyPr/>
            <a:lstStyle/>
            <a:p>
              <a:endParaRPr lang="en-US"/>
            </a:p>
          </p:txBody>
        </p:sp>
        <p:sp>
          <p:nvSpPr>
            <p:cNvPr id="10302" name="Line 62"/>
            <p:cNvSpPr>
              <a:spLocks noChangeShapeType="1"/>
            </p:cNvSpPr>
            <p:nvPr/>
          </p:nvSpPr>
          <p:spPr bwMode="auto">
            <a:xfrm flipV="1">
              <a:off x="3065" y="1927"/>
              <a:ext cx="1" cy="130"/>
            </a:xfrm>
            <a:prstGeom prst="line">
              <a:avLst/>
            </a:prstGeom>
            <a:noFill/>
            <a:ln w="19080">
              <a:solidFill>
                <a:srgbClr val="0033CC"/>
              </a:solidFill>
              <a:miter lim="800000"/>
              <a:headEnd/>
              <a:tailEnd type="triangle" w="med" len="med"/>
            </a:ln>
            <a:effectLst/>
          </p:spPr>
          <p:txBody>
            <a:bodyPr/>
            <a:lstStyle/>
            <a:p>
              <a:endParaRPr lang="en-US"/>
            </a:p>
          </p:txBody>
        </p:sp>
        <p:sp>
          <p:nvSpPr>
            <p:cNvPr id="10303" name="Line 63"/>
            <p:cNvSpPr>
              <a:spLocks noChangeShapeType="1"/>
            </p:cNvSpPr>
            <p:nvPr/>
          </p:nvSpPr>
          <p:spPr bwMode="auto">
            <a:xfrm flipV="1">
              <a:off x="3065" y="1886"/>
              <a:ext cx="1" cy="128"/>
            </a:xfrm>
            <a:prstGeom prst="line">
              <a:avLst/>
            </a:prstGeom>
            <a:noFill/>
            <a:ln w="19080">
              <a:solidFill>
                <a:srgbClr val="0033CC"/>
              </a:solidFill>
              <a:miter lim="800000"/>
              <a:headEnd/>
              <a:tailEnd/>
            </a:ln>
            <a:effectLst/>
          </p:spPr>
          <p:txBody>
            <a:bodyPr/>
            <a:lstStyle/>
            <a:p>
              <a:endParaRPr lang="en-US"/>
            </a:p>
          </p:txBody>
        </p:sp>
        <p:sp>
          <p:nvSpPr>
            <p:cNvPr id="10304" name="Line 64"/>
            <p:cNvSpPr>
              <a:spLocks noChangeShapeType="1"/>
            </p:cNvSpPr>
            <p:nvPr/>
          </p:nvSpPr>
          <p:spPr bwMode="auto">
            <a:xfrm flipV="1">
              <a:off x="3437" y="1927"/>
              <a:ext cx="1" cy="130"/>
            </a:xfrm>
            <a:prstGeom prst="line">
              <a:avLst/>
            </a:prstGeom>
            <a:noFill/>
            <a:ln w="19080">
              <a:solidFill>
                <a:srgbClr val="0033CC"/>
              </a:solidFill>
              <a:miter lim="800000"/>
              <a:headEnd/>
              <a:tailEnd type="triangle" w="med" len="med"/>
            </a:ln>
            <a:effectLst/>
          </p:spPr>
          <p:txBody>
            <a:bodyPr/>
            <a:lstStyle/>
            <a:p>
              <a:endParaRPr lang="en-US"/>
            </a:p>
          </p:txBody>
        </p:sp>
        <p:sp>
          <p:nvSpPr>
            <p:cNvPr id="10305" name="Line 65"/>
            <p:cNvSpPr>
              <a:spLocks noChangeShapeType="1"/>
            </p:cNvSpPr>
            <p:nvPr/>
          </p:nvSpPr>
          <p:spPr bwMode="auto">
            <a:xfrm flipV="1">
              <a:off x="3438" y="1886"/>
              <a:ext cx="1" cy="128"/>
            </a:xfrm>
            <a:prstGeom prst="line">
              <a:avLst/>
            </a:prstGeom>
            <a:noFill/>
            <a:ln w="19080">
              <a:solidFill>
                <a:srgbClr val="0033CC"/>
              </a:solidFill>
              <a:miter lim="800000"/>
              <a:headEnd/>
              <a:tailEnd/>
            </a:ln>
            <a:effectLst/>
          </p:spPr>
          <p:txBody>
            <a:bodyPr/>
            <a:lstStyle/>
            <a:p>
              <a:endParaRPr lang="en-US"/>
            </a:p>
          </p:txBody>
        </p:sp>
        <p:sp>
          <p:nvSpPr>
            <p:cNvPr id="10306" name="Line 66"/>
            <p:cNvSpPr>
              <a:spLocks noChangeShapeType="1"/>
            </p:cNvSpPr>
            <p:nvPr/>
          </p:nvSpPr>
          <p:spPr bwMode="auto">
            <a:xfrm flipV="1">
              <a:off x="3811" y="1927"/>
              <a:ext cx="1" cy="130"/>
            </a:xfrm>
            <a:prstGeom prst="line">
              <a:avLst/>
            </a:prstGeom>
            <a:noFill/>
            <a:ln w="19080">
              <a:solidFill>
                <a:srgbClr val="0033CC"/>
              </a:solidFill>
              <a:miter lim="800000"/>
              <a:headEnd/>
              <a:tailEnd type="triangle" w="med" len="med"/>
            </a:ln>
            <a:effectLst/>
          </p:spPr>
          <p:txBody>
            <a:bodyPr/>
            <a:lstStyle/>
            <a:p>
              <a:endParaRPr lang="en-US"/>
            </a:p>
          </p:txBody>
        </p:sp>
        <p:sp>
          <p:nvSpPr>
            <p:cNvPr id="10307" name="Line 67"/>
            <p:cNvSpPr>
              <a:spLocks noChangeShapeType="1"/>
            </p:cNvSpPr>
            <p:nvPr/>
          </p:nvSpPr>
          <p:spPr bwMode="auto">
            <a:xfrm flipV="1">
              <a:off x="3812" y="1886"/>
              <a:ext cx="1" cy="128"/>
            </a:xfrm>
            <a:prstGeom prst="line">
              <a:avLst/>
            </a:prstGeom>
            <a:noFill/>
            <a:ln w="19080">
              <a:solidFill>
                <a:srgbClr val="0033CC"/>
              </a:solidFill>
              <a:miter lim="800000"/>
              <a:headEnd/>
              <a:tailEnd/>
            </a:ln>
            <a:effectLst/>
          </p:spPr>
          <p:txBody>
            <a:bodyPr/>
            <a:lstStyle/>
            <a:p>
              <a:endParaRPr lang="en-US"/>
            </a:p>
          </p:txBody>
        </p:sp>
        <p:sp>
          <p:nvSpPr>
            <p:cNvPr id="10308" name="Line 68"/>
            <p:cNvSpPr>
              <a:spLocks noChangeShapeType="1"/>
            </p:cNvSpPr>
            <p:nvPr/>
          </p:nvSpPr>
          <p:spPr bwMode="auto">
            <a:xfrm>
              <a:off x="3854" y="2054"/>
              <a:ext cx="1" cy="124"/>
            </a:xfrm>
            <a:prstGeom prst="line">
              <a:avLst/>
            </a:prstGeom>
            <a:noFill/>
            <a:ln w="19080">
              <a:solidFill>
                <a:srgbClr val="0033CC"/>
              </a:solidFill>
              <a:miter lim="800000"/>
              <a:headEnd/>
              <a:tailEnd type="triangle" w="med" len="med"/>
            </a:ln>
            <a:effectLst/>
          </p:spPr>
          <p:txBody>
            <a:bodyPr/>
            <a:lstStyle/>
            <a:p>
              <a:endParaRPr lang="en-US"/>
            </a:p>
          </p:txBody>
        </p:sp>
        <p:sp>
          <p:nvSpPr>
            <p:cNvPr id="10309" name="Line 69"/>
            <p:cNvSpPr>
              <a:spLocks noChangeShapeType="1"/>
            </p:cNvSpPr>
            <p:nvPr/>
          </p:nvSpPr>
          <p:spPr bwMode="auto">
            <a:xfrm>
              <a:off x="3853" y="2094"/>
              <a:ext cx="1" cy="126"/>
            </a:xfrm>
            <a:prstGeom prst="line">
              <a:avLst/>
            </a:prstGeom>
            <a:noFill/>
            <a:ln w="19080">
              <a:solidFill>
                <a:srgbClr val="0033CC"/>
              </a:solidFill>
              <a:miter lim="800000"/>
              <a:headEnd/>
              <a:tailEnd/>
            </a:ln>
            <a:effectLst/>
          </p:spPr>
          <p:txBody>
            <a:bodyPr/>
            <a:lstStyle/>
            <a:p>
              <a:endParaRPr lang="en-US"/>
            </a:p>
          </p:txBody>
        </p:sp>
        <p:sp>
          <p:nvSpPr>
            <p:cNvPr id="10310" name="Line 70"/>
            <p:cNvSpPr>
              <a:spLocks noChangeShapeType="1"/>
            </p:cNvSpPr>
            <p:nvPr/>
          </p:nvSpPr>
          <p:spPr bwMode="auto">
            <a:xfrm>
              <a:off x="3480" y="2054"/>
              <a:ext cx="1" cy="124"/>
            </a:xfrm>
            <a:prstGeom prst="line">
              <a:avLst/>
            </a:prstGeom>
            <a:noFill/>
            <a:ln w="19080">
              <a:solidFill>
                <a:srgbClr val="0033CC"/>
              </a:solidFill>
              <a:miter lim="800000"/>
              <a:headEnd/>
              <a:tailEnd type="triangle" w="med" len="med"/>
            </a:ln>
            <a:effectLst/>
          </p:spPr>
          <p:txBody>
            <a:bodyPr/>
            <a:lstStyle/>
            <a:p>
              <a:endParaRPr lang="en-US"/>
            </a:p>
          </p:txBody>
        </p:sp>
        <p:sp>
          <p:nvSpPr>
            <p:cNvPr id="10311" name="Line 71"/>
            <p:cNvSpPr>
              <a:spLocks noChangeShapeType="1"/>
            </p:cNvSpPr>
            <p:nvPr/>
          </p:nvSpPr>
          <p:spPr bwMode="auto">
            <a:xfrm>
              <a:off x="3479" y="2094"/>
              <a:ext cx="1" cy="126"/>
            </a:xfrm>
            <a:prstGeom prst="line">
              <a:avLst/>
            </a:prstGeom>
            <a:noFill/>
            <a:ln w="19080">
              <a:solidFill>
                <a:srgbClr val="0033CC"/>
              </a:solidFill>
              <a:miter lim="800000"/>
              <a:headEnd/>
              <a:tailEnd/>
            </a:ln>
            <a:effectLst/>
          </p:spPr>
          <p:txBody>
            <a:bodyPr/>
            <a:lstStyle/>
            <a:p>
              <a:endParaRPr lang="en-US"/>
            </a:p>
          </p:txBody>
        </p:sp>
        <p:sp>
          <p:nvSpPr>
            <p:cNvPr id="10312" name="Line 72"/>
            <p:cNvSpPr>
              <a:spLocks noChangeShapeType="1"/>
            </p:cNvSpPr>
            <p:nvPr/>
          </p:nvSpPr>
          <p:spPr bwMode="auto">
            <a:xfrm>
              <a:off x="3106" y="2054"/>
              <a:ext cx="1" cy="124"/>
            </a:xfrm>
            <a:prstGeom prst="line">
              <a:avLst/>
            </a:prstGeom>
            <a:noFill/>
            <a:ln w="19080">
              <a:solidFill>
                <a:srgbClr val="0033CC"/>
              </a:solidFill>
              <a:miter lim="800000"/>
              <a:headEnd/>
              <a:tailEnd type="triangle" w="med" len="med"/>
            </a:ln>
            <a:effectLst/>
          </p:spPr>
          <p:txBody>
            <a:bodyPr/>
            <a:lstStyle/>
            <a:p>
              <a:endParaRPr lang="en-US"/>
            </a:p>
          </p:txBody>
        </p:sp>
        <p:sp>
          <p:nvSpPr>
            <p:cNvPr id="10313" name="Line 73"/>
            <p:cNvSpPr>
              <a:spLocks noChangeShapeType="1"/>
            </p:cNvSpPr>
            <p:nvPr/>
          </p:nvSpPr>
          <p:spPr bwMode="auto">
            <a:xfrm>
              <a:off x="3105" y="2094"/>
              <a:ext cx="1" cy="126"/>
            </a:xfrm>
            <a:prstGeom prst="line">
              <a:avLst/>
            </a:prstGeom>
            <a:noFill/>
            <a:ln w="19080">
              <a:solidFill>
                <a:srgbClr val="0033CC"/>
              </a:solidFill>
              <a:miter lim="800000"/>
              <a:headEnd/>
              <a:tailEnd/>
            </a:ln>
            <a:effectLst/>
          </p:spPr>
          <p:txBody>
            <a:bodyPr/>
            <a:lstStyle/>
            <a:p>
              <a:endParaRPr lang="en-US"/>
            </a:p>
          </p:txBody>
        </p:sp>
        <p:sp>
          <p:nvSpPr>
            <p:cNvPr id="10314" name="Line 74"/>
            <p:cNvSpPr>
              <a:spLocks noChangeShapeType="1"/>
            </p:cNvSpPr>
            <p:nvPr/>
          </p:nvSpPr>
          <p:spPr bwMode="auto">
            <a:xfrm>
              <a:off x="2649" y="1929"/>
              <a:ext cx="166" cy="1"/>
            </a:xfrm>
            <a:prstGeom prst="line">
              <a:avLst/>
            </a:prstGeom>
            <a:noFill/>
            <a:ln w="19080">
              <a:solidFill>
                <a:srgbClr val="0033CC"/>
              </a:solidFill>
              <a:miter lim="800000"/>
              <a:headEnd/>
              <a:tailEnd type="triangle" w="med" len="med"/>
            </a:ln>
            <a:effectLst/>
          </p:spPr>
          <p:txBody>
            <a:bodyPr/>
            <a:lstStyle/>
            <a:p>
              <a:endParaRPr lang="en-US"/>
            </a:p>
          </p:txBody>
        </p:sp>
        <p:sp>
          <p:nvSpPr>
            <p:cNvPr id="10315" name="Line 75"/>
            <p:cNvSpPr>
              <a:spLocks noChangeShapeType="1"/>
            </p:cNvSpPr>
            <p:nvPr/>
          </p:nvSpPr>
          <p:spPr bwMode="auto">
            <a:xfrm>
              <a:off x="2649" y="2012"/>
              <a:ext cx="166" cy="1"/>
            </a:xfrm>
            <a:prstGeom prst="line">
              <a:avLst/>
            </a:prstGeom>
            <a:noFill/>
            <a:ln w="19080">
              <a:solidFill>
                <a:srgbClr val="0033CC"/>
              </a:solidFill>
              <a:miter lim="800000"/>
              <a:headEnd/>
              <a:tailEnd type="triangle" w="med" len="med"/>
            </a:ln>
            <a:effectLst/>
          </p:spPr>
          <p:txBody>
            <a:bodyPr/>
            <a:lstStyle/>
            <a:p>
              <a:endParaRPr lang="en-US"/>
            </a:p>
          </p:txBody>
        </p:sp>
        <p:sp>
          <p:nvSpPr>
            <p:cNvPr id="10316" name="Line 76"/>
            <p:cNvSpPr>
              <a:spLocks noChangeShapeType="1"/>
            </p:cNvSpPr>
            <p:nvPr/>
          </p:nvSpPr>
          <p:spPr bwMode="auto">
            <a:xfrm>
              <a:off x="2649" y="2095"/>
              <a:ext cx="166" cy="1"/>
            </a:xfrm>
            <a:prstGeom prst="line">
              <a:avLst/>
            </a:prstGeom>
            <a:noFill/>
            <a:ln w="19080">
              <a:solidFill>
                <a:srgbClr val="0033CC"/>
              </a:solidFill>
              <a:miter lim="800000"/>
              <a:headEnd/>
              <a:tailEnd type="triangle" w="med" len="med"/>
            </a:ln>
            <a:effectLst/>
          </p:spPr>
          <p:txBody>
            <a:bodyPr/>
            <a:lstStyle/>
            <a:p>
              <a:endParaRPr lang="en-US"/>
            </a:p>
          </p:txBody>
        </p:sp>
        <p:sp>
          <p:nvSpPr>
            <p:cNvPr id="10317" name="Line 77"/>
            <p:cNvSpPr>
              <a:spLocks noChangeShapeType="1"/>
            </p:cNvSpPr>
            <p:nvPr/>
          </p:nvSpPr>
          <p:spPr bwMode="auto">
            <a:xfrm>
              <a:off x="2649" y="2178"/>
              <a:ext cx="166" cy="1"/>
            </a:xfrm>
            <a:prstGeom prst="line">
              <a:avLst/>
            </a:prstGeom>
            <a:noFill/>
            <a:ln w="19080">
              <a:solidFill>
                <a:srgbClr val="0033CC"/>
              </a:solidFill>
              <a:miter lim="800000"/>
              <a:headEnd/>
              <a:tailEnd type="triangle" w="med" len="med"/>
            </a:ln>
            <a:effectLst/>
          </p:spPr>
          <p:txBody>
            <a:bodyPr/>
            <a:lstStyle/>
            <a:p>
              <a:endParaRPr lang="en-US"/>
            </a:p>
          </p:txBody>
        </p:sp>
        <p:sp>
          <p:nvSpPr>
            <p:cNvPr id="10318" name="Rectangle 78"/>
            <p:cNvSpPr>
              <a:spLocks noChangeArrowheads="1"/>
            </p:cNvSpPr>
            <p:nvPr/>
          </p:nvSpPr>
          <p:spPr bwMode="auto">
            <a:xfrm>
              <a:off x="3314" y="974"/>
              <a:ext cx="291" cy="914"/>
            </a:xfrm>
            <a:prstGeom prst="rect">
              <a:avLst/>
            </a:prstGeom>
            <a:solidFill>
              <a:srgbClr val="EAAB00"/>
            </a:solidFill>
            <a:ln w="9360">
              <a:solidFill>
                <a:srgbClr val="000000"/>
              </a:solidFill>
              <a:miter lim="800000"/>
              <a:headEnd/>
              <a:tailEnd/>
            </a:ln>
            <a:effectLst/>
          </p:spPr>
          <p:txBody>
            <a:bodyPr wrap="none" anchor="ctr"/>
            <a:lstStyle/>
            <a:p>
              <a:endParaRPr lang="en-US"/>
            </a:p>
          </p:txBody>
        </p:sp>
        <p:sp>
          <p:nvSpPr>
            <p:cNvPr id="10319" name="Rectangle 79"/>
            <p:cNvSpPr>
              <a:spLocks noChangeArrowheads="1"/>
            </p:cNvSpPr>
            <p:nvPr/>
          </p:nvSpPr>
          <p:spPr bwMode="auto">
            <a:xfrm>
              <a:off x="3314" y="2220"/>
              <a:ext cx="291" cy="914"/>
            </a:xfrm>
            <a:prstGeom prst="rect">
              <a:avLst/>
            </a:prstGeom>
            <a:solidFill>
              <a:srgbClr val="EAAB00"/>
            </a:solidFill>
            <a:ln w="9360">
              <a:solidFill>
                <a:srgbClr val="000000"/>
              </a:solidFill>
              <a:miter lim="800000"/>
              <a:headEnd/>
              <a:tailEnd/>
            </a:ln>
            <a:effectLst/>
          </p:spPr>
          <p:txBody>
            <a:bodyPr wrap="none" anchor="ctr"/>
            <a:lstStyle/>
            <a:p>
              <a:endParaRPr lang="en-US"/>
            </a:p>
          </p:txBody>
        </p:sp>
        <p:sp>
          <p:nvSpPr>
            <p:cNvPr id="10320" name="Rectangle 80"/>
            <p:cNvSpPr>
              <a:spLocks noChangeArrowheads="1"/>
            </p:cNvSpPr>
            <p:nvPr/>
          </p:nvSpPr>
          <p:spPr bwMode="auto">
            <a:xfrm>
              <a:off x="2940" y="2220"/>
              <a:ext cx="291" cy="914"/>
            </a:xfrm>
            <a:prstGeom prst="rect">
              <a:avLst/>
            </a:prstGeom>
            <a:solidFill>
              <a:srgbClr val="EAAB00"/>
            </a:solidFill>
            <a:ln w="9360">
              <a:solidFill>
                <a:srgbClr val="000000"/>
              </a:solidFill>
              <a:miter lim="800000"/>
              <a:headEnd/>
              <a:tailEnd/>
            </a:ln>
            <a:effectLst/>
          </p:spPr>
          <p:txBody>
            <a:bodyPr wrap="none" anchor="ctr"/>
            <a:lstStyle/>
            <a:p>
              <a:endParaRPr lang="en-US"/>
            </a:p>
          </p:txBody>
        </p:sp>
        <p:sp>
          <p:nvSpPr>
            <p:cNvPr id="10321" name="Rectangle 81"/>
            <p:cNvSpPr>
              <a:spLocks noChangeArrowheads="1"/>
            </p:cNvSpPr>
            <p:nvPr/>
          </p:nvSpPr>
          <p:spPr bwMode="auto">
            <a:xfrm>
              <a:off x="2940" y="974"/>
              <a:ext cx="291" cy="914"/>
            </a:xfrm>
            <a:prstGeom prst="rect">
              <a:avLst/>
            </a:prstGeom>
            <a:solidFill>
              <a:srgbClr val="EAAB00"/>
            </a:solidFill>
            <a:ln w="9360">
              <a:solidFill>
                <a:srgbClr val="000000"/>
              </a:solidFill>
              <a:miter lim="800000"/>
              <a:headEnd/>
              <a:tailEnd/>
            </a:ln>
            <a:effectLst/>
          </p:spPr>
          <p:txBody>
            <a:bodyPr wrap="none" anchor="ctr"/>
            <a:lstStyle/>
            <a:p>
              <a:endParaRPr lang="en-US"/>
            </a:p>
          </p:txBody>
        </p:sp>
        <p:sp>
          <p:nvSpPr>
            <p:cNvPr id="10322" name="Rectangle 82"/>
            <p:cNvSpPr>
              <a:spLocks noChangeArrowheads="1"/>
            </p:cNvSpPr>
            <p:nvPr/>
          </p:nvSpPr>
          <p:spPr bwMode="auto">
            <a:xfrm>
              <a:off x="3688" y="974"/>
              <a:ext cx="290" cy="914"/>
            </a:xfrm>
            <a:prstGeom prst="rect">
              <a:avLst/>
            </a:prstGeom>
            <a:solidFill>
              <a:srgbClr val="EAAB00"/>
            </a:solidFill>
            <a:ln w="9360">
              <a:solidFill>
                <a:srgbClr val="000000"/>
              </a:solidFill>
              <a:miter lim="800000"/>
              <a:headEnd/>
              <a:tailEnd/>
            </a:ln>
            <a:effectLst/>
          </p:spPr>
          <p:txBody>
            <a:bodyPr wrap="none" anchor="ctr"/>
            <a:lstStyle/>
            <a:p>
              <a:endParaRPr lang="en-US"/>
            </a:p>
          </p:txBody>
        </p:sp>
        <p:sp>
          <p:nvSpPr>
            <p:cNvPr id="10323" name="Rectangle 83"/>
            <p:cNvSpPr>
              <a:spLocks noChangeArrowheads="1"/>
            </p:cNvSpPr>
            <p:nvPr/>
          </p:nvSpPr>
          <p:spPr bwMode="auto">
            <a:xfrm>
              <a:off x="3688" y="2220"/>
              <a:ext cx="290" cy="914"/>
            </a:xfrm>
            <a:prstGeom prst="rect">
              <a:avLst/>
            </a:prstGeom>
            <a:solidFill>
              <a:srgbClr val="EAAB00"/>
            </a:solidFill>
            <a:ln w="9360">
              <a:solidFill>
                <a:srgbClr val="000000"/>
              </a:solidFill>
              <a:miter lim="800000"/>
              <a:headEnd/>
              <a:tailEnd/>
            </a:ln>
            <a:effectLst/>
          </p:spPr>
          <p:txBody>
            <a:bodyPr wrap="none" anchor="ctr"/>
            <a:lstStyle/>
            <a:p>
              <a:endParaRPr lang="en-US"/>
            </a:p>
          </p:txBody>
        </p:sp>
        <p:sp>
          <p:nvSpPr>
            <p:cNvPr id="10324" name="Line 84"/>
            <p:cNvSpPr>
              <a:spLocks noChangeShapeType="1"/>
            </p:cNvSpPr>
            <p:nvPr/>
          </p:nvSpPr>
          <p:spPr bwMode="auto">
            <a:xfrm>
              <a:off x="2729" y="1929"/>
              <a:ext cx="125" cy="1"/>
            </a:xfrm>
            <a:prstGeom prst="line">
              <a:avLst/>
            </a:prstGeom>
            <a:noFill/>
            <a:ln w="19080">
              <a:solidFill>
                <a:srgbClr val="0033CC"/>
              </a:solidFill>
              <a:miter lim="800000"/>
              <a:headEnd/>
              <a:tailEnd/>
            </a:ln>
            <a:effectLst/>
          </p:spPr>
          <p:txBody>
            <a:bodyPr/>
            <a:lstStyle/>
            <a:p>
              <a:endParaRPr lang="en-US"/>
            </a:p>
          </p:txBody>
        </p:sp>
        <p:sp>
          <p:nvSpPr>
            <p:cNvPr id="10325" name="Line 85"/>
            <p:cNvSpPr>
              <a:spLocks noChangeShapeType="1"/>
            </p:cNvSpPr>
            <p:nvPr/>
          </p:nvSpPr>
          <p:spPr bwMode="auto">
            <a:xfrm>
              <a:off x="2732" y="2012"/>
              <a:ext cx="125" cy="1"/>
            </a:xfrm>
            <a:prstGeom prst="line">
              <a:avLst/>
            </a:prstGeom>
            <a:noFill/>
            <a:ln w="19080">
              <a:solidFill>
                <a:srgbClr val="0033CC"/>
              </a:solidFill>
              <a:miter lim="800000"/>
              <a:headEnd/>
              <a:tailEnd/>
            </a:ln>
            <a:effectLst/>
          </p:spPr>
          <p:txBody>
            <a:bodyPr/>
            <a:lstStyle/>
            <a:p>
              <a:endParaRPr lang="en-US"/>
            </a:p>
          </p:txBody>
        </p:sp>
        <p:sp>
          <p:nvSpPr>
            <p:cNvPr id="10326" name="Line 86"/>
            <p:cNvSpPr>
              <a:spLocks noChangeShapeType="1"/>
            </p:cNvSpPr>
            <p:nvPr/>
          </p:nvSpPr>
          <p:spPr bwMode="auto">
            <a:xfrm>
              <a:off x="2732" y="2095"/>
              <a:ext cx="125" cy="1"/>
            </a:xfrm>
            <a:prstGeom prst="line">
              <a:avLst/>
            </a:prstGeom>
            <a:noFill/>
            <a:ln w="19080">
              <a:solidFill>
                <a:srgbClr val="0033CC"/>
              </a:solidFill>
              <a:miter lim="800000"/>
              <a:headEnd/>
              <a:tailEnd/>
            </a:ln>
            <a:effectLst/>
          </p:spPr>
          <p:txBody>
            <a:bodyPr/>
            <a:lstStyle/>
            <a:p>
              <a:endParaRPr lang="en-US"/>
            </a:p>
          </p:txBody>
        </p:sp>
        <p:sp>
          <p:nvSpPr>
            <p:cNvPr id="10327" name="Line 87"/>
            <p:cNvSpPr>
              <a:spLocks noChangeShapeType="1"/>
            </p:cNvSpPr>
            <p:nvPr/>
          </p:nvSpPr>
          <p:spPr bwMode="auto">
            <a:xfrm>
              <a:off x="2732" y="2178"/>
              <a:ext cx="125" cy="1"/>
            </a:xfrm>
            <a:prstGeom prst="line">
              <a:avLst/>
            </a:prstGeom>
            <a:noFill/>
            <a:ln w="19080">
              <a:solidFill>
                <a:srgbClr val="0033CC"/>
              </a:solidFill>
              <a:miter lim="800000"/>
              <a:headEnd/>
              <a:tailEnd/>
            </a:ln>
            <a:effectLst/>
          </p:spPr>
          <p:txBody>
            <a:bodyPr/>
            <a:lstStyle/>
            <a:p>
              <a:endParaRPr lang="en-US"/>
            </a:p>
          </p:txBody>
        </p:sp>
        <p:sp>
          <p:nvSpPr>
            <p:cNvPr id="10328" name="Line 88"/>
            <p:cNvSpPr>
              <a:spLocks noChangeShapeType="1"/>
            </p:cNvSpPr>
            <p:nvPr/>
          </p:nvSpPr>
          <p:spPr bwMode="auto">
            <a:xfrm>
              <a:off x="2857" y="1888"/>
              <a:ext cx="1" cy="332"/>
            </a:xfrm>
            <a:prstGeom prst="line">
              <a:avLst/>
            </a:prstGeom>
            <a:noFill/>
            <a:ln w="28440">
              <a:solidFill>
                <a:srgbClr val="0033CC"/>
              </a:solidFill>
              <a:miter lim="800000"/>
              <a:headEnd/>
              <a:tailEnd/>
            </a:ln>
            <a:effectLst/>
          </p:spPr>
          <p:txBody>
            <a:bodyPr/>
            <a:lstStyle/>
            <a:p>
              <a:endParaRPr lang="en-US"/>
            </a:p>
          </p:txBody>
        </p:sp>
        <p:sp>
          <p:nvSpPr>
            <p:cNvPr id="10329" name="Text Box 89"/>
            <p:cNvSpPr txBox="1">
              <a:spLocks noChangeArrowheads="1"/>
            </p:cNvSpPr>
            <p:nvPr/>
          </p:nvSpPr>
          <p:spPr bwMode="auto">
            <a:xfrm>
              <a:off x="3075" y="1464"/>
              <a:ext cx="794" cy="212"/>
            </a:xfrm>
            <a:prstGeom prst="rect">
              <a:avLst/>
            </a:prstGeom>
            <a:solidFill>
              <a:srgbClr val="003EA3">
                <a:alpha val="79999"/>
              </a:srgbClr>
            </a:solidFill>
            <a:ln w="9525">
              <a:noFill/>
              <a:round/>
              <a:headEnd/>
              <a:tailEnd/>
            </a:ln>
            <a:effectLst/>
          </p:spPr>
          <p:txBody>
            <a:bodyPr wrap="none" lIns="90000" tIns="46800" rIns="90000" bIns="46800">
              <a:spAutoFit/>
            </a:bodyP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b="1">
                  <a:solidFill>
                    <a:srgbClr val="FFFFFF"/>
                  </a:solidFill>
                  <a:latin typeface="Calibri" pitchFamily="34" charset="0"/>
                  <a:cs typeface="Arial" pitchFamily="34" charset="0"/>
                </a:rPr>
                <a:t>Frac Pumps</a:t>
              </a:r>
            </a:p>
          </p:txBody>
        </p:sp>
        <p:sp>
          <p:nvSpPr>
            <p:cNvPr id="10330" name="Text Box 90"/>
            <p:cNvSpPr txBox="1">
              <a:spLocks noChangeArrowheads="1"/>
            </p:cNvSpPr>
            <p:nvPr/>
          </p:nvSpPr>
          <p:spPr bwMode="auto">
            <a:xfrm>
              <a:off x="3068" y="2436"/>
              <a:ext cx="794" cy="212"/>
            </a:xfrm>
            <a:prstGeom prst="rect">
              <a:avLst/>
            </a:prstGeom>
            <a:solidFill>
              <a:srgbClr val="003EA3">
                <a:alpha val="79999"/>
              </a:srgbClr>
            </a:solidFill>
            <a:ln w="9525">
              <a:noFill/>
              <a:round/>
              <a:headEnd/>
              <a:tailEnd/>
            </a:ln>
            <a:effectLst/>
          </p:spPr>
          <p:txBody>
            <a:bodyPr wrap="none" lIns="90000" tIns="46800" rIns="90000" bIns="46800">
              <a:spAutoFit/>
            </a:bodyP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b="1">
                  <a:solidFill>
                    <a:srgbClr val="FFFFFF"/>
                  </a:solidFill>
                  <a:latin typeface="Calibri" pitchFamily="34" charset="0"/>
                  <a:cs typeface="Arial" pitchFamily="34" charset="0"/>
                </a:rPr>
                <a:t>Frac Pumps</a:t>
              </a:r>
            </a:p>
          </p:txBody>
        </p:sp>
      </p:grpSp>
      <p:grpSp>
        <p:nvGrpSpPr>
          <p:cNvPr id="9" name="Group 91"/>
          <p:cNvGrpSpPr>
            <a:grpSpLocks/>
          </p:cNvGrpSpPr>
          <p:nvPr/>
        </p:nvGrpSpPr>
        <p:grpSpPr bwMode="auto">
          <a:xfrm>
            <a:off x="1236663" y="2271713"/>
            <a:ext cx="1517650" cy="2565400"/>
            <a:chOff x="779" y="1431"/>
            <a:chExt cx="956" cy="1616"/>
          </a:xfrm>
        </p:grpSpPr>
        <p:sp>
          <p:nvSpPr>
            <p:cNvPr id="10332" name="Line 92"/>
            <p:cNvSpPr>
              <a:spLocks noChangeShapeType="1"/>
            </p:cNvSpPr>
            <p:nvPr/>
          </p:nvSpPr>
          <p:spPr bwMode="auto">
            <a:xfrm>
              <a:off x="1735" y="1472"/>
              <a:ext cx="1" cy="1538"/>
            </a:xfrm>
            <a:prstGeom prst="line">
              <a:avLst/>
            </a:prstGeom>
            <a:noFill/>
            <a:ln w="38160">
              <a:solidFill>
                <a:srgbClr val="0033CC"/>
              </a:solidFill>
              <a:miter lim="800000"/>
              <a:headEnd/>
              <a:tailEnd/>
            </a:ln>
            <a:effectLst/>
          </p:spPr>
          <p:txBody>
            <a:bodyPr/>
            <a:lstStyle/>
            <a:p>
              <a:endParaRPr lang="en-US"/>
            </a:p>
          </p:txBody>
        </p:sp>
        <p:sp>
          <p:nvSpPr>
            <p:cNvPr id="10333" name="Line 93"/>
            <p:cNvSpPr>
              <a:spLocks noChangeShapeType="1"/>
            </p:cNvSpPr>
            <p:nvPr/>
          </p:nvSpPr>
          <p:spPr bwMode="auto">
            <a:xfrm flipH="1">
              <a:off x="1692" y="1597"/>
              <a:ext cx="45" cy="1"/>
            </a:xfrm>
            <a:prstGeom prst="line">
              <a:avLst/>
            </a:prstGeom>
            <a:noFill/>
            <a:ln w="28440">
              <a:solidFill>
                <a:srgbClr val="0033CC"/>
              </a:solidFill>
              <a:miter lim="800000"/>
              <a:headEnd/>
              <a:tailEnd/>
            </a:ln>
            <a:effectLst/>
          </p:spPr>
          <p:txBody>
            <a:bodyPr/>
            <a:lstStyle/>
            <a:p>
              <a:endParaRPr lang="en-US"/>
            </a:p>
          </p:txBody>
        </p:sp>
        <p:sp>
          <p:nvSpPr>
            <p:cNvPr id="10334" name="Line 94"/>
            <p:cNvSpPr>
              <a:spLocks noChangeShapeType="1"/>
            </p:cNvSpPr>
            <p:nvPr/>
          </p:nvSpPr>
          <p:spPr bwMode="auto">
            <a:xfrm flipH="1">
              <a:off x="1692" y="1555"/>
              <a:ext cx="45" cy="1"/>
            </a:xfrm>
            <a:prstGeom prst="line">
              <a:avLst/>
            </a:prstGeom>
            <a:noFill/>
            <a:ln w="28440">
              <a:solidFill>
                <a:srgbClr val="0033CC"/>
              </a:solidFill>
              <a:miter lim="800000"/>
              <a:headEnd/>
              <a:tailEnd/>
            </a:ln>
            <a:effectLst/>
          </p:spPr>
          <p:txBody>
            <a:bodyPr/>
            <a:lstStyle/>
            <a:p>
              <a:endParaRPr lang="en-US"/>
            </a:p>
          </p:txBody>
        </p:sp>
        <p:sp>
          <p:nvSpPr>
            <p:cNvPr id="10335" name="Line 95"/>
            <p:cNvSpPr>
              <a:spLocks noChangeShapeType="1"/>
            </p:cNvSpPr>
            <p:nvPr/>
          </p:nvSpPr>
          <p:spPr bwMode="auto">
            <a:xfrm flipH="1">
              <a:off x="1692" y="1929"/>
              <a:ext cx="45" cy="1"/>
            </a:xfrm>
            <a:prstGeom prst="line">
              <a:avLst/>
            </a:prstGeom>
            <a:noFill/>
            <a:ln w="28440">
              <a:solidFill>
                <a:srgbClr val="0033CC"/>
              </a:solidFill>
              <a:miter lim="800000"/>
              <a:headEnd/>
              <a:tailEnd/>
            </a:ln>
            <a:effectLst/>
          </p:spPr>
          <p:txBody>
            <a:bodyPr/>
            <a:lstStyle/>
            <a:p>
              <a:endParaRPr lang="en-US"/>
            </a:p>
          </p:txBody>
        </p:sp>
        <p:sp>
          <p:nvSpPr>
            <p:cNvPr id="10336" name="Line 96"/>
            <p:cNvSpPr>
              <a:spLocks noChangeShapeType="1"/>
            </p:cNvSpPr>
            <p:nvPr/>
          </p:nvSpPr>
          <p:spPr bwMode="auto">
            <a:xfrm flipH="1">
              <a:off x="1692" y="1888"/>
              <a:ext cx="45" cy="1"/>
            </a:xfrm>
            <a:prstGeom prst="line">
              <a:avLst/>
            </a:prstGeom>
            <a:noFill/>
            <a:ln w="28440">
              <a:solidFill>
                <a:srgbClr val="0033CC"/>
              </a:solidFill>
              <a:miter lim="800000"/>
              <a:headEnd/>
              <a:tailEnd/>
            </a:ln>
            <a:effectLst/>
          </p:spPr>
          <p:txBody>
            <a:bodyPr/>
            <a:lstStyle/>
            <a:p>
              <a:endParaRPr lang="en-US"/>
            </a:p>
          </p:txBody>
        </p:sp>
        <p:sp>
          <p:nvSpPr>
            <p:cNvPr id="10337" name="Line 97"/>
            <p:cNvSpPr>
              <a:spLocks noChangeShapeType="1"/>
            </p:cNvSpPr>
            <p:nvPr/>
          </p:nvSpPr>
          <p:spPr bwMode="auto">
            <a:xfrm flipH="1">
              <a:off x="1692" y="2261"/>
              <a:ext cx="45" cy="1"/>
            </a:xfrm>
            <a:prstGeom prst="line">
              <a:avLst/>
            </a:prstGeom>
            <a:noFill/>
            <a:ln w="28440">
              <a:solidFill>
                <a:srgbClr val="0033CC"/>
              </a:solidFill>
              <a:miter lim="800000"/>
              <a:headEnd/>
              <a:tailEnd/>
            </a:ln>
            <a:effectLst/>
          </p:spPr>
          <p:txBody>
            <a:bodyPr/>
            <a:lstStyle/>
            <a:p>
              <a:endParaRPr lang="en-US"/>
            </a:p>
          </p:txBody>
        </p:sp>
        <p:sp>
          <p:nvSpPr>
            <p:cNvPr id="10338" name="Line 98"/>
            <p:cNvSpPr>
              <a:spLocks noChangeShapeType="1"/>
            </p:cNvSpPr>
            <p:nvPr/>
          </p:nvSpPr>
          <p:spPr bwMode="auto">
            <a:xfrm flipH="1">
              <a:off x="1692" y="2220"/>
              <a:ext cx="45" cy="1"/>
            </a:xfrm>
            <a:prstGeom prst="line">
              <a:avLst/>
            </a:prstGeom>
            <a:noFill/>
            <a:ln w="28440">
              <a:solidFill>
                <a:srgbClr val="0033CC"/>
              </a:solidFill>
              <a:miter lim="800000"/>
              <a:headEnd/>
              <a:tailEnd/>
            </a:ln>
            <a:effectLst/>
          </p:spPr>
          <p:txBody>
            <a:bodyPr/>
            <a:lstStyle/>
            <a:p>
              <a:endParaRPr lang="en-US"/>
            </a:p>
          </p:txBody>
        </p:sp>
        <p:sp>
          <p:nvSpPr>
            <p:cNvPr id="10339" name="Line 99"/>
            <p:cNvSpPr>
              <a:spLocks noChangeShapeType="1"/>
            </p:cNvSpPr>
            <p:nvPr/>
          </p:nvSpPr>
          <p:spPr bwMode="auto">
            <a:xfrm flipH="1">
              <a:off x="1692" y="2594"/>
              <a:ext cx="45" cy="1"/>
            </a:xfrm>
            <a:prstGeom prst="line">
              <a:avLst/>
            </a:prstGeom>
            <a:noFill/>
            <a:ln w="28440">
              <a:solidFill>
                <a:srgbClr val="0033CC"/>
              </a:solidFill>
              <a:miter lim="800000"/>
              <a:headEnd/>
              <a:tailEnd/>
            </a:ln>
            <a:effectLst/>
          </p:spPr>
          <p:txBody>
            <a:bodyPr/>
            <a:lstStyle/>
            <a:p>
              <a:endParaRPr lang="en-US"/>
            </a:p>
          </p:txBody>
        </p:sp>
        <p:sp>
          <p:nvSpPr>
            <p:cNvPr id="10340" name="Line 100"/>
            <p:cNvSpPr>
              <a:spLocks noChangeShapeType="1"/>
            </p:cNvSpPr>
            <p:nvPr/>
          </p:nvSpPr>
          <p:spPr bwMode="auto">
            <a:xfrm flipH="1">
              <a:off x="1692" y="2552"/>
              <a:ext cx="45" cy="1"/>
            </a:xfrm>
            <a:prstGeom prst="line">
              <a:avLst/>
            </a:prstGeom>
            <a:noFill/>
            <a:ln w="28440">
              <a:solidFill>
                <a:srgbClr val="0033CC"/>
              </a:solidFill>
              <a:miter lim="800000"/>
              <a:headEnd/>
              <a:tailEnd/>
            </a:ln>
            <a:effectLst/>
          </p:spPr>
          <p:txBody>
            <a:bodyPr/>
            <a:lstStyle/>
            <a:p>
              <a:endParaRPr lang="en-US"/>
            </a:p>
          </p:txBody>
        </p:sp>
        <p:sp>
          <p:nvSpPr>
            <p:cNvPr id="10341" name="Line 101"/>
            <p:cNvSpPr>
              <a:spLocks noChangeShapeType="1"/>
            </p:cNvSpPr>
            <p:nvPr/>
          </p:nvSpPr>
          <p:spPr bwMode="auto">
            <a:xfrm flipH="1">
              <a:off x="1692" y="2926"/>
              <a:ext cx="45" cy="1"/>
            </a:xfrm>
            <a:prstGeom prst="line">
              <a:avLst/>
            </a:prstGeom>
            <a:noFill/>
            <a:ln w="28440">
              <a:solidFill>
                <a:srgbClr val="0033CC"/>
              </a:solidFill>
              <a:miter lim="800000"/>
              <a:headEnd/>
              <a:tailEnd/>
            </a:ln>
            <a:effectLst/>
          </p:spPr>
          <p:txBody>
            <a:bodyPr/>
            <a:lstStyle/>
            <a:p>
              <a:endParaRPr lang="en-US"/>
            </a:p>
          </p:txBody>
        </p:sp>
        <p:sp>
          <p:nvSpPr>
            <p:cNvPr id="10342" name="Line 102"/>
            <p:cNvSpPr>
              <a:spLocks noChangeShapeType="1"/>
            </p:cNvSpPr>
            <p:nvPr/>
          </p:nvSpPr>
          <p:spPr bwMode="auto">
            <a:xfrm flipH="1">
              <a:off x="1692" y="2885"/>
              <a:ext cx="45" cy="1"/>
            </a:xfrm>
            <a:prstGeom prst="line">
              <a:avLst/>
            </a:prstGeom>
            <a:noFill/>
            <a:ln w="28440">
              <a:solidFill>
                <a:srgbClr val="0033CC"/>
              </a:solidFill>
              <a:miter lim="800000"/>
              <a:headEnd/>
              <a:tailEnd/>
            </a:ln>
            <a:effectLst/>
          </p:spPr>
          <p:txBody>
            <a:bodyPr/>
            <a:lstStyle/>
            <a:p>
              <a:endParaRPr lang="en-US"/>
            </a:p>
          </p:txBody>
        </p:sp>
        <p:sp>
          <p:nvSpPr>
            <p:cNvPr id="10343" name="Rectangle 103"/>
            <p:cNvSpPr>
              <a:spLocks noChangeArrowheads="1"/>
            </p:cNvSpPr>
            <p:nvPr/>
          </p:nvSpPr>
          <p:spPr bwMode="auto">
            <a:xfrm rot="16200000">
              <a:off x="1090" y="1119"/>
              <a:ext cx="290" cy="914"/>
            </a:xfrm>
            <a:prstGeom prst="rect">
              <a:avLst/>
            </a:prstGeom>
            <a:solidFill>
              <a:srgbClr val="00A3EF"/>
            </a:solidFill>
            <a:ln w="9360">
              <a:solidFill>
                <a:srgbClr val="000000"/>
              </a:solidFill>
              <a:miter lim="800000"/>
              <a:headEnd/>
              <a:tailEnd/>
            </a:ln>
            <a:effectLst/>
          </p:spPr>
          <p:txBody>
            <a:bodyPr wrap="none" anchor="ctr"/>
            <a:lstStyle/>
            <a:p>
              <a:endParaRPr lang="en-US"/>
            </a:p>
          </p:txBody>
        </p:sp>
        <p:sp>
          <p:nvSpPr>
            <p:cNvPr id="10344" name="Rectangle 104"/>
            <p:cNvSpPr>
              <a:spLocks noChangeArrowheads="1"/>
            </p:cNvSpPr>
            <p:nvPr/>
          </p:nvSpPr>
          <p:spPr bwMode="auto">
            <a:xfrm rot="16200000">
              <a:off x="1093" y="1449"/>
              <a:ext cx="291" cy="914"/>
            </a:xfrm>
            <a:prstGeom prst="rect">
              <a:avLst/>
            </a:prstGeom>
            <a:solidFill>
              <a:srgbClr val="00A3EF"/>
            </a:solidFill>
            <a:ln w="9360">
              <a:solidFill>
                <a:srgbClr val="000000"/>
              </a:solidFill>
              <a:miter lim="800000"/>
              <a:headEnd/>
              <a:tailEnd/>
            </a:ln>
            <a:effectLst/>
          </p:spPr>
          <p:txBody>
            <a:bodyPr wrap="none" anchor="ctr"/>
            <a:lstStyle/>
            <a:p>
              <a:endParaRPr lang="en-US"/>
            </a:p>
          </p:txBody>
        </p:sp>
        <p:sp>
          <p:nvSpPr>
            <p:cNvPr id="10345" name="Rectangle 105"/>
            <p:cNvSpPr>
              <a:spLocks noChangeArrowheads="1"/>
            </p:cNvSpPr>
            <p:nvPr/>
          </p:nvSpPr>
          <p:spPr bwMode="auto">
            <a:xfrm rot="16200000">
              <a:off x="1093" y="1781"/>
              <a:ext cx="291" cy="914"/>
            </a:xfrm>
            <a:prstGeom prst="rect">
              <a:avLst/>
            </a:prstGeom>
            <a:solidFill>
              <a:srgbClr val="00A3EF"/>
            </a:solidFill>
            <a:ln w="9360">
              <a:solidFill>
                <a:srgbClr val="000000"/>
              </a:solidFill>
              <a:miter lim="800000"/>
              <a:headEnd/>
              <a:tailEnd/>
            </a:ln>
            <a:effectLst/>
          </p:spPr>
          <p:txBody>
            <a:bodyPr wrap="none" anchor="ctr"/>
            <a:lstStyle/>
            <a:p>
              <a:endParaRPr lang="en-US"/>
            </a:p>
          </p:txBody>
        </p:sp>
        <p:sp>
          <p:nvSpPr>
            <p:cNvPr id="10346" name="Rectangle 106"/>
            <p:cNvSpPr>
              <a:spLocks noChangeArrowheads="1"/>
            </p:cNvSpPr>
            <p:nvPr/>
          </p:nvSpPr>
          <p:spPr bwMode="auto">
            <a:xfrm rot="16200000">
              <a:off x="1090" y="2116"/>
              <a:ext cx="290" cy="914"/>
            </a:xfrm>
            <a:prstGeom prst="rect">
              <a:avLst/>
            </a:prstGeom>
            <a:solidFill>
              <a:srgbClr val="00A3EF"/>
            </a:solidFill>
            <a:ln w="9360">
              <a:solidFill>
                <a:srgbClr val="000000"/>
              </a:solidFill>
              <a:miter lim="800000"/>
              <a:headEnd/>
              <a:tailEnd/>
            </a:ln>
            <a:effectLst/>
          </p:spPr>
          <p:txBody>
            <a:bodyPr wrap="none" anchor="ctr"/>
            <a:lstStyle/>
            <a:p>
              <a:endParaRPr lang="en-US"/>
            </a:p>
          </p:txBody>
        </p:sp>
        <p:sp>
          <p:nvSpPr>
            <p:cNvPr id="10347" name="Rectangle 107"/>
            <p:cNvSpPr>
              <a:spLocks noChangeArrowheads="1"/>
            </p:cNvSpPr>
            <p:nvPr/>
          </p:nvSpPr>
          <p:spPr bwMode="auto">
            <a:xfrm rot="16200000">
              <a:off x="1092" y="2447"/>
              <a:ext cx="291" cy="914"/>
            </a:xfrm>
            <a:prstGeom prst="rect">
              <a:avLst/>
            </a:prstGeom>
            <a:solidFill>
              <a:srgbClr val="00A3EF"/>
            </a:solidFill>
            <a:ln w="9360">
              <a:solidFill>
                <a:srgbClr val="000000"/>
              </a:solidFill>
              <a:miter lim="800000"/>
              <a:headEnd/>
              <a:tailEnd/>
            </a:ln>
            <a:effectLst/>
          </p:spPr>
          <p:txBody>
            <a:bodyPr wrap="none" anchor="ctr"/>
            <a:lstStyle/>
            <a:p>
              <a:endParaRPr lang="en-US"/>
            </a:p>
          </p:txBody>
        </p:sp>
        <p:sp>
          <p:nvSpPr>
            <p:cNvPr id="10348" name="Text Box 108"/>
            <p:cNvSpPr txBox="1">
              <a:spLocks noChangeArrowheads="1"/>
            </p:cNvSpPr>
            <p:nvPr/>
          </p:nvSpPr>
          <p:spPr bwMode="auto">
            <a:xfrm>
              <a:off x="839" y="2133"/>
              <a:ext cx="780" cy="212"/>
            </a:xfrm>
            <a:prstGeom prst="rect">
              <a:avLst/>
            </a:prstGeom>
            <a:noFill/>
            <a:ln w="9525">
              <a:noFill/>
              <a:round/>
              <a:headEnd/>
              <a:tailEnd/>
            </a:ln>
            <a:effectLst/>
          </p:spPr>
          <p:txBody>
            <a:bodyPr wrap="none" lIns="90000" tIns="46800" rIns="90000" bIns="46800">
              <a:spAutoFit/>
            </a:bodyP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b="1">
                  <a:solidFill>
                    <a:srgbClr val="000000"/>
                  </a:solidFill>
                  <a:latin typeface="Calibri" pitchFamily="34" charset="0"/>
                  <a:cs typeface="Arial" pitchFamily="34" charset="0"/>
                </a:rPr>
                <a:t>Fluid Tanks</a:t>
              </a:r>
            </a:p>
          </p:txBody>
        </p:sp>
      </p:grpSp>
      <p:grpSp>
        <p:nvGrpSpPr>
          <p:cNvPr id="10" name="Group 109"/>
          <p:cNvGrpSpPr>
            <a:grpSpLocks/>
          </p:cNvGrpSpPr>
          <p:nvPr/>
        </p:nvGrpSpPr>
        <p:grpSpPr bwMode="auto">
          <a:xfrm>
            <a:off x="2357438" y="1223963"/>
            <a:ext cx="5676900" cy="3881437"/>
            <a:chOff x="1485" y="771"/>
            <a:chExt cx="3576" cy="2445"/>
          </a:xfrm>
        </p:grpSpPr>
        <p:sp>
          <p:nvSpPr>
            <p:cNvPr id="10350" name="Freeform 110"/>
            <p:cNvSpPr>
              <a:spLocks noChangeArrowheads="1"/>
            </p:cNvSpPr>
            <p:nvPr/>
          </p:nvSpPr>
          <p:spPr bwMode="auto">
            <a:xfrm>
              <a:off x="1902" y="891"/>
              <a:ext cx="1744" cy="415"/>
            </a:xfrm>
            <a:custGeom>
              <a:avLst/>
              <a:gdLst>
                <a:gd name="T0" fmla="*/ 0 w 2016"/>
                <a:gd name="T1" fmla="*/ 2147483647 h 480"/>
                <a:gd name="T2" fmla="*/ 0 w 2016"/>
                <a:gd name="T3" fmla="*/ 2147483647 h 480"/>
                <a:gd name="T4" fmla="*/ 2147483647 w 2016"/>
                <a:gd name="T5" fmla="*/ 2147483647 h 480"/>
                <a:gd name="T6" fmla="*/ 2147483647 w 2016"/>
                <a:gd name="T7" fmla="*/ 0 h 480"/>
                <a:gd name="T8" fmla="*/ 2147483647 w 2016"/>
                <a:gd name="T9" fmla="*/ 0 h 480"/>
                <a:gd name="T10" fmla="*/ 0 w 2016"/>
                <a:gd name="T11" fmla="*/ 0 h 480"/>
                <a:gd name="T12" fmla="*/ 2016 w 2016"/>
                <a:gd name="T13" fmla="*/ 480 h 480"/>
              </a:gdLst>
              <a:ahLst/>
              <a:cxnLst>
                <a:cxn ang="0">
                  <a:pos x="T0" y="T1"/>
                </a:cxn>
                <a:cxn ang="0">
                  <a:pos x="T2" y="T3"/>
                </a:cxn>
                <a:cxn ang="0">
                  <a:pos x="T4" y="T5"/>
                </a:cxn>
                <a:cxn ang="0">
                  <a:pos x="T6" y="T7"/>
                </a:cxn>
                <a:cxn ang="0">
                  <a:pos x="T8" y="T9"/>
                </a:cxn>
              </a:cxnLst>
              <a:rect l="T10" t="T11" r="T12" b="T13"/>
              <a:pathLst>
                <a:path w="2016" h="480">
                  <a:moveTo>
                    <a:pt x="0" y="240"/>
                  </a:moveTo>
                  <a:lnTo>
                    <a:pt x="0" y="480"/>
                  </a:lnTo>
                  <a:lnTo>
                    <a:pt x="1104" y="480"/>
                  </a:lnTo>
                  <a:lnTo>
                    <a:pt x="1104" y="0"/>
                  </a:lnTo>
                  <a:lnTo>
                    <a:pt x="2016" y="0"/>
                  </a:lnTo>
                </a:path>
              </a:pathLst>
            </a:custGeom>
            <a:noFill/>
            <a:ln w="9360">
              <a:solidFill>
                <a:srgbClr val="000000"/>
              </a:solidFill>
              <a:prstDash val="dash"/>
              <a:round/>
              <a:headEnd/>
              <a:tailEnd/>
            </a:ln>
            <a:effectLst/>
          </p:spPr>
          <p:txBody>
            <a:bodyPr wrap="none" anchor="ctr"/>
            <a:lstStyle/>
            <a:p>
              <a:endParaRPr lang="en-US"/>
            </a:p>
          </p:txBody>
        </p:sp>
        <p:sp>
          <p:nvSpPr>
            <p:cNvPr id="10351" name="Rectangle 111"/>
            <p:cNvSpPr>
              <a:spLocks noChangeArrowheads="1"/>
            </p:cNvSpPr>
            <p:nvPr/>
          </p:nvSpPr>
          <p:spPr bwMode="auto">
            <a:xfrm rot="16200000">
              <a:off x="1734" y="557"/>
              <a:ext cx="290" cy="789"/>
            </a:xfrm>
            <a:prstGeom prst="rect">
              <a:avLst/>
            </a:prstGeom>
            <a:solidFill>
              <a:srgbClr val="F6F000"/>
            </a:solidFill>
            <a:ln w="9360">
              <a:solidFill>
                <a:srgbClr val="000000"/>
              </a:solidFill>
              <a:miter lim="800000"/>
              <a:headEnd/>
              <a:tailEnd/>
            </a:ln>
            <a:effectLst/>
          </p:spPr>
          <p:txBody>
            <a:bodyPr wrap="none" anchor="ctr"/>
            <a:lstStyle/>
            <a:p>
              <a:endParaRPr lang="en-US"/>
            </a:p>
          </p:txBody>
        </p:sp>
        <p:sp>
          <p:nvSpPr>
            <p:cNvPr id="10352" name="Freeform 112"/>
            <p:cNvSpPr>
              <a:spLocks noChangeArrowheads="1"/>
            </p:cNvSpPr>
            <p:nvPr/>
          </p:nvSpPr>
          <p:spPr bwMode="auto">
            <a:xfrm>
              <a:off x="2898" y="1846"/>
              <a:ext cx="1122" cy="1371"/>
            </a:xfrm>
            <a:custGeom>
              <a:avLst/>
              <a:gdLst>
                <a:gd name="T0" fmla="*/ 2147483647 w 1296"/>
                <a:gd name="T1" fmla="*/ 2147483647 h 1584"/>
                <a:gd name="T2" fmla="*/ 2147483647 w 1296"/>
                <a:gd name="T3" fmla="*/ 2147483647 h 1584"/>
                <a:gd name="T4" fmla="*/ 2147483647 w 1296"/>
                <a:gd name="T5" fmla="*/ 2147483647 h 1584"/>
                <a:gd name="T6" fmla="*/ 0 w 1296"/>
                <a:gd name="T7" fmla="*/ 2147483647 h 1584"/>
                <a:gd name="T8" fmla="*/ 0 w 1296"/>
                <a:gd name="T9" fmla="*/ 0 h 1584"/>
                <a:gd name="T10" fmla="*/ 0 w 1296"/>
                <a:gd name="T11" fmla="*/ 0 h 1584"/>
                <a:gd name="T12" fmla="*/ 1296 w 1296"/>
                <a:gd name="T13" fmla="*/ 1584 h 1584"/>
              </a:gdLst>
              <a:ahLst/>
              <a:cxnLst>
                <a:cxn ang="0">
                  <a:pos x="T0" y="T1"/>
                </a:cxn>
                <a:cxn ang="0">
                  <a:pos x="T2" y="T3"/>
                </a:cxn>
                <a:cxn ang="0">
                  <a:pos x="T4" y="T5"/>
                </a:cxn>
                <a:cxn ang="0">
                  <a:pos x="T6" y="T7"/>
                </a:cxn>
                <a:cxn ang="0">
                  <a:pos x="T8" y="T9"/>
                </a:cxn>
              </a:cxnLst>
              <a:rect l="T10" t="T11" r="T12" b="T13"/>
              <a:pathLst>
                <a:path w="1296" h="1584">
                  <a:moveTo>
                    <a:pt x="1248" y="960"/>
                  </a:moveTo>
                  <a:lnTo>
                    <a:pt x="1296" y="960"/>
                  </a:lnTo>
                  <a:lnTo>
                    <a:pt x="1296" y="1584"/>
                  </a:lnTo>
                  <a:lnTo>
                    <a:pt x="0" y="1584"/>
                  </a:lnTo>
                  <a:lnTo>
                    <a:pt x="0" y="0"/>
                  </a:lnTo>
                </a:path>
              </a:pathLst>
            </a:custGeom>
            <a:noFill/>
            <a:ln w="9360">
              <a:solidFill>
                <a:srgbClr val="000000"/>
              </a:solidFill>
              <a:prstDash val="dash"/>
              <a:round/>
              <a:headEnd/>
              <a:tailEnd/>
            </a:ln>
            <a:effectLst/>
          </p:spPr>
          <p:txBody>
            <a:bodyPr wrap="none" anchor="ctr"/>
            <a:lstStyle/>
            <a:p>
              <a:endParaRPr lang="en-US"/>
            </a:p>
          </p:txBody>
        </p:sp>
        <p:sp>
          <p:nvSpPr>
            <p:cNvPr id="10353" name="Freeform 113"/>
            <p:cNvSpPr>
              <a:spLocks noChangeArrowheads="1"/>
            </p:cNvSpPr>
            <p:nvPr/>
          </p:nvSpPr>
          <p:spPr bwMode="auto">
            <a:xfrm>
              <a:off x="3605" y="2677"/>
              <a:ext cx="41" cy="540"/>
            </a:xfrm>
            <a:custGeom>
              <a:avLst/>
              <a:gdLst>
                <a:gd name="T0" fmla="*/ 0 w 48"/>
                <a:gd name="T1" fmla="*/ 0 h 624"/>
                <a:gd name="T2" fmla="*/ 2147483647 w 48"/>
                <a:gd name="T3" fmla="*/ 0 h 624"/>
                <a:gd name="T4" fmla="*/ 2147483647 w 48"/>
                <a:gd name="T5" fmla="*/ 2147483647 h 624"/>
                <a:gd name="T6" fmla="*/ 0 w 48"/>
                <a:gd name="T7" fmla="*/ 0 h 624"/>
                <a:gd name="T8" fmla="*/ 48 w 48"/>
                <a:gd name="T9" fmla="*/ 624 h 624"/>
              </a:gdLst>
              <a:ahLst/>
              <a:cxnLst>
                <a:cxn ang="0">
                  <a:pos x="T0" y="T1"/>
                </a:cxn>
                <a:cxn ang="0">
                  <a:pos x="T2" y="T3"/>
                </a:cxn>
                <a:cxn ang="0">
                  <a:pos x="T4" y="T5"/>
                </a:cxn>
              </a:cxnLst>
              <a:rect l="T6" t="T7" r="T8" b="T9"/>
              <a:pathLst>
                <a:path w="48" h="624">
                  <a:moveTo>
                    <a:pt x="0" y="0"/>
                  </a:moveTo>
                  <a:lnTo>
                    <a:pt x="48" y="0"/>
                  </a:lnTo>
                  <a:lnTo>
                    <a:pt x="48" y="624"/>
                  </a:lnTo>
                </a:path>
              </a:pathLst>
            </a:custGeom>
            <a:noFill/>
            <a:ln w="9360">
              <a:solidFill>
                <a:srgbClr val="000000"/>
              </a:solidFill>
              <a:prstDash val="dash"/>
              <a:round/>
              <a:headEnd/>
              <a:tailEnd/>
            </a:ln>
            <a:effectLst/>
          </p:spPr>
          <p:txBody>
            <a:bodyPr wrap="none" anchor="ctr"/>
            <a:lstStyle/>
            <a:p>
              <a:endParaRPr lang="en-US"/>
            </a:p>
          </p:txBody>
        </p:sp>
        <p:sp>
          <p:nvSpPr>
            <p:cNvPr id="10354" name="Freeform 114"/>
            <p:cNvSpPr>
              <a:spLocks noChangeArrowheads="1"/>
            </p:cNvSpPr>
            <p:nvPr/>
          </p:nvSpPr>
          <p:spPr bwMode="auto">
            <a:xfrm>
              <a:off x="3231" y="2677"/>
              <a:ext cx="41" cy="540"/>
            </a:xfrm>
            <a:custGeom>
              <a:avLst/>
              <a:gdLst>
                <a:gd name="T0" fmla="*/ 0 w 48"/>
                <a:gd name="T1" fmla="*/ 0 h 624"/>
                <a:gd name="T2" fmla="*/ 2147483647 w 48"/>
                <a:gd name="T3" fmla="*/ 0 h 624"/>
                <a:gd name="T4" fmla="*/ 2147483647 w 48"/>
                <a:gd name="T5" fmla="*/ 2147483647 h 624"/>
                <a:gd name="T6" fmla="*/ 0 w 48"/>
                <a:gd name="T7" fmla="*/ 0 h 624"/>
                <a:gd name="T8" fmla="*/ 48 w 48"/>
                <a:gd name="T9" fmla="*/ 624 h 624"/>
              </a:gdLst>
              <a:ahLst/>
              <a:cxnLst>
                <a:cxn ang="0">
                  <a:pos x="T0" y="T1"/>
                </a:cxn>
                <a:cxn ang="0">
                  <a:pos x="T2" y="T3"/>
                </a:cxn>
                <a:cxn ang="0">
                  <a:pos x="T4" y="T5"/>
                </a:cxn>
              </a:cxnLst>
              <a:rect l="T6" t="T7" r="T8" b="T9"/>
              <a:pathLst>
                <a:path w="48" h="624">
                  <a:moveTo>
                    <a:pt x="0" y="0"/>
                  </a:moveTo>
                  <a:lnTo>
                    <a:pt x="48" y="0"/>
                  </a:lnTo>
                  <a:lnTo>
                    <a:pt x="48" y="624"/>
                  </a:lnTo>
                </a:path>
              </a:pathLst>
            </a:custGeom>
            <a:noFill/>
            <a:ln w="9360">
              <a:solidFill>
                <a:srgbClr val="000000"/>
              </a:solidFill>
              <a:prstDash val="dash"/>
              <a:round/>
              <a:headEnd/>
              <a:tailEnd/>
            </a:ln>
            <a:effectLst/>
          </p:spPr>
          <p:txBody>
            <a:bodyPr wrap="none" anchor="ctr"/>
            <a:lstStyle/>
            <a:p>
              <a:endParaRPr lang="en-US"/>
            </a:p>
          </p:txBody>
        </p:sp>
        <p:sp>
          <p:nvSpPr>
            <p:cNvPr id="10355" name="Freeform 115"/>
            <p:cNvSpPr>
              <a:spLocks noChangeArrowheads="1"/>
            </p:cNvSpPr>
            <p:nvPr/>
          </p:nvSpPr>
          <p:spPr bwMode="auto">
            <a:xfrm rot="10800000">
              <a:off x="2898" y="893"/>
              <a:ext cx="42" cy="540"/>
            </a:xfrm>
            <a:custGeom>
              <a:avLst/>
              <a:gdLst>
                <a:gd name="T0" fmla="*/ 0 w 48"/>
                <a:gd name="T1" fmla="*/ 0 h 624"/>
                <a:gd name="T2" fmla="*/ 2147483647 w 48"/>
                <a:gd name="T3" fmla="*/ 0 h 624"/>
                <a:gd name="T4" fmla="*/ 2147483647 w 48"/>
                <a:gd name="T5" fmla="*/ 2147483647 h 624"/>
                <a:gd name="T6" fmla="*/ 0 w 48"/>
                <a:gd name="T7" fmla="*/ 0 h 624"/>
                <a:gd name="T8" fmla="*/ 48 w 48"/>
                <a:gd name="T9" fmla="*/ 624 h 624"/>
              </a:gdLst>
              <a:ahLst/>
              <a:cxnLst>
                <a:cxn ang="0">
                  <a:pos x="T0" y="T1"/>
                </a:cxn>
                <a:cxn ang="0">
                  <a:pos x="T2" y="T3"/>
                </a:cxn>
                <a:cxn ang="0">
                  <a:pos x="T4" y="T5"/>
                </a:cxn>
              </a:cxnLst>
              <a:rect l="T6" t="T7" r="T8" b="T9"/>
              <a:pathLst>
                <a:path w="48" h="624">
                  <a:moveTo>
                    <a:pt x="0" y="0"/>
                  </a:moveTo>
                  <a:lnTo>
                    <a:pt x="48" y="0"/>
                  </a:lnTo>
                  <a:lnTo>
                    <a:pt x="48" y="624"/>
                  </a:lnTo>
                </a:path>
              </a:pathLst>
            </a:custGeom>
            <a:noFill/>
            <a:ln w="9360">
              <a:solidFill>
                <a:srgbClr val="000000"/>
              </a:solidFill>
              <a:prstDash val="dash"/>
              <a:round/>
              <a:headEnd/>
              <a:tailEnd/>
            </a:ln>
            <a:effectLst/>
          </p:spPr>
          <p:txBody>
            <a:bodyPr wrap="none" anchor="ctr"/>
            <a:lstStyle/>
            <a:p>
              <a:endParaRPr lang="en-US"/>
            </a:p>
          </p:txBody>
        </p:sp>
        <p:sp>
          <p:nvSpPr>
            <p:cNvPr id="10356" name="Freeform 116"/>
            <p:cNvSpPr>
              <a:spLocks noChangeArrowheads="1"/>
            </p:cNvSpPr>
            <p:nvPr/>
          </p:nvSpPr>
          <p:spPr bwMode="auto">
            <a:xfrm rot="10800000">
              <a:off x="3272" y="893"/>
              <a:ext cx="42" cy="540"/>
            </a:xfrm>
            <a:custGeom>
              <a:avLst/>
              <a:gdLst>
                <a:gd name="T0" fmla="*/ 0 w 48"/>
                <a:gd name="T1" fmla="*/ 0 h 624"/>
                <a:gd name="T2" fmla="*/ 2147483647 w 48"/>
                <a:gd name="T3" fmla="*/ 0 h 624"/>
                <a:gd name="T4" fmla="*/ 2147483647 w 48"/>
                <a:gd name="T5" fmla="*/ 2147483647 h 624"/>
                <a:gd name="T6" fmla="*/ 0 w 48"/>
                <a:gd name="T7" fmla="*/ 0 h 624"/>
                <a:gd name="T8" fmla="*/ 48 w 48"/>
                <a:gd name="T9" fmla="*/ 624 h 624"/>
              </a:gdLst>
              <a:ahLst/>
              <a:cxnLst>
                <a:cxn ang="0">
                  <a:pos x="T0" y="T1"/>
                </a:cxn>
                <a:cxn ang="0">
                  <a:pos x="T2" y="T3"/>
                </a:cxn>
                <a:cxn ang="0">
                  <a:pos x="T4" y="T5"/>
                </a:cxn>
              </a:cxnLst>
              <a:rect l="T6" t="T7" r="T8" b="T9"/>
              <a:pathLst>
                <a:path w="48" h="624">
                  <a:moveTo>
                    <a:pt x="0" y="0"/>
                  </a:moveTo>
                  <a:lnTo>
                    <a:pt x="48" y="0"/>
                  </a:lnTo>
                  <a:lnTo>
                    <a:pt x="48" y="624"/>
                  </a:lnTo>
                </a:path>
              </a:pathLst>
            </a:custGeom>
            <a:noFill/>
            <a:ln w="9360">
              <a:solidFill>
                <a:srgbClr val="000000"/>
              </a:solidFill>
              <a:prstDash val="dash"/>
              <a:round/>
              <a:headEnd/>
              <a:tailEnd/>
            </a:ln>
            <a:effectLst/>
          </p:spPr>
          <p:txBody>
            <a:bodyPr wrap="none" anchor="ctr"/>
            <a:lstStyle/>
            <a:p>
              <a:endParaRPr lang="en-US"/>
            </a:p>
          </p:txBody>
        </p:sp>
        <p:sp>
          <p:nvSpPr>
            <p:cNvPr id="10357" name="Freeform 117"/>
            <p:cNvSpPr>
              <a:spLocks noChangeArrowheads="1"/>
            </p:cNvSpPr>
            <p:nvPr/>
          </p:nvSpPr>
          <p:spPr bwMode="auto">
            <a:xfrm rot="10800000">
              <a:off x="3646" y="893"/>
              <a:ext cx="42" cy="540"/>
            </a:xfrm>
            <a:custGeom>
              <a:avLst/>
              <a:gdLst>
                <a:gd name="T0" fmla="*/ 0 w 48"/>
                <a:gd name="T1" fmla="*/ 0 h 624"/>
                <a:gd name="T2" fmla="*/ 2147483647 w 48"/>
                <a:gd name="T3" fmla="*/ 0 h 624"/>
                <a:gd name="T4" fmla="*/ 2147483647 w 48"/>
                <a:gd name="T5" fmla="*/ 2147483647 h 624"/>
                <a:gd name="T6" fmla="*/ 0 w 48"/>
                <a:gd name="T7" fmla="*/ 0 h 624"/>
                <a:gd name="T8" fmla="*/ 48 w 48"/>
                <a:gd name="T9" fmla="*/ 624 h 624"/>
              </a:gdLst>
              <a:ahLst/>
              <a:cxnLst>
                <a:cxn ang="0">
                  <a:pos x="T0" y="T1"/>
                </a:cxn>
                <a:cxn ang="0">
                  <a:pos x="T2" y="T3"/>
                </a:cxn>
                <a:cxn ang="0">
                  <a:pos x="T4" y="T5"/>
                </a:cxn>
              </a:cxnLst>
              <a:rect l="T6" t="T7" r="T8" b="T9"/>
              <a:pathLst>
                <a:path w="48" h="624">
                  <a:moveTo>
                    <a:pt x="0" y="0"/>
                  </a:moveTo>
                  <a:lnTo>
                    <a:pt x="48" y="0"/>
                  </a:lnTo>
                  <a:lnTo>
                    <a:pt x="48" y="624"/>
                  </a:lnTo>
                </a:path>
              </a:pathLst>
            </a:custGeom>
            <a:noFill/>
            <a:ln w="9360">
              <a:solidFill>
                <a:srgbClr val="000000"/>
              </a:solidFill>
              <a:prstDash val="dash"/>
              <a:round/>
              <a:headEnd/>
              <a:tailEnd/>
            </a:ln>
            <a:effectLst/>
          </p:spPr>
          <p:txBody>
            <a:bodyPr wrap="none" anchor="ctr"/>
            <a:lstStyle/>
            <a:p>
              <a:endParaRPr lang="en-US"/>
            </a:p>
          </p:txBody>
        </p:sp>
        <p:sp>
          <p:nvSpPr>
            <p:cNvPr id="10358" name="Freeform 118"/>
            <p:cNvSpPr>
              <a:spLocks noChangeArrowheads="1"/>
            </p:cNvSpPr>
            <p:nvPr/>
          </p:nvSpPr>
          <p:spPr bwMode="auto">
            <a:xfrm>
              <a:off x="1860" y="1098"/>
              <a:ext cx="1038" cy="748"/>
            </a:xfrm>
            <a:custGeom>
              <a:avLst/>
              <a:gdLst>
                <a:gd name="T0" fmla="*/ 2147483647 w 1200"/>
                <a:gd name="T1" fmla="*/ 2147483647 h 864"/>
                <a:gd name="T2" fmla="*/ 2147483647 w 1200"/>
                <a:gd name="T3" fmla="*/ 2147483647 h 864"/>
                <a:gd name="T4" fmla="*/ 2147483647 w 1200"/>
                <a:gd name="T5" fmla="*/ 2147483647 h 864"/>
                <a:gd name="T6" fmla="*/ 2147483647 w 1200"/>
                <a:gd name="T7" fmla="*/ 2147483647 h 864"/>
                <a:gd name="T8" fmla="*/ 0 w 1200"/>
                <a:gd name="T9" fmla="*/ 2147483647 h 864"/>
                <a:gd name="T10" fmla="*/ 0 w 1200"/>
                <a:gd name="T11" fmla="*/ 0 h 864"/>
                <a:gd name="T12" fmla="*/ 0 w 1200"/>
                <a:gd name="T13" fmla="*/ 0 h 864"/>
                <a:gd name="T14" fmla="*/ 1200 w 1200"/>
                <a:gd name="T15" fmla="*/ 864 h 864"/>
              </a:gdLst>
              <a:ahLst/>
              <a:cxnLst>
                <a:cxn ang="0">
                  <a:pos x="T0" y="T1"/>
                </a:cxn>
                <a:cxn ang="0">
                  <a:pos x="T2" y="T3"/>
                </a:cxn>
                <a:cxn ang="0">
                  <a:pos x="T4" y="T5"/>
                </a:cxn>
                <a:cxn ang="0">
                  <a:pos x="T6" y="T7"/>
                </a:cxn>
                <a:cxn ang="0">
                  <a:pos x="T8" y="T9"/>
                </a:cxn>
                <a:cxn ang="0">
                  <a:pos x="T10" y="T11"/>
                </a:cxn>
              </a:cxnLst>
              <a:rect l="T12" t="T13" r="T14" b="T15"/>
              <a:pathLst>
                <a:path w="1200" h="864">
                  <a:moveTo>
                    <a:pt x="1200" y="864"/>
                  </a:moveTo>
                  <a:lnTo>
                    <a:pt x="1200" y="528"/>
                  </a:lnTo>
                  <a:lnTo>
                    <a:pt x="864" y="528"/>
                  </a:lnTo>
                  <a:lnTo>
                    <a:pt x="864" y="288"/>
                  </a:lnTo>
                  <a:lnTo>
                    <a:pt x="0" y="288"/>
                  </a:lnTo>
                  <a:lnTo>
                    <a:pt x="0" y="0"/>
                  </a:lnTo>
                </a:path>
              </a:pathLst>
            </a:custGeom>
            <a:noFill/>
            <a:ln w="9360">
              <a:solidFill>
                <a:srgbClr val="000000"/>
              </a:solidFill>
              <a:prstDash val="dash"/>
              <a:round/>
              <a:headEnd/>
              <a:tailEnd/>
            </a:ln>
            <a:effectLst/>
          </p:spPr>
          <p:txBody>
            <a:bodyPr wrap="none" anchor="ctr"/>
            <a:lstStyle/>
            <a:p>
              <a:endParaRPr lang="en-US"/>
            </a:p>
          </p:txBody>
        </p:sp>
        <p:sp>
          <p:nvSpPr>
            <p:cNvPr id="10359" name="Freeform 119"/>
            <p:cNvSpPr>
              <a:spLocks noChangeArrowheads="1"/>
            </p:cNvSpPr>
            <p:nvPr/>
          </p:nvSpPr>
          <p:spPr bwMode="auto">
            <a:xfrm>
              <a:off x="1943" y="849"/>
              <a:ext cx="2617" cy="914"/>
            </a:xfrm>
            <a:custGeom>
              <a:avLst/>
              <a:gdLst>
                <a:gd name="T0" fmla="*/ 2147483647 w 3024"/>
                <a:gd name="T1" fmla="*/ 2147483647 h 1056"/>
                <a:gd name="T2" fmla="*/ 2147483647 w 3024"/>
                <a:gd name="T3" fmla="*/ 0 h 1056"/>
                <a:gd name="T4" fmla="*/ 2147483647 w 3024"/>
                <a:gd name="T5" fmla="*/ 0 h 1056"/>
                <a:gd name="T6" fmla="*/ 2147483647 w 3024"/>
                <a:gd name="T7" fmla="*/ 2147483647 h 1056"/>
                <a:gd name="T8" fmla="*/ 0 w 3024"/>
                <a:gd name="T9" fmla="*/ 2147483647 h 1056"/>
                <a:gd name="T10" fmla="*/ 0 w 3024"/>
                <a:gd name="T11" fmla="*/ 2147483647 h 1056"/>
                <a:gd name="T12" fmla="*/ 0 w 3024"/>
                <a:gd name="T13" fmla="*/ 0 h 1056"/>
                <a:gd name="T14" fmla="*/ 3024 w 3024"/>
                <a:gd name="T15" fmla="*/ 1056 h 1056"/>
              </a:gdLst>
              <a:ahLst/>
              <a:cxnLst>
                <a:cxn ang="0">
                  <a:pos x="T0" y="T1"/>
                </a:cxn>
                <a:cxn ang="0">
                  <a:pos x="T2" y="T3"/>
                </a:cxn>
                <a:cxn ang="0">
                  <a:pos x="T4" y="T5"/>
                </a:cxn>
                <a:cxn ang="0">
                  <a:pos x="T6" y="T7"/>
                </a:cxn>
                <a:cxn ang="0">
                  <a:pos x="T8" y="T9"/>
                </a:cxn>
                <a:cxn ang="0">
                  <a:pos x="T10" y="T11"/>
                </a:cxn>
              </a:cxnLst>
              <a:rect l="T12" t="T13" r="T14" b="T15"/>
              <a:pathLst>
                <a:path w="3024" h="1056">
                  <a:moveTo>
                    <a:pt x="3024" y="1056"/>
                  </a:moveTo>
                  <a:lnTo>
                    <a:pt x="3024" y="0"/>
                  </a:lnTo>
                  <a:lnTo>
                    <a:pt x="1008" y="0"/>
                  </a:lnTo>
                  <a:lnTo>
                    <a:pt x="1008" y="480"/>
                  </a:lnTo>
                  <a:lnTo>
                    <a:pt x="0" y="480"/>
                  </a:lnTo>
                  <a:lnTo>
                    <a:pt x="0" y="288"/>
                  </a:lnTo>
                </a:path>
              </a:pathLst>
            </a:custGeom>
            <a:noFill/>
            <a:ln w="9360">
              <a:solidFill>
                <a:srgbClr val="000000"/>
              </a:solidFill>
              <a:prstDash val="dash"/>
              <a:round/>
              <a:headEnd/>
              <a:tailEnd/>
            </a:ln>
            <a:effectLst/>
          </p:spPr>
          <p:txBody>
            <a:bodyPr wrap="none" anchor="ctr"/>
            <a:lstStyle/>
            <a:p>
              <a:endParaRPr lang="en-US"/>
            </a:p>
          </p:txBody>
        </p:sp>
        <p:sp>
          <p:nvSpPr>
            <p:cNvPr id="10360" name="Freeform 120"/>
            <p:cNvSpPr>
              <a:spLocks noChangeArrowheads="1"/>
            </p:cNvSpPr>
            <p:nvPr/>
          </p:nvSpPr>
          <p:spPr bwMode="auto">
            <a:xfrm>
              <a:off x="1985" y="802"/>
              <a:ext cx="3075" cy="421"/>
            </a:xfrm>
            <a:custGeom>
              <a:avLst/>
              <a:gdLst>
                <a:gd name="T0" fmla="*/ 0 w 10488"/>
                <a:gd name="T1" fmla="*/ 2147483647 h 4427"/>
                <a:gd name="T2" fmla="*/ 0 w 10488"/>
                <a:gd name="T3" fmla="*/ 2147483647 h 4427"/>
                <a:gd name="T4" fmla="*/ 2147483647 w 10488"/>
                <a:gd name="T5" fmla="*/ 2147483647 h 4427"/>
                <a:gd name="T6" fmla="*/ 2147483647 w 10488"/>
                <a:gd name="T7" fmla="*/ 2147483647 h 4427"/>
                <a:gd name="T8" fmla="*/ 2147483647 w 10488"/>
                <a:gd name="T9" fmla="*/ 0 h 4427"/>
                <a:gd name="T10" fmla="*/ 0 w 10488"/>
                <a:gd name="T11" fmla="*/ 0 h 4427"/>
                <a:gd name="T12" fmla="*/ 10488 w 10488"/>
                <a:gd name="T13" fmla="*/ 4427 h 4427"/>
              </a:gdLst>
              <a:ahLst/>
              <a:cxnLst>
                <a:cxn ang="0">
                  <a:pos x="T0" y="T1"/>
                </a:cxn>
                <a:cxn ang="0">
                  <a:pos x="T2" y="T3"/>
                </a:cxn>
                <a:cxn ang="0">
                  <a:pos x="T4" y="T5"/>
                </a:cxn>
                <a:cxn ang="0">
                  <a:pos x="T6" y="T7"/>
                </a:cxn>
                <a:cxn ang="0">
                  <a:pos x="T8" y="T9"/>
                </a:cxn>
              </a:cxnLst>
              <a:rect l="T10" t="T11" r="T12" b="T13"/>
              <a:pathLst>
                <a:path w="10488" h="4427">
                  <a:moveTo>
                    <a:pt x="0" y="3117"/>
                  </a:moveTo>
                  <a:lnTo>
                    <a:pt x="0" y="4427"/>
                  </a:lnTo>
                  <a:lnTo>
                    <a:pt x="2692" y="4427"/>
                  </a:lnTo>
                  <a:lnTo>
                    <a:pt x="2692" y="59"/>
                  </a:lnTo>
                  <a:lnTo>
                    <a:pt x="10488" y="0"/>
                  </a:lnTo>
                </a:path>
              </a:pathLst>
            </a:custGeom>
            <a:noFill/>
            <a:ln w="9360">
              <a:solidFill>
                <a:srgbClr val="000000"/>
              </a:solidFill>
              <a:prstDash val="dash"/>
              <a:round/>
              <a:headEnd/>
              <a:tailEnd/>
            </a:ln>
            <a:effectLst/>
          </p:spPr>
          <p:txBody>
            <a:bodyPr wrap="none" anchor="ctr"/>
            <a:lstStyle/>
            <a:p>
              <a:endParaRPr lang="en-US"/>
            </a:p>
          </p:txBody>
        </p:sp>
        <p:sp>
          <p:nvSpPr>
            <p:cNvPr id="10361" name="Freeform 121"/>
            <p:cNvSpPr>
              <a:spLocks noChangeArrowheads="1"/>
            </p:cNvSpPr>
            <p:nvPr/>
          </p:nvSpPr>
          <p:spPr bwMode="auto">
            <a:xfrm>
              <a:off x="1818" y="1098"/>
              <a:ext cx="748" cy="499"/>
            </a:xfrm>
            <a:custGeom>
              <a:avLst/>
              <a:gdLst>
                <a:gd name="T0" fmla="*/ 2147483647 w 864"/>
                <a:gd name="T1" fmla="*/ 2147483647 h 576"/>
                <a:gd name="T2" fmla="*/ 2147483647 w 864"/>
                <a:gd name="T3" fmla="*/ 2147483647 h 576"/>
                <a:gd name="T4" fmla="*/ 0 w 864"/>
                <a:gd name="T5" fmla="*/ 2147483647 h 576"/>
                <a:gd name="T6" fmla="*/ 0 w 864"/>
                <a:gd name="T7" fmla="*/ 0 h 576"/>
                <a:gd name="T8" fmla="*/ 0 w 864"/>
                <a:gd name="T9" fmla="*/ 0 h 576"/>
                <a:gd name="T10" fmla="*/ 864 w 864"/>
                <a:gd name="T11" fmla="*/ 576 h 576"/>
              </a:gdLst>
              <a:ahLst/>
              <a:cxnLst>
                <a:cxn ang="0">
                  <a:pos x="T0" y="T1"/>
                </a:cxn>
                <a:cxn ang="0">
                  <a:pos x="T2" y="T3"/>
                </a:cxn>
                <a:cxn ang="0">
                  <a:pos x="T4" y="T5"/>
                </a:cxn>
                <a:cxn ang="0">
                  <a:pos x="T6" y="T7"/>
                </a:cxn>
              </a:cxnLst>
              <a:rect l="T8" t="T9" r="T10" b="T11"/>
              <a:pathLst>
                <a:path w="864" h="576">
                  <a:moveTo>
                    <a:pt x="864" y="576"/>
                  </a:moveTo>
                  <a:lnTo>
                    <a:pt x="864" y="336"/>
                  </a:lnTo>
                  <a:lnTo>
                    <a:pt x="0" y="336"/>
                  </a:lnTo>
                  <a:lnTo>
                    <a:pt x="0" y="0"/>
                  </a:lnTo>
                </a:path>
              </a:pathLst>
            </a:custGeom>
            <a:noFill/>
            <a:ln w="9360">
              <a:solidFill>
                <a:srgbClr val="000000"/>
              </a:solidFill>
              <a:prstDash val="dash"/>
              <a:round/>
              <a:headEnd/>
              <a:tailEnd/>
            </a:ln>
            <a:effectLst/>
          </p:spPr>
          <p:txBody>
            <a:bodyPr wrap="none" anchor="ctr"/>
            <a:lstStyle/>
            <a:p>
              <a:endParaRPr lang="en-US"/>
            </a:p>
          </p:txBody>
        </p:sp>
        <p:sp>
          <p:nvSpPr>
            <p:cNvPr id="10362" name="Text Box 122"/>
            <p:cNvSpPr txBox="1">
              <a:spLocks noChangeArrowheads="1"/>
            </p:cNvSpPr>
            <p:nvPr/>
          </p:nvSpPr>
          <p:spPr bwMode="auto">
            <a:xfrm>
              <a:off x="1506" y="771"/>
              <a:ext cx="753" cy="366"/>
            </a:xfrm>
            <a:prstGeom prst="rect">
              <a:avLst/>
            </a:prstGeom>
            <a:noFill/>
            <a:ln w="9525">
              <a:noFill/>
              <a:round/>
              <a:headEnd/>
              <a:tailEnd/>
            </a:ln>
            <a:effectLst/>
          </p:spPr>
          <p:txBody>
            <a:bodyPr wrap="none" lIns="90000" tIns="46800" rIns="90000" bIns="46800">
              <a:spAutoFit/>
            </a:bodyP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b="1">
                  <a:solidFill>
                    <a:srgbClr val="000000"/>
                  </a:solidFill>
                  <a:latin typeface="Calibri" pitchFamily="34" charset="0"/>
                  <a:cs typeface="Arial" pitchFamily="34" charset="0"/>
                </a:rPr>
                <a:t>Treatment</a:t>
              </a:r>
            </a:p>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b="1">
                  <a:solidFill>
                    <a:srgbClr val="000000"/>
                  </a:solidFill>
                  <a:latin typeface="Calibri" pitchFamily="34" charset="0"/>
                  <a:cs typeface="Arial" pitchFamily="34" charset="0"/>
                </a:rPr>
                <a:t>Monitoring</a:t>
              </a:r>
            </a:p>
          </p:txBody>
        </p:sp>
        <p:sp>
          <p:nvSpPr>
            <p:cNvPr id="10363" name="Freeform 123"/>
            <p:cNvSpPr>
              <a:spLocks noChangeArrowheads="1"/>
            </p:cNvSpPr>
            <p:nvPr/>
          </p:nvSpPr>
          <p:spPr bwMode="auto">
            <a:xfrm>
              <a:off x="1773" y="1101"/>
              <a:ext cx="324" cy="495"/>
            </a:xfrm>
            <a:custGeom>
              <a:avLst/>
              <a:gdLst>
                <a:gd name="T0" fmla="*/ 2147483647 w 4332"/>
                <a:gd name="T1" fmla="*/ 2147483647 h 9920"/>
                <a:gd name="T2" fmla="*/ 2147483647 w 4332"/>
                <a:gd name="T3" fmla="*/ 2147483647 h 9920"/>
                <a:gd name="T4" fmla="*/ 0 w 4332"/>
                <a:gd name="T5" fmla="*/ 2147483647 h 9920"/>
                <a:gd name="T6" fmla="*/ 2147483647 w 4332"/>
                <a:gd name="T7" fmla="*/ 0 h 9920"/>
                <a:gd name="T8" fmla="*/ 0 w 4332"/>
                <a:gd name="T9" fmla="*/ 0 h 9920"/>
                <a:gd name="T10" fmla="*/ 4332 w 4332"/>
                <a:gd name="T11" fmla="*/ 9920 h 9920"/>
              </a:gdLst>
              <a:ahLst/>
              <a:cxnLst>
                <a:cxn ang="0">
                  <a:pos x="T0" y="T1"/>
                </a:cxn>
                <a:cxn ang="0">
                  <a:pos x="T2" y="T3"/>
                </a:cxn>
                <a:cxn ang="0">
                  <a:pos x="T4" y="T5"/>
                </a:cxn>
                <a:cxn ang="0">
                  <a:pos x="T6" y="T7"/>
                </a:cxn>
              </a:cxnLst>
              <a:rect l="T8" t="T9" r="T10" b="T11"/>
              <a:pathLst>
                <a:path w="4332" h="9920">
                  <a:moveTo>
                    <a:pt x="4332" y="9920"/>
                  </a:moveTo>
                  <a:cubicBezTo>
                    <a:pt x="4323" y="8818"/>
                    <a:pt x="4314" y="7717"/>
                    <a:pt x="4305" y="6615"/>
                  </a:cubicBezTo>
                  <a:lnTo>
                    <a:pt x="0" y="6615"/>
                  </a:lnTo>
                  <a:cubicBezTo>
                    <a:pt x="13" y="4410"/>
                    <a:pt x="27" y="2205"/>
                    <a:pt x="40" y="0"/>
                  </a:cubicBezTo>
                </a:path>
              </a:pathLst>
            </a:custGeom>
            <a:noFill/>
            <a:ln w="9360">
              <a:solidFill>
                <a:srgbClr val="000000"/>
              </a:solidFill>
              <a:prstDash val="dash"/>
              <a:round/>
              <a:headEnd/>
              <a:tailEnd/>
            </a:ln>
            <a:effectLst/>
          </p:spPr>
          <p:txBody>
            <a:bodyPr wrap="none" anchor="ctr"/>
            <a:lstStyle/>
            <a:p>
              <a:endParaRPr lang="en-US"/>
            </a:p>
          </p:txBody>
        </p:sp>
        <p:sp>
          <p:nvSpPr>
            <p:cNvPr id="10364" name="Line 124"/>
            <p:cNvSpPr>
              <a:spLocks noChangeShapeType="1"/>
            </p:cNvSpPr>
            <p:nvPr/>
          </p:nvSpPr>
          <p:spPr bwMode="auto">
            <a:xfrm>
              <a:off x="5061" y="801"/>
              <a:ext cx="1" cy="1263"/>
            </a:xfrm>
            <a:prstGeom prst="line">
              <a:avLst/>
            </a:prstGeom>
            <a:noFill/>
            <a:ln w="9360">
              <a:solidFill>
                <a:srgbClr val="000000"/>
              </a:solidFill>
              <a:prstDash val="dash"/>
              <a:miter lim="800000"/>
              <a:headEnd/>
              <a:tailEnd/>
            </a:ln>
            <a:effectLst/>
          </p:spPr>
          <p:txBody>
            <a:bodyPr/>
            <a:lstStyle/>
            <a:p>
              <a:endParaRPr lang="en-US"/>
            </a:p>
          </p:txBody>
        </p:sp>
        <p:sp>
          <p:nvSpPr>
            <p:cNvPr id="10365" name="Line 125"/>
            <p:cNvSpPr>
              <a:spLocks noChangeShapeType="1"/>
            </p:cNvSpPr>
            <p:nvPr/>
          </p:nvSpPr>
          <p:spPr bwMode="auto">
            <a:xfrm flipH="1">
              <a:off x="4894" y="2061"/>
              <a:ext cx="166" cy="1"/>
            </a:xfrm>
            <a:prstGeom prst="line">
              <a:avLst/>
            </a:prstGeom>
            <a:noFill/>
            <a:ln w="9360">
              <a:solidFill>
                <a:srgbClr val="000000"/>
              </a:solidFill>
              <a:prstDash val="dash"/>
              <a:miter lim="800000"/>
              <a:headEnd/>
              <a:tailEnd/>
            </a:ln>
            <a:effectLst/>
          </p:spPr>
          <p:txBody>
            <a:bodyPr/>
            <a:lstStyle/>
            <a:p>
              <a:endParaRPr lang="en-US"/>
            </a:p>
          </p:txBody>
        </p:sp>
        <p:sp>
          <p:nvSpPr>
            <p:cNvPr id="10366" name="Line 126"/>
            <p:cNvSpPr>
              <a:spLocks noChangeShapeType="1"/>
            </p:cNvSpPr>
            <p:nvPr/>
          </p:nvSpPr>
          <p:spPr bwMode="auto">
            <a:xfrm>
              <a:off x="4899" y="2058"/>
              <a:ext cx="1" cy="106"/>
            </a:xfrm>
            <a:prstGeom prst="line">
              <a:avLst/>
            </a:prstGeom>
            <a:noFill/>
            <a:ln w="9360">
              <a:solidFill>
                <a:srgbClr val="000000"/>
              </a:solidFill>
              <a:prstDash val="dash"/>
              <a:miter lim="800000"/>
              <a:headEnd/>
              <a:tailEnd/>
            </a:ln>
            <a:effectLst/>
          </p:spPr>
          <p:txBody>
            <a:bodyPr/>
            <a:lstStyle/>
            <a:p>
              <a:endParaRPr lang="en-US"/>
            </a:p>
          </p:txBody>
        </p:sp>
      </p:grpSp>
      <p:grpSp>
        <p:nvGrpSpPr>
          <p:cNvPr id="11" name="Group 127"/>
          <p:cNvGrpSpPr>
            <a:grpSpLocks/>
          </p:cNvGrpSpPr>
          <p:nvPr/>
        </p:nvGrpSpPr>
        <p:grpSpPr bwMode="auto">
          <a:xfrm>
            <a:off x="3221038" y="2535238"/>
            <a:ext cx="1114425" cy="1646237"/>
            <a:chOff x="2029" y="1597"/>
            <a:chExt cx="702" cy="1037"/>
          </a:xfrm>
        </p:grpSpPr>
        <p:sp>
          <p:nvSpPr>
            <p:cNvPr id="10368" name="Line 128"/>
            <p:cNvSpPr>
              <a:spLocks noChangeShapeType="1"/>
            </p:cNvSpPr>
            <p:nvPr/>
          </p:nvSpPr>
          <p:spPr bwMode="auto">
            <a:xfrm>
              <a:off x="2029" y="1929"/>
              <a:ext cx="390" cy="1"/>
            </a:xfrm>
            <a:prstGeom prst="line">
              <a:avLst/>
            </a:prstGeom>
            <a:noFill/>
            <a:ln w="19080">
              <a:solidFill>
                <a:srgbClr val="0033CC"/>
              </a:solidFill>
              <a:miter lim="800000"/>
              <a:headEnd/>
              <a:tailEnd/>
            </a:ln>
            <a:effectLst/>
          </p:spPr>
          <p:txBody>
            <a:bodyPr/>
            <a:lstStyle/>
            <a:p>
              <a:endParaRPr lang="en-US"/>
            </a:p>
          </p:txBody>
        </p:sp>
        <p:sp>
          <p:nvSpPr>
            <p:cNvPr id="10369" name="Line 129"/>
            <p:cNvSpPr>
              <a:spLocks noChangeShapeType="1"/>
            </p:cNvSpPr>
            <p:nvPr/>
          </p:nvSpPr>
          <p:spPr bwMode="auto">
            <a:xfrm>
              <a:off x="2029" y="2012"/>
              <a:ext cx="390" cy="1"/>
            </a:xfrm>
            <a:prstGeom prst="line">
              <a:avLst/>
            </a:prstGeom>
            <a:noFill/>
            <a:ln w="19080">
              <a:solidFill>
                <a:srgbClr val="0033CC"/>
              </a:solidFill>
              <a:miter lim="800000"/>
              <a:headEnd/>
              <a:tailEnd/>
            </a:ln>
            <a:effectLst/>
          </p:spPr>
          <p:txBody>
            <a:bodyPr/>
            <a:lstStyle/>
            <a:p>
              <a:endParaRPr lang="en-US"/>
            </a:p>
          </p:txBody>
        </p:sp>
        <p:sp>
          <p:nvSpPr>
            <p:cNvPr id="10370" name="Line 130"/>
            <p:cNvSpPr>
              <a:spLocks noChangeShapeType="1"/>
            </p:cNvSpPr>
            <p:nvPr/>
          </p:nvSpPr>
          <p:spPr bwMode="auto">
            <a:xfrm>
              <a:off x="2029" y="2095"/>
              <a:ext cx="390" cy="1"/>
            </a:xfrm>
            <a:prstGeom prst="line">
              <a:avLst/>
            </a:prstGeom>
            <a:noFill/>
            <a:ln w="19080">
              <a:solidFill>
                <a:srgbClr val="0033CC"/>
              </a:solidFill>
              <a:miter lim="800000"/>
              <a:headEnd/>
              <a:tailEnd/>
            </a:ln>
            <a:effectLst/>
          </p:spPr>
          <p:txBody>
            <a:bodyPr/>
            <a:lstStyle/>
            <a:p>
              <a:endParaRPr lang="en-US"/>
            </a:p>
          </p:txBody>
        </p:sp>
        <p:sp>
          <p:nvSpPr>
            <p:cNvPr id="10371" name="Line 131"/>
            <p:cNvSpPr>
              <a:spLocks noChangeShapeType="1"/>
            </p:cNvSpPr>
            <p:nvPr/>
          </p:nvSpPr>
          <p:spPr bwMode="auto">
            <a:xfrm>
              <a:off x="2029" y="2178"/>
              <a:ext cx="390" cy="1"/>
            </a:xfrm>
            <a:prstGeom prst="line">
              <a:avLst/>
            </a:prstGeom>
            <a:noFill/>
            <a:ln w="19080">
              <a:solidFill>
                <a:srgbClr val="0033CC"/>
              </a:solidFill>
              <a:miter lim="800000"/>
              <a:headEnd/>
              <a:tailEnd/>
            </a:ln>
            <a:effectLst/>
          </p:spPr>
          <p:txBody>
            <a:bodyPr/>
            <a:lstStyle/>
            <a:p>
              <a:endParaRPr lang="en-US"/>
            </a:p>
          </p:txBody>
        </p:sp>
        <p:sp>
          <p:nvSpPr>
            <p:cNvPr id="10372" name="Rectangle 132"/>
            <p:cNvSpPr>
              <a:spLocks noChangeArrowheads="1"/>
            </p:cNvSpPr>
            <p:nvPr/>
          </p:nvSpPr>
          <p:spPr bwMode="auto">
            <a:xfrm>
              <a:off x="2400" y="1597"/>
              <a:ext cx="332" cy="1038"/>
            </a:xfrm>
            <a:prstGeom prst="rect">
              <a:avLst/>
            </a:prstGeom>
            <a:solidFill>
              <a:srgbClr val="33CC33"/>
            </a:solidFill>
            <a:ln w="9360">
              <a:solidFill>
                <a:srgbClr val="000000"/>
              </a:solidFill>
              <a:miter lim="800000"/>
              <a:headEnd/>
              <a:tailEnd/>
            </a:ln>
            <a:effectLst/>
          </p:spPr>
          <p:txBody>
            <a:bodyPr wrap="none" anchor="ctr"/>
            <a:lstStyle/>
            <a:p>
              <a:endParaRPr lang="en-US"/>
            </a:p>
          </p:txBody>
        </p:sp>
        <p:sp>
          <p:nvSpPr>
            <p:cNvPr id="10373" name="Text Box 133"/>
            <p:cNvSpPr txBox="1">
              <a:spLocks noChangeArrowheads="1"/>
            </p:cNvSpPr>
            <p:nvPr/>
          </p:nvSpPr>
          <p:spPr bwMode="auto">
            <a:xfrm rot="16200000">
              <a:off x="2289" y="2003"/>
              <a:ext cx="554" cy="212"/>
            </a:xfrm>
            <a:prstGeom prst="rect">
              <a:avLst/>
            </a:prstGeom>
            <a:noFill/>
            <a:ln w="9525">
              <a:noFill/>
              <a:round/>
              <a:headEnd/>
              <a:tailEnd/>
            </a:ln>
            <a:effectLst/>
          </p:spPr>
          <p:txBody>
            <a:bodyPr wrap="none" lIns="90000" tIns="46800" rIns="90000" bIns="46800">
              <a:spAutoFit/>
            </a:bodyP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b="1">
                  <a:solidFill>
                    <a:srgbClr val="000000"/>
                  </a:solidFill>
                  <a:latin typeface="Calibri" pitchFamily="34" charset="0"/>
                  <a:cs typeface="Arial" pitchFamily="34" charset="0"/>
                </a:rPr>
                <a:t>Blender</a:t>
              </a:r>
            </a:p>
          </p:txBody>
        </p:sp>
        <p:sp>
          <p:nvSpPr>
            <p:cNvPr id="10374" name="Line 134"/>
            <p:cNvSpPr>
              <a:spLocks noChangeShapeType="1"/>
            </p:cNvSpPr>
            <p:nvPr/>
          </p:nvSpPr>
          <p:spPr bwMode="auto">
            <a:xfrm>
              <a:off x="2187" y="1929"/>
              <a:ext cx="166" cy="1"/>
            </a:xfrm>
            <a:prstGeom prst="line">
              <a:avLst/>
            </a:prstGeom>
            <a:noFill/>
            <a:ln w="19080">
              <a:solidFill>
                <a:srgbClr val="0033CC"/>
              </a:solidFill>
              <a:miter lim="800000"/>
              <a:headEnd/>
              <a:tailEnd type="triangle" w="med" len="med"/>
            </a:ln>
            <a:effectLst/>
          </p:spPr>
          <p:txBody>
            <a:bodyPr/>
            <a:lstStyle/>
            <a:p>
              <a:endParaRPr lang="en-US"/>
            </a:p>
          </p:txBody>
        </p:sp>
        <p:sp>
          <p:nvSpPr>
            <p:cNvPr id="10375" name="Line 135"/>
            <p:cNvSpPr>
              <a:spLocks noChangeShapeType="1"/>
            </p:cNvSpPr>
            <p:nvPr/>
          </p:nvSpPr>
          <p:spPr bwMode="auto">
            <a:xfrm>
              <a:off x="2187" y="2012"/>
              <a:ext cx="166" cy="1"/>
            </a:xfrm>
            <a:prstGeom prst="line">
              <a:avLst/>
            </a:prstGeom>
            <a:noFill/>
            <a:ln w="19080">
              <a:solidFill>
                <a:srgbClr val="0033CC"/>
              </a:solidFill>
              <a:miter lim="800000"/>
              <a:headEnd/>
              <a:tailEnd type="triangle" w="med" len="med"/>
            </a:ln>
            <a:effectLst/>
          </p:spPr>
          <p:txBody>
            <a:bodyPr/>
            <a:lstStyle/>
            <a:p>
              <a:endParaRPr lang="en-US"/>
            </a:p>
          </p:txBody>
        </p:sp>
        <p:sp>
          <p:nvSpPr>
            <p:cNvPr id="10376" name="Line 136"/>
            <p:cNvSpPr>
              <a:spLocks noChangeShapeType="1"/>
            </p:cNvSpPr>
            <p:nvPr/>
          </p:nvSpPr>
          <p:spPr bwMode="auto">
            <a:xfrm>
              <a:off x="2187" y="2095"/>
              <a:ext cx="166" cy="1"/>
            </a:xfrm>
            <a:prstGeom prst="line">
              <a:avLst/>
            </a:prstGeom>
            <a:noFill/>
            <a:ln w="19080">
              <a:solidFill>
                <a:srgbClr val="0033CC"/>
              </a:solidFill>
              <a:miter lim="800000"/>
              <a:headEnd/>
              <a:tailEnd type="triangle" w="med" len="med"/>
            </a:ln>
            <a:effectLst/>
          </p:spPr>
          <p:txBody>
            <a:bodyPr/>
            <a:lstStyle/>
            <a:p>
              <a:endParaRPr lang="en-US"/>
            </a:p>
          </p:txBody>
        </p:sp>
        <p:sp>
          <p:nvSpPr>
            <p:cNvPr id="10377" name="Line 137"/>
            <p:cNvSpPr>
              <a:spLocks noChangeShapeType="1"/>
            </p:cNvSpPr>
            <p:nvPr/>
          </p:nvSpPr>
          <p:spPr bwMode="auto">
            <a:xfrm>
              <a:off x="2187" y="2178"/>
              <a:ext cx="166" cy="1"/>
            </a:xfrm>
            <a:prstGeom prst="line">
              <a:avLst/>
            </a:prstGeom>
            <a:noFill/>
            <a:ln w="19080">
              <a:solidFill>
                <a:srgbClr val="0033CC"/>
              </a:solidFill>
              <a:miter lim="800000"/>
              <a:headEnd/>
              <a:tailEnd type="triangle" w="med" len="med"/>
            </a:ln>
            <a:effectLst/>
          </p:spPr>
          <p:txBody>
            <a:bodyPr/>
            <a:lstStyle/>
            <a:p>
              <a:endParaRPr lang="en-US"/>
            </a:p>
          </p:txBody>
        </p:sp>
      </p:grpSp>
      <p:grpSp>
        <p:nvGrpSpPr>
          <p:cNvPr id="12" name="Group 138"/>
          <p:cNvGrpSpPr>
            <a:grpSpLocks/>
          </p:cNvGrpSpPr>
          <p:nvPr/>
        </p:nvGrpSpPr>
        <p:grpSpPr bwMode="auto">
          <a:xfrm>
            <a:off x="2744788" y="2533650"/>
            <a:ext cx="852487" cy="1646238"/>
            <a:chOff x="1729" y="1596"/>
            <a:chExt cx="537" cy="1037"/>
          </a:xfrm>
        </p:grpSpPr>
        <p:sp>
          <p:nvSpPr>
            <p:cNvPr id="10379" name="Line 139"/>
            <p:cNvSpPr>
              <a:spLocks noChangeShapeType="1"/>
            </p:cNvSpPr>
            <p:nvPr/>
          </p:nvSpPr>
          <p:spPr bwMode="auto">
            <a:xfrm>
              <a:off x="1735" y="1929"/>
              <a:ext cx="393" cy="1"/>
            </a:xfrm>
            <a:prstGeom prst="line">
              <a:avLst/>
            </a:prstGeom>
            <a:noFill/>
            <a:ln w="19080">
              <a:solidFill>
                <a:srgbClr val="0033CC"/>
              </a:solidFill>
              <a:miter lim="800000"/>
              <a:headEnd/>
              <a:tailEnd/>
            </a:ln>
            <a:effectLst/>
          </p:spPr>
          <p:txBody>
            <a:bodyPr/>
            <a:lstStyle/>
            <a:p>
              <a:endParaRPr lang="en-US"/>
            </a:p>
          </p:txBody>
        </p:sp>
        <p:sp>
          <p:nvSpPr>
            <p:cNvPr id="10380" name="Line 140"/>
            <p:cNvSpPr>
              <a:spLocks noChangeShapeType="1"/>
            </p:cNvSpPr>
            <p:nvPr/>
          </p:nvSpPr>
          <p:spPr bwMode="auto">
            <a:xfrm>
              <a:off x="1735" y="2012"/>
              <a:ext cx="393" cy="1"/>
            </a:xfrm>
            <a:prstGeom prst="line">
              <a:avLst/>
            </a:prstGeom>
            <a:noFill/>
            <a:ln w="19080">
              <a:solidFill>
                <a:srgbClr val="0033CC"/>
              </a:solidFill>
              <a:miter lim="800000"/>
              <a:headEnd/>
              <a:tailEnd/>
            </a:ln>
            <a:effectLst/>
          </p:spPr>
          <p:txBody>
            <a:bodyPr/>
            <a:lstStyle/>
            <a:p>
              <a:endParaRPr lang="en-US"/>
            </a:p>
          </p:txBody>
        </p:sp>
        <p:sp>
          <p:nvSpPr>
            <p:cNvPr id="10381" name="Line 141"/>
            <p:cNvSpPr>
              <a:spLocks noChangeShapeType="1"/>
            </p:cNvSpPr>
            <p:nvPr/>
          </p:nvSpPr>
          <p:spPr bwMode="auto">
            <a:xfrm>
              <a:off x="1735" y="2095"/>
              <a:ext cx="393" cy="1"/>
            </a:xfrm>
            <a:prstGeom prst="line">
              <a:avLst/>
            </a:prstGeom>
            <a:noFill/>
            <a:ln w="19080">
              <a:solidFill>
                <a:srgbClr val="0033CC"/>
              </a:solidFill>
              <a:miter lim="800000"/>
              <a:headEnd/>
              <a:tailEnd/>
            </a:ln>
            <a:effectLst/>
          </p:spPr>
          <p:txBody>
            <a:bodyPr/>
            <a:lstStyle/>
            <a:p>
              <a:endParaRPr lang="en-US"/>
            </a:p>
          </p:txBody>
        </p:sp>
        <p:sp>
          <p:nvSpPr>
            <p:cNvPr id="10382" name="Line 142"/>
            <p:cNvSpPr>
              <a:spLocks noChangeShapeType="1"/>
            </p:cNvSpPr>
            <p:nvPr/>
          </p:nvSpPr>
          <p:spPr bwMode="auto">
            <a:xfrm>
              <a:off x="1735" y="2178"/>
              <a:ext cx="393" cy="1"/>
            </a:xfrm>
            <a:prstGeom prst="line">
              <a:avLst/>
            </a:prstGeom>
            <a:noFill/>
            <a:ln w="19080">
              <a:solidFill>
                <a:srgbClr val="0033CC"/>
              </a:solidFill>
              <a:miter lim="800000"/>
              <a:headEnd/>
              <a:tailEnd/>
            </a:ln>
            <a:effectLst/>
          </p:spPr>
          <p:txBody>
            <a:bodyPr/>
            <a:lstStyle/>
            <a:p>
              <a:endParaRPr lang="en-US"/>
            </a:p>
          </p:txBody>
        </p:sp>
        <p:grpSp>
          <p:nvGrpSpPr>
            <p:cNvPr id="13" name="Group 143"/>
            <p:cNvGrpSpPr>
              <a:grpSpLocks/>
            </p:cNvGrpSpPr>
            <p:nvPr/>
          </p:nvGrpSpPr>
          <p:grpSpPr bwMode="auto">
            <a:xfrm>
              <a:off x="1729" y="1596"/>
              <a:ext cx="537" cy="1037"/>
              <a:chOff x="1729" y="1596"/>
              <a:chExt cx="537" cy="1037"/>
            </a:xfrm>
          </p:grpSpPr>
          <p:sp>
            <p:nvSpPr>
              <p:cNvPr id="10384" name="Line 144"/>
              <p:cNvSpPr>
                <a:spLocks noChangeShapeType="1"/>
              </p:cNvSpPr>
              <p:nvPr/>
            </p:nvSpPr>
            <p:spPr bwMode="auto">
              <a:xfrm>
                <a:off x="1729" y="1929"/>
                <a:ext cx="166" cy="1"/>
              </a:xfrm>
              <a:prstGeom prst="line">
                <a:avLst/>
              </a:prstGeom>
              <a:noFill/>
              <a:ln w="19080">
                <a:solidFill>
                  <a:srgbClr val="0033CC"/>
                </a:solidFill>
                <a:miter lim="800000"/>
                <a:headEnd/>
                <a:tailEnd type="triangle" w="med" len="med"/>
              </a:ln>
              <a:effectLst/>
            </p:spPr>
            <p:txBody>
              <a:bodyPr/>
              <a:lstStyle/>
              <a:p>
                <a:endParaRPr lang="en-US"/>
              </a:p>
            </p:txBody>
          </p:sp>
          <p:sp>
            <p:nvSpPr>
              <p:cNvPr id="10385" name="Line 145"/>
              <p:cNvSpPr>
                <a:spLocks noChangeShapeType="1"/>
              </p:cNvSpPr>
              <p:nvPr/>
            </p:nvSpPr>
            <p:spPr bwMode="auto">
              <a:xfrm>
                <a:off x="1729" y="2012"/>
                <a:ext cx="166" cy="1"/>
              </a:xfrm>
              <a:prstGeom prst="line">
                <a:avLst/>
              </a:prstGeom>
              <a:noFill/>
              <a:ln w="19080">
                <a:solidFill>
                  <a:srgbClr val="0033CC"/>
                </a:solidFill>
                <a:miter lim="800000"/>
                <a:headEnd/>
                <a:tailEnd type="triangle" w="med" len="med"/>
              </a:ln>
              <a:effectLst/>
            </p:spPr>
            <p:txBody>
              <a:bodyPr/>
              <a:lstStyle/>
              <a:p>
                <a:endParaRPr lang="en-US"/>
              </a:p>
            </p:txBody>
          </p:sp>
          <p:sp>
            <p:nvSpPr>
              <p:cNvPr id="10386" name="Line 146"/>
              <p:cNvSpPr>
                <a:spLocks noChangeShapeType="1"/>
              </p:cNvSpPr>
              <p:nvPr/>
            </p:nvSpPr>
            <p:spPr bwMode="auto">
              <a:xfrm>
                <a:off x="1729" y="2095"/>
                <a:ext cx="166" cy="1"/>
              </a:xfrm>
              <a:prstGeom prst="line">
                <a:avLst/>
              </a:prstGeom>
              <a:noFill/>
              <a:ln w="19080">
                <a:solidFill>
                  <a:srgbClr val="0033CC"/>
                </a:solidFill>
                <a:miter lim="800000"/>
                <a:headEnd/>
                <a:tailEnd type="triangle" w="med" len="med"/>
              </a:ln>
              <a:effectLst/>
            </p:spPr>
            <p:txBody>
              <a:bodyPr/>
              <a:lstStyle/>
              <a:p>
                <a:endParaRPr lang="en-US"/>
              </a:p>
            </p:txBody>
          </p:sp>
          <p:sp>
            <p:nvSpPr>
              <p:cNvPr id="10387" name="Line 147"/>
              <p:cNvSpPr>
                <a:spLocks noChangeShapeType="1"/>
              </p:cNvSpPr>
              <p:nvPr/>
            </p:nvSpPr>
            <p:spPr bwMode="auto">
              <a:xfrm>
                <a:off x="1729" y="2178"/>
                <a:ext cx="166" cy="1"/>
              </a:xfrm>
              <a:prstGeom prst="line">
                <a:avLst/>
              </a:prstGeom>
              <a:noFill/>
              <a:ln w="19080">
                <a:solidFill>
                  <a:srgbClr val="0033CC"/>
                </a:solidFill>
                <a:miter lim="800000"/>
                <a:headEnd/>
                <a:tailEnd type="triangle" w="med" len="med"/>
              </a:ln>
              <a:effectLst/>
            </p:spPr>
            <p:txBody>
              <a:bodyPr/>
              <a:lstStyle/>
              <a:p>
                <a:endParaRPr lang="en-US"/>
              </a:p>
            </p:txBody>
          </p:sp>
          <p:sp>
            <p:nvSpPr>
              <p:cNvPr id="10388" name="Rectangle 148"/>
              <p:cNvSpPr>
                <a:spLocks noChangeArrowheads="1"/>
              </p:cNvSpPr>
              <p:nvPr/>
            </p:nvSpPr>
            <p:spPr bwMode="auto">
              <a:xfrm>
                <a:off x="1935" y="1596"/>
                <a:ext cx="332" cy="1038"/>
              </a:xfrm>
              <a:prstGeom prst="rect">
                <a:avLst/>
              </a:prstGeom>
              <a:solidFill>
                <a:srgbClr val="33CC33"/>
              </a:solidFill>
              <a:ln w="9360">
                <a:solidFill>
                  <a:srgbClr val="000000"/>
                </a:solidFill>
                <a:miter lim="800000"/>
                <a:headEnd/>
                <a:tailEnd/>
              </a:ln>
              <a:effectLst/>
            </p:spPr>
            <p:txBody>
              <a:bodyPr wrap="none" anchor="ctr"/>
              <a:lstStyle/>
              <a:p>
                <a:endParaRPr lang="en-US"/>
              </a:p>
            </p:txBody>
          </p:sp>
          <p:sp>
            <p:nvSpPr>
              <p:cNvPr id="10389" name="Text Box 149"/>
              <p:cNvSpPr txBox="1">
                <a:spLocks noChangeArrowheads="1"/>
              </p:cNvSpPr>
              <p:nvPr/>
            </p:nvSpPr>
            <p:spPr bwMode="auto">
              <a:xfrm rot="16200000">
                <a:off x="1618" y="2020"/>
                <a:ext cx="965" cy="212"/>
              </a:xfrm>
              <a:prstGeom prst="rect">
                <a:avLst/>
              </a:prstGeom>
              <a:noFill/>
              <a:ln w="9525">
                <a:noFill/>
                <a:round/>
                <a:headEnd/>
                <a:tailEnd/>
              </a:ln>
              <a:effectLst/>
            </p:spPr>
            <p:txBody>
              <a:bodyPr wrap="none" lIns="90000" tIns="46800" rIns="90000" bIns="46800">
                <a:spAutoFit/>
              </a:bodyP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b="1">
                    <a:solidFill>
                      <a:srgbClr val="000000"/>
                    </a:solidFill>
                    <a:latin typeface="Calibri" pitchFamily="34" charset="0"/>
                    <a:cs typeface="Arial" pitchFamily="34" charset="0"/>
                  </a:rPr>
                  <a:t>Hydration Unit</a:t>
                </a:r>
              </a:p>
            </p:txBody>
          </p:sp>
        </p:grpSp>
      </p:grpSp>
      <p:grpSp>
        <p:nvGrpSpPr>
          <p:cNvPr id="14" name="Group 150"/>
          <p:cNvGrpSpPr>
            <a:grpSpLocks/>
          </p:cNvGrpSpPr>
          <p:nvPr/>
        </p:nvGrpSpPr>
        <p:grpSpPr bwMode="auto">
          <a:xfrm>
            <a:off x="3743325" y="4006850"/>
            <a:ext cx="657225" cy="2284413"/>
            <a:chOff x="2358" y="2524"/>
            <a:chExt cx="414" cy="1439"/>
          </a:xfrm>
        </p:grpSpPr>
        <p:sp>
          <p:nvSpPr>
            <p:cNvPr id="10391" name="Rectangle 151"/>
            <p:cNvSpPr>
              <a:spLocks noChangeArrowheads="1"/>
            </p:cNvSpPr>
            <p:nvPr/>
          </p:nvSpPr>
          <p:spPr bwMode="auto">
            <a:xfrm>
              <a:off x="2358" y="2718"/>
              <a:ext cx="415" cy="1246"/>
            </a:xfrm>
            <a:prstGeom prst="rect">
              <a:avLst/>
            </a:prstGeom>
            <a:solidFill>
              <a:srgbClr val="CCCC00"/>
            </a:solidFill>
            <a:ln w="9360">
              <a:solidFill>
                <a:srgbClr val="000000"/>
              </a:solidFill>
              <a:miter lim="800000"/>
              <a:headEnd/>
              <a:tailEnd/>
            </a:ln>
            <a:effectLst/>
          </p:spPr>
          <p:txBody>
            <a:bodyPr wrap="none" anchor="ctr"/>
            <a:lstStyle/>
            <a:p>
              <a:endParaRPr lang="en-US"/>
            </a:p>
          </p:txBody>
        </p:sp>
        <p:sp>
          <p:nvSpPr>
            <p:cNvPr id="10392" name="Line 152"/>
            <p:cNvSpPr>
              <a:spLocks noChangeShapeType="1"/>
            </p:cNvSpPr>
            <p:nvPr/>
          </p:nvSpPr>
          <p:spPr bwMode="auto">
            <a:xfrm flipV="1">
              <a:off x="2559" y="2523"/>
              <a:ext cx="1" cy="474"/>
            </a:xfrm>
            <a:prstGeom prst="line">
              <a:avLst/>
            </a:prstGeom>
            <a:noFill/>
            <a:ln w="76320">
              <a:solidFill>
                <a:srgbClr val="000000"/>
              </a:solidFill>
              <a:miter lim="800000"/>
              <a:headEnd/>
              <a:tailEnd type="triangle" w="med" len="med"/>
            </a:ln>
            <a:effectLst/>
          </p:spPr>
          <p:txBody>
            <a:bodyPr/>
            <a:lstStyle/>
            <a:p>
              <a:endParaRPr lang="en-US"/>
            </a:p>
          </p:txBody>
        </p:sp>
        <p:sp>
          <p:nvSpPr>
            <p:cNvPr id="10393" name="Text Box 153"/>
            <p:cNvSpPr txBox="1">
              <a:spLocks noChangeArrowheads="1"/>
            </p:cNvSpPr>
            <p:nvPr/>
          </p:nvSpPr>
          <p:spPr bwMode="auto">
            <a:xfrm rot="16200000">
              <a:off x="2238" y="3282"/>
              <a:ext cx="647" cy="212"/>
            </a:xfrm>
            <a:prstGeom prst="rect">
              <a:avLst/>
            </a:prstGeom>
            <a:noFill/>
            <a:ln w="9525">
              <a:noFill/>
              <a:round/>
              <a:headEnd/>
              <a:tailEnd/>
            </a:ln>
            <a:effectLst/>
          </p:spPr>
          <p:txBody>
            <a:bodyPr wrap="none" lIns="90000" tIns="46800" rIns="90000" bIns="46800">
              <a:spAutoFit/>
            </a:bodyP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b="1">
                  <a:solidFill>
                    <a:srgbClr val="000000"/>
                  </a:solidFill>
                  <a:latin typeface="Calibri" pitchFamily="34" charset="0"/>
                  <a:cs typeface="Arial" pitchFamily="34" charset="0"/>
                </a:rPr>
                <a:t>Proppant</a:t>
              </a:r>
            </a:p>
          </p:txBody>
        </p:sp>
      </p:grpSp>
      <p:sp>
        <p:nvSpPr>
          <p:cNvPr id="10394" name="Text Box 154"/>
          <p:cNvSpPr txBox="1">
            <a:spLocks noChangeArrowheads="1"/>
          </p:cNvSpPr>
          <p:nvPr/>
        </p:nvSpPr>
        <p:spPr bwMode="auto">
          <a:xfrm>
            <a:off x="511175" y="6667500"/>
            <a:ext cx="2895600" cy="184150"/>
          </a:xfrm>
          <a:prstGeom prst="rect">
            <a:avLst/>
          </a:prstGeom>
          <a:noFill/>
          <a:ln w="9525">
            <a:noFill/>
            <a:round/>
            <a:headEnd/>
            <a:tailEnd/>
          </a:ln>
          <a:effectLst/>
        </p:spPr>
        <p:txBody>
          <a:bodyPr lIns="90000" tIns="46800" rIns="90000" bIns="46800"/>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600">
                <a:solidFill>
                  <a:srgbClr val="DDDDDD"/>
                </a:solidFill>
                <a:latin typeface="Tahoma" pitchFamily="34" charset="0"/>
                <a:cs typeface="Arial" pitchFamily="34" charset="0"/>
              </a:rPr>
              <a:t>© 2011 Baker Hughes Incorporated. All Rights Reserved.</a:t>
            </a:r>
          </a:p>
        </p:txBody>
      </p:sp>
      <p:sp>
        <p:nvSpPr>
          <p:cNvPr id="10395" name="Text Box 155"/>
          <p:cNvSpPr txBox="1">
            <a:spLocks noChangeArrowheads="1"/>
          </p:cNvSpPr>
          <p:nvPr/>
        </p:nvSpPr>
        <p:spPr bwMode="auto">
          <a:xfrm>
            <a:off x="133350" y="6669088"/>
            <a:ext cx="485775" cy="176212"/>
          </a:xfrm>
          <a:prstGeom prst="rect">
            <a:avLst/>
          </a:prstGeom>
          <a:noFill/>
          <a:ln w="9525">
            <a:noFill/>
            <a:round/>
            <a:headEnd/>
            <a:tailEnd/>
          </a:ln>
          <a:effectLst/>
        </p:spPr>
        <p:txBody>
          <a:bodyPr lIns="90000" tIns="46800" rIns="90000" bIns="46800"/>
          <a:lstStyle/>
          <a:p>
            <a:pPr algn="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D73ED36B-1768-4EEE-9586-9C33FADB869E}" type="slidenum">
              <a:rPr lang="en-US" sz="600">
                <a:solidFill>
                  <a:srgbClr val="FFFFFF"/>
                </a:solidFill>
                <a:latin typeface="Tahoma" pitchFamily="34" charset="0"/>
                <a:cs typeface="Arial" pitchFamily="34" charset="0"/>
              </a:rPr>
              <a:pPr algn="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81</a:t>
            </a:fld>
            <a:endParaRPr lang="en-US" sz="600">
              <a:solidFill>
                <a:srgbClr val="FFFFFF"/>
              </a:solidFill>
              <a:latin typeface="Tahoma" pitchFamily="34" charset="0"/>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additive="repl">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additive="repl">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additive="repl">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additive="repl">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additive="repl">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fill="hold" nodeType="clickEffect">
                                  <p:stCondLst>
                                    <p:cond delay="0"/>
                                  </p:stCondLst>
                                  <p:childTnLst>
                                    <p:set>
                                      <p:cBhvr additive="repl">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fill="hold" nodeType="clickEffect">
                                  <p:stCondLst>
                                    <p:cond delay="0"/>
                                  </p:stCondLst>
                                  <p:childTnLst>
                                    <p:set>
                                      <p:cBhvr additive="repl">
                                        <p:cTn id="30" dur="1" fill="hold">
                                          <p:stCondLst>
                                            <p:cond delay="0"/>
                                          </p:stCondLst>
                                        </p:cTn>
                                        <p:tgtEl>
                                          <p:spTgt spid="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fill="hold" nodeType="clickEffect">
                                  <p:stCondLst>
                                    <p:cond delay="0"/>
                                  </p:stCondLst>
                                  <p:childTnLst>
                                    <p:set>
                                      <p:cBhvr additive="repl">
                                        <p:cTn id="3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74469" y="253759"/>
            <a:ext cx="8377645" cy="523220"/>
          </a:xfrm>
        </p:spPr>
        <p:txBody>
          <a:bodyPr>
            <a:noAutofit/>
          </a:bodyPr>
          <a:lstStyle/>
          <a:p>
            <a:r>
              <a:rPr lang="en-GB" sz="3200" dirty="0" smtClean="0">
                <a:solidFill>
                  <a:srgbClr val="FFFFFF"/>
                </a:solidFill>
                <a:latin typeface="Arial"/>
                <a:cs typeface="Arial"/>
              </a:rPr>
              <a:t>Typical Fracturing Location</a:t>
            </a:r>
            <a:endParaRPr lang="en-GB" sz="3200" dirty="0">
              <a:solidFill>
                <a:srgbClr val="FFFFFF"/>
              </a:solidFill>
              <a:latin typeface="Arial"/>
              <a:cs typeface="Arial"/>
            </a:endParaRPr>
          </a:p>
        </p:txBody>
      </p:sp>
      <p:sp>
        <p:nvSpPr>
          <p:cNvPr id="3" name="Footer Placeholder 2"/>
          <p:cNvSpPr>
            <a:spLocks noGrp="1"/>
          </p:cNvSpPr>
          <p:nvPr>
            <p:ph type="ftr" sz="quarter" idx="4294967295"/>
          </p:nvPr>
        </p:nvSpPr>
        <p:spPr>
          <a:xfrm>
            <a:off x="511175" y="6667500"/>
            <a:ext cx="2895600" cy="184150"/>
          </a:xfrm>
          <a:prstGeom prst="rect">
            <a:avLst/>
          </a:prstGeom>
        </p:spPr>
        <p:txBody>
          <a:bodyPr/>
          <a:lstStyle/>
          <a:p>
            <a:r>
              <a:rPr lang="en-US" sz="800" dirty="0" smtClean="0"/>
              <a:t>© 2009 Baker Hughes Incorporated. All Rights Reserved.</a:t>
            </a:r>
            <a:endParaRPr lang="en-US" sz="800" dirty="0"/>
          </a:p>
        </p:txBody>
      </p:sp>
      <p:sp>
        <p:nvSpPr>
          <p:cNvPr id="4" name="Slide Number Placeholder 3"/>
          <p:cNvSpPr>
            <a:spLocks noGrp="1"/>
          </p:cNvSpPr>
          <p:nvPr>
            <p:ph type="sldNum" sz="quarter" idx="4294967295"/>
          </p:nvPr>
        </p:nvSpPr>
        <p:spPr>
          <a:xfrm>
            <a:off x="0" y="6678483"/>
            <a:ext cx="425302" cy="359033"/>
          </a:xfrm>
          <a:prstGeom prst="rect">
            <a:avLst/>
          </a:prstGeom>
        </p:spPr>
        <p:txBody>
          <a:bodyPr/>
          <a:lstStyle/>
          <a:p>
            <a:fld id="{3A7BD900-32E9-45B9-94EF-584A1F3F7D8B}" type="slidenum">
              <a:rPr lang="en-US" sz="800" smtClean="0"/>
              <a:pPr/>
              <a:t>82</a:t>
            </a:fld>
            <a:endParaRPr lang="en-US" sz="800" dirty="0"/>
          </a:p>
        </p:txBody>
      </p:sp>
      <p:pic>
        <p:nvPicPr>
          <p:cNvPr id="72706" name="Picture 2"/>
          <p:cNvPicPr>
            <a:picLocks noChangeAspect="1" noChangeArrowheads="1"/>
          </p:cNvPicPr>
          <p:nvPr/>
        </p:nvPicPr>
        <p:blipFill>
          <a:blip r:embed="rId2" cstate="print"/>
          <a:srcRect/>
          <a:stretch>
            <a:fillRect/>
          </a:stretch>
        </p:blipFill>
        <p:spPr bwMode="auto">
          <a:xfrm>
            <a:off x="374434" y="784915"/>
            <a:ext cx="8387833" cy="5920823"/>
          </a:xfrm>
          <a:prstGeom prst="rect">
            <a:avLst/>
          </a:prstGeom>
          <a:noFill/>
          <a:ln w="9525">
            <a:noFill/>
            <a:miter lim="800000"/>
            <a:headEnd/>
            <a:tailEnd/>
          </a:ln>
          <a:effectLst/>
        </p:spPr>
      </p:pic>
      <p:grpSp>
        <p:nvGrpSpPr>
          <p:cNvPr id="5" name="Group 15"/>
          <p:cNvGrpSpPr/>
          <p:nvPr/>
        </p:nvGrpSpPr>
        <p:grpSpPr>
          <a:xfrm>
            <a:off x="825622" y="2450238"/>
            <a:ext cx="1606860" cy="1287261"/>
            <a:chOff x="825622" y="2450238"/>
            <a:chExt cx="1606860" cy="1287261"/>
          </a:xfrm>
        </p:grpSpPr>
        <p:sp>
          <p:nvSpPr>
            <p:cNvPr id="9" name="TextBox 8"/>
            <p:cNvSpPr txBox="1"/>
            <p:nvPr/>
          </p:nvSpPr>
          <p:spPr>
            <a:xfrm>
              <a:off x="825622" y="2450238"/>
              <a:ext cx="1347548" cy="369332"/>
            </a:xfrm>
            <a:prstGeom prst="rect">
              <a:avLst/>
            </a:prstGeom>
            <a:solidFill>
              <a:schemeClr val="bg2">
                <a:lumMod val="40000"/>
                <a:lumOff val="60000"/>
                <a:alpha val="65000"/>
              </a:schemeClr>
            </a:solidFill>
            <a:ln>
              <a:solidFill>
                <a:srgbClr val="FFFFFF"/>
              </a:solidFill>
            </a:ln>
          </p:spPr>
          <p:txBody>
            <a:bodyPr wrap="none" rtlCol="0">
              <a:spAutoFit/>
            </a:bodyPr>
            <a:lstStyle/>
            <a:p>
              <a:r>
                <a:rPr lang="en-GB" dirty="0" smtClean="0"/>
                <a:t>Fluid Tanks</a:t>
              </a:r>
              <a:endParaRPr lang="en-GB" dirty="0"/>
            </a:p>
          </p:txBody>
        </p:sp>
        <p:cxnSp>
          <p:nvCxnSpPr>
            <p:cNvPr id="11" name="Straight Arrow Connector 10"/>
            <p:cNvCxnSpPr>
              <a:stCxn id="9" idx="2"/>
            </p:cNvCxnSpPr>
            <p:nvPr/>
          </p:nvCxnSpPr>
          <p:spPr>
            <a:xfrm rot="5400000">
              <a:off x="810078" y="3048180"/>
              <a:ext cx="917929" cy="460709"/>
            </a:xfrm>
            <a:prstGeom prst="straightConnector1">
              <a:avLst/>
            </a:prstGeom>
            <a:ln w="19050">
              <a:solidFill>
                <a:srgbClr val="FFFFFF"/>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9" idx="2"/>
            </p:cNvCxnSpPr>
            <p:nvPr/>
          </p:nvCxnSpPr>
          <p:spPr>
            <a:xfrm rot="16200000" flipH="1">
              <a:off x="1160746" y="3158220"/>
              <a:ext cx="909051" cy="231750"/>
            </a:xfrm>
            <a:prstGeom prst="straightConnector1">
              <a:avLst/>
            </a:prstGeom>
            <a:ln w="19050">
              <a:solidFill>
                <a:srgbClr val="FFFFFF"/>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9" idx="2"/>
            </p:cNvCxnSpPr>
            <p:nvPr/>
          </p:nvCxnSpPr>
          <p:spPr>
            <a:xfrm rot="16200000" flipH="1">
              <a:off x="1515852" y="2803114"/>
              <a:ext cx="900174" cy="933086"/>
            </a:xfrm>
            <a:prstGeom prst="straightConnector1">
              <a:avLst/>
            </a:prstGeom>
            <a:ln w="19050">
              <a:solidFill>
                <a:srgbClr val="FFFFFF"/>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6" name="Group 32"/>
          <p:cNvGrpSpPr/>
          <p:nvPr/>
        </p:nvGrpSpPr>
        <p:grpSpPr>
          <a:xfrm>
            <a:off x="1499395" y="2819570"/>
            <a:ext cx="4944948" cy="917928"/>
            <a:chOff x="1499395" y="2819570"/>
            <a:chExt cx="4944948" cy="917928"/>
          </a:xfrm>
        </p:grpSpPr>
        <p:cxnSp>
          <p:nvCxnSpPr>
            <p:cNvPr id="18" name="Straight Connector 17"/>
            <p:cNvCxnSpPr>
              <a:stCxn id="9" idx="2"/>
            </p:cNvCxnSpPr>
            <p:nvPr/>
          </p:nvCxnSpPr>
          <p:spPr>
            <a:xfrm rot="16200000" flipH="1">
              <a:off x="2295977" y="2022989"/>
              <a:ext cx="609430" cy="2202592"/>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stCxn id="9" idx="2"/>
            </p:cNvCxnSpPr>
            <p:nvPr/>
          </p:nvCxnSpPr>
          <p:spPr>
            <a:xfrm rot="16200000" flipH="1">
              <a:off x="3410124" y="908841"/>
              <a:ext cx="609430" cy="4430887"/>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16200000" flipH="1">
              <a:off x="3614321" y="3525544"/>
              <a:ext cx="219722" cy="26633"/>
            </a:xfrm>
            <a:prstGeom prst="straightConnector1">
              <a:avLst/>
            </a:prstGeom>
            <a:ln w="19050">
              <a:solidFill>
                <a:srgbClr val="FFFFFF"/>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rot="10800000" flipV="1">
              <a:off x="3320144" y="3428999"/>
              <a:ext cx="381847" cy="261257"/>
            </a:xfrm>
            <a:prstGeom prst="straightConnector1">
              <a:avLst/>
            </a:prstGeom>
            <a:ln w="19050">
              <a:solidFill>
                <a:srgbClr val="FFFFFF"/>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3719744" y="3429000"/>
              <a:ext cx="427713" cy="250371"/>
            </a:xfrm>
            <a:prstGeom prst="straightConnector1">
              <a:avLst/>
            </a:prstGeom>
            <a:ln w="19050">
              <a:solidFill>
                <a:srgbClr val="FFFFFF"/>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rot="10800000" flipV="1">
              <a:off x="5486401" y="3428999"/>
              <a:ext cx="443883" cy="283029"/>
            </a:xfrm>
            <a:prstGeom prst="straightConnector1">
              <a:avLst/>
            </a:prstGeom>
            <a:ln w="19050">
              <a:solidFill>
                <a:srgbClr val="FFFFFF"/>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rot="16200000" flipH="1">
              <a:off x="5833739" y="3543299"/>
              <a:ext cx="308499" cy="79899"/>
            </a:xfrm>
            <a:prstGeom prst="straightConnector1">
              <a:avLst/>
            </a:prstGeom>
            <a:ln w="19050">
              <a:solidFill>
                <a:srgbClr val="FFFFFF"/>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5939161" y="3429000"/>
              <a:ext cx="505182" cy="304800"/>
            </a:xfrm>
            <a:prstGeom prst="straightConnector1">
              <a:avLst/>
            </a:prstGeom>
            <a:ln w="19050">
              <a:solidFill>
                <a:srgbClr val="FFFFFF"/>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7" name="Group 36"/>
          <p:cNvGrpSpPr/>
          <p:nvPr/>
        </p:nvGrpSpPr>
        <p:grpSpPr>
          <a:xfrm>
            <a:off x="2469471" y="2451718"/>
            <a:ext cx="1646605" cy="1614254"/>
            <a:chOff x="2469471" y="2451718"/>
            <a:chExt cx="1646605" cy="1614254"/>
          </a:xfrm>
        </p:grpSpPr>
        <p:sp>
          <p:nvSpPr>
            <p:cNvPr id="34" name="TextBox 33"/>
            <p:cNvSpPr txBox="1"/>
            <p:nvPr/>
          </p:nvSpPr>
          <p:spPr>
            <a:xfrm>
              <a:off x="2469471" y="2451718"/>
              <a:ext cx="1646605" cy="369332"/>
            </a:xfrm>
            <a:prstGeom prst="rect">
              <a:avLst/>
            </a:prstGeom>
            <a:solidFill>
              <a:schemeClr val="bg2">
                <a:lumMod val="40000"/>
                <a:lumOff val="60000"/>
                <a:alpha val="65000"/>
              </a:schemeClr>
            </a:solidFill>
            <a:ln>
              <a:solidFill>
                <a:srgbClr val="FFFFFF"/>
              </a:solidFill>
            </a:ln>
          </p:spPr>
          <p:txBody>
            <a:bodyPr wrap="none" rtlCol="0">
              <a:spAutoFit/>
            </a:bodyPr>
            <a:lstStyle/>
            <a:p>
              <a:r>
                <a:rPr lang="en-GB" dirty="0" smtClean="0"/>
                <a:t>Hydration Unit</a:t>
              </a:r>
              <a:endParaRPr lang="en-GB" dirty="0"/>
            </a:p>
          </p:txBody>
        </p:sp>
        <p:cxnSp>
          <p:nvCxnSpPr>
            <p:cNvPr id="36" name="Straight Arrow Connector 35"/>
            <p:cNvCxnSpPr>
              <a:stCxn id="34" idx="2"/>
            </p:cNvCxnSpPr>
            <p:nvPr/>
          </p:nvCxnSpPr>
          <p:spPr>
            <a:xfrm rot="16200000" flipH="1">
              <a:off x="2866042" y="3247781"/>
              <a:ext cx="1244923" cy="391459"/>
            </a:xfrm>
            <a:prstGeom prst="straightConnector1">
              <a:avLst/>
            </a:prstGeom>
            <a:ln w="19050">
              <a:solidFill>
                <a:srgbClr val="FFFFFF"/>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8" name="Group 40"/>
          <p:cNvGrpSpPr/>
          <p:nvPr/>
        </p:nvGrpSpPr>
        <p:grpSpPr>
          <a:xfrm>
            <a:off x="4254728" y="2451718"/>
            <a:ext cx="979755" cy="1924338"/>
            <a:chOff x="4254728" y="2451718"/>
            <a:chExt cx="979755" cy="1924338"/>
          </a:xfrm>
        </p:grpSpPr>
        <p:sp>
          <p:nvSpPr>
            <p:cNvPr id="38" name="TextBox 37"/>
            <p:cNvSpPr txBox="1"/>
            <p:nvPr/>
          </p:nvSpPr>
          <p:spPr>
            <a:xfrm>
              <a:off x="4254728" y="2451718"/>
              <a:ext cx="979755" cy="369332"/>
            </a:xfrm>
            <a:prstGeom prst="rect">
              <a:avLst/>
            </a:prstGeom>
            <a:solidFill>
              <a:schemeClr val="bg2">
                <a:lumMod val="40000"/>
                <a:lumOff val="60000"/>
                <a:alpha val="65000"/>
              </a:schemeClr>
            </a:solidFill>
            <a:ln>
              <a:solidFill>
                <a:srgbClr val="FFFFFF"/>
              </a:solidFill>
            </a:ln>
          </p:spPr>
          <p:txBody>
            <a:bodyPr wrap="none" rtlCol="0">
              <a:spAutoFit/>
            </a:bodyPr>
            <a:lstStyle/>
            <a:p>
              <a:r>
                <a:rPr lang="en-GB" dirty="0" smtClean="0"/>
                <a:t>Blender</a:t>
              </a:r>
              <a:endParaRPr lang="en-GB" dirty="0"/>
            </a:p>
          </p:txBody>
        </p:sp>
        <p:cxnSp>
          <p:nvCxnSpPr>
            <p:cNvPr id="40" name="Straight Arrow Connector 39"/>
            <p:cNvCxnSpPr>
              <a:stCxn id="38" idx="2"/>
            </p:cNvCxnSpPr>
            <p:nvPr/>
          </p:nvCxnSpPr>
          <p:spPr>
            <a:xfrm rot="16200000" flipH="1">
              <a:off x="4000543" y="3565113"/>
              <a:ext cx="1555007" cy="66880"/>
            </a:xfrm>
            <a:prstGeom prst="straightConnector1">
              <a:avLst/>
            </a:prstGeom>
            <a:ln w="19050">
              <a:solidFill>
                <a:srgbClr val="FFFFFF"/>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10" name="Group 48"/>
          <p:cNvGrpSpPr/>
          <p:nvPr/>
        </p:nvGrpSpPr>
        <p:grpSpPr>
          <a:xfrm>
            <a:off x="6671357" y="2451718"/>
            <a:ext cx="1120820" cy="716024"/>
            <a:chOff x="6671357" y="2451718"/>
            <a:chExt cx="1120820" cy="716024"/>
          </a:xfrm>
        </p:grpSpPr>
        <p:sp>
          <p:nvSpPr>
            <p:cNvPr id="46" name="TextBox 45"/>
            <p:cNvSpPr txBox="1"/>
            <p:nvPr/>
          </p:nvSpPr>
          <p:spPr>
            <a:xfrm>
              <a:off x="6671357" y="2451718"/>
              <a:ext cx="1120820" cy="369332"/>
            </a:xfrm>
            <a:prstGeom prst="rect">
              <a:avLst/>
            </a:prstGeom>
            <a:solidFill>
              <a:schemeClr val="bg2">
                <a:lumMod val="40000"/>
                <a:lumOff val="60000"/>
                <a:alpha val="65000"/>
              </a:schemeClr>
            </a:solidFill>
            <a:ln>
              <a:solidFill>
                <a:srgbClr val="FFFFFF"/>
              </a:solidFill>
            </a:ln>
          </p:spPr>
          <p:txBody>
            <a:bodyPr wrap="none" rtlCol="0">
              <a:spAutoFit/>
            </a:bodyPr>
            <a:lstStyle/>
            <a:p>
              <a:r>
                <a:rPr lang="en-GB" dirty="0" smtClean="0"/>
                <a:t>Proppant</a:t>
              </a:r>
              <a:endParaRPr lang="en-GB" dirty="0"/>
            </a:p>
          </p:txBody>
        </p:sp>
        <p:cxnSp>
          <p:nvCxnSpPr>
            <p:cNvPr id="48" name="Straight Arrow Connector 47"/>
            <p:cNvCxnSpPr>
              <a:stCxn id="46" idx="2"/>
            </p:cNvCxnSpPr>
            <p:nvPr/>
          </p:nvCxnSpPr>
          <p:spPr>
            <a:xfrm rot="16200000" flipH="1">
              <a:off x="7236209" y="2816608"/>
              <a:ext cx="346693" cy="355576"/>
            </a:xfrm>
            <a:prstGeom prst="straightConnector1">
              <a:avLst/>
            </a:prstGeom>
            <a:ln w="19050">
              <a:solidFill>
                <a:srgbClr val="FFFFFF"/>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12" name="Group 51"/>
          <p:cNvGrpSpPr/>
          <p:nvPr/>
        </p:nvGrpSpPr>
        <p:grpSpPr>
          <a:xfrm>
            <a:off x="1892529" y="4541776"/>
            <a:ext cx="6240081" cy="391103"/>
            <a:chOff x="1892529" y="4541776"/>
            <a:chExt cx="6240081" cy="391103"/>
          </a:xfrm>
        </p:grpSpPr>
        <p:sp>
          <p:nvSpPr>
            <p:cNvPr id="50" name="TextBox 49"/>
            <p:cNvSpPr txBox="1"/>
            <p:nvPr/>
          </p:nvSpPr>
          <p:spPr>
            <a:xfrm>
              <a:off x="1892529" y="4563547"/>
              <a:ext cx="1428596" cy="369332"/>
            </a:xfrm>
            <a:prstGeom prst="rect">
              <a:avLst/>
            </a:prstGeom>
            <a:solidFill>
              <a:schemeClr val="bg2">
                <a:lumMod val="40000"/>
                <a:lumOff val="60000"/>
                <a:alpha val="65000"/>
              </a:schemeClr>
            </a:solidFill>
            <a:ln>
              <a:solidFill>
                <a:srgbClr val="FFFFFF"/>
              </a:solidFill>
            </a:ln>
          </p:spPr>
          <p:txBody>
            <a:bodyPr wrap="none" rtlCol="0">
              <a:spAutoFit/>
            </a:bodyPr>
            <a:lstStyle/>
            <a:p>
              <a:r>
                <a:rPr lang="en-GB" dirty="0" smtClean="0"/>
                <a:t>Frac Pumps</a:t>
              </a:r>
              <a:endParaRPr lang="en-GB" dirty="0"/>
            </a:p>
          </p:txBody>
        </p:sp>
        <p:sp>
          <p:nvSpPr>
            <p:cNvPr id="51" name="TextBox 50"/>
            <p:cNvSpPr txBox="1"/>
            <p:nvPr/>
          </p:nvSpPr>
          <p:spPr>
            <a:xfrm>
              <a:off x="6704014" y="4541776"/>
              <a:ext cx="1428596" cy="369332"/>
            </a:xfrm>
            <a:prstGeom prst="rect">
              <a:avLst/>
            </a:prstGeom>
            <a:solidFill>
              <a:schemeClr val="bg1">
                <a:alpha val="65000"/>
              </a:schemeClr>
            </a:solidFill>
          </p:spPr>
          <p:txBody>
            <a:bodyPr wrap="none" rtlCol="0">
              <a:spAutoFit/>
            </a:bodyPr>
            <a:lstStyle/>
            <a:p>
              <a:r>
                <a:rPr lang="en-GB" dirty="0" smtClean="0"/>
                <a:t>Frac Pumps</a:t>
              </a:r>
              <a:endParaRPr lang="en-GB" dirty="0"/>
            </a:p>
          </p:txBody>
        </p:sp>
      </p:grpSp>
      <p:sp>
        <p:nvSpPr>
          <p:cNvPr id="53" name="TextBox 52"/>
          <p:cNvSpPr txBox="1"/>
          <p:nvPr/>
        </p:nvSpPr>
        <p:spPr>
          <a:xfrm>
            <a:off x="4439787" y="6272604"/>
            <a:ext cx="2262158" cy="369332"/>
          </a:xfrm>
          <a:prstGeom prst="rect">
            <a:avLst/>
          </a:prstGeom>
          <a:solidFill>
            <a:schemeClr val="bg2">
              <a:lumMod val="40000"/>
              <a:lumOff val="60000"/>
              <a:alpha val="65000"/>
            </a:schemeClr>
          </a:solidFill>
        </p:spPr>
        <p:txBody>
          <a:bodyPr wrap="none" rtlCol="0">
            <a:spAutoFit/>
          </a:bodyPr>
          <a:lstStyle/>
          <a:p>
            <a:r>
              <a:rPr lang="en-GB" dirty="0" smtClean="0"/>
              <a:t>High Pressure Lines</a:t>
            </a: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Lst>
  </p:timing>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265" name="Rectangle 1"/>
          <p:cNvSpPr>
            <a:spLocks noGrp="1" noChangeArrowheads="1"/>
          </p:cNvSpPr>
          <p:nvPr>
            <p:ph type="title" idx="4294967295"/>
          </p:nvPr>
        </p:nvSpPr>
        <p:spPr>
          <a:xfrm>
            <a:off x="541338" y="352425"/>
            <a:ext cx="8229600" cy="835025"/>
          </a:xfrm>
          <a:ln/>
        </p:spPr>
        <p:txBody>
          <a:bodyPr lIns="92160" tIns="46080" rIns="92160" bIns="46080"/>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200" dirty="0">
                <a:solidFill>
                  <a:srgbClr val="FFFFFF"/>
                </a:solidFill>
                <a:latin typeface="Arial"/>
                <a:cs typeface="Arial"/>
              </a:rPr>
              <a:t>Functions of Fracturing Fluid</a:t>
            </a:r>
          </a:p>
        </p:txBody>
      </p:sp>
      <p:sp>
        <p:nvSpPr>
          <p:cNvPr id="11266" name="Rectangle 2"/>
          <p:cNvSpPr>
            <a:spLocks noGrp="1" noChangeArrowheads="1"/>
          </p:cNvSpPr>
          <p:nvPr>
            <p:ph type="body" idx="4294967295"/>
          </p:nvPr>
        </p:nvSpPr>
        <p:spPr>
          <a:xfrm>
            <a:off x="619125" y="1492250"/>
            <a:ext cx="8229600" cy="4525963"/>
          </a:xfrm>
          <a:ln/>
        </p:spPr>
        <p:txBody>
          <a:bodyPr lIns="92160" tIns="46080" rIns="92160" bIns="46080"/>
          <a:lstStyle/>
          <a:p>
            <a:pPr marL="230188" indent="-230188">
              <a:lnSpc>
                <a:spcPct val="80000"/>
              </a:lnSpc>
              <a:spcBef>
                <a:spcPts val="500"/>
              </a:spcBef>
              <a:buClr>
                <a:srgbClr val="3368A8"/>
              </a:buClr>
              <a:buSzPct val="95000"/>
              <a:buFont typeface="Arial" pitchFamily="34" charset="0"/>
              <a:buChar char="•"/>
              <a:tabLst>
                <a:tab pos="230188" algn="l"/>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Lst>
            </a:pPr>
            <a:r>
              <a:rPr lang="en-US" sz="2000" b="1">
                <a:solidFill>
                  <a:srgbClr val="0033CC"/>
                </a:solidFill>
              </a:rPr>
              <a:t>Initiate and Propagate Fracture</a:t>
            </a:r>
          </a:p>
          <a:p>
            <a:pPr marL="230188" indent="-230188">
              <a:lnSpc>
                <a:spcPct val="80000"/>
              </a:lnSpc>
              <a:spcBef>
                <a:spcPts val="500"/>
              </a:spcBef>
              <a:buClr>
                <a:srgbClr val="3368A8"/>
              </a:buClr>
              <a:buSzPct val="95000"/>
              <a:buFont typeface="Arial" pitchFamily="34" charset="0"/>
              <a:buChar char="•"/>
              <a:tabLst>
                <a:tab pos="230188" algn="l"/>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Lst>
            </a:pPr>
            <a:r>
              <a:rPr lang="en-US" sz="2000" b="1">
                <a:solidFill>
                  <a:srgbClr val="0033CC"/>
                </a:solidFill>
              </a:rPr>
              <a:t>Easy to Handle at Surface (Batch or Continuous)</a:t>
            </a:r>
          </a:p>
          <a:p>
            <a:pPr marL="230188" indent="-230188">
              <a:lnSpc>
                <a:spcPct val="80000"/>
              </a:lnSpc>
              <a:spcBef>
                <a:spcPts val="500"/>
              </a:spcBef>
              <a:buClr>
                <a:srgbClr val="3368A8"/>
              </a:buClr>
              <a:buSzPct val="95000"/>
              <a:buFont typeface="Arial" pitchFamily="34" charset="0"/>
              <a:buChar char="•"/>
              <a:tabLst>
                <a:tab pos="230188" algn="l"/>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Lst>
            </a:pPr>
            <a:r>
              <a:rPr lang="en-US" sz="2000" b="1">
                <a:solidFill>
                  <a:srgbClr val="0033CC"/>
                </a:solidFill>
              </a:rPr>
              <a:t>Viscosity</a:t>
            </a:r>
          </a:p>
          <a:p>
            <a:pPr marL="566738" lvl="1" indent="-220663">
              <a:lnSpc>
                <a:spcPct val="80000"/>
              </a:lnSpc>
              <a:spcBef>
                <a:spcPts val="500"/>
              </a:spcBef>
              <a:buFont typeface="Arial" pitchFamily="34" charset="0"/>
              <a:buChar char="–"/>
              <a:tabLst>
                <a:tab pos="230188" algn="l"/>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Lst>
            </a:pPr>
            <a:r>
              <a:rPr lang="en-US" sz="2000" b="1"/>
              <a:t>Transport Proppant to Well</a:t>
            </a:r>
          </a:p>
          <a:p>
            <a:pPr marL="566738" lvl="1" indent="-220663">
              <a:lnSpc>
                <a:spcPct val="80000"/>
              </a:lnSpc>
              <a:spcBef>
                <a:spcPts val="500"/>
              </a:spcBef>
              <a:buFont typeface="Arial" pitchFamily="34" charset="0"/>
              <a:buChar char="–"/>
              <a:tabLst>
                <a:tab pos="230188" algn="l"/>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Lst>
            </a:pPr>
            <a:r>
              <a:rPr lang="en-US" sz="2000" b="1"/>
              <a:t>Carry Proppant into Fracture</a:t>
            </a:r>
          </a:p>
          <a:p>
            <a:pPr marL="566738" lvl="1" indent="-220663">
              <a:lnSpc>
                <a:spcPct val="80000"/>
              </a:lnSpc>
              <a:spcBef>
                <a:spcPts val="500"/>
              </a:spcBef>
              <a:buFont typeface="Arial" pitchFamily="34" charset="0"/>
              <a:buChar char="–"/>
              <a:tabLst>
                <a:tab pos="230188" algn="l"/>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Lst>
            </a:pPr>
            <a:r>
              <a:rPr lang="en-US" sz="2000" b="1"/>
              <a:t>Support Proppant in Fracture</a:t>
            </a:r>
          </a:p>
          <a:p>
            <a:pPr marL="566738" lvl="1" indent="-220663">
              <a:lnSpc>
                <a:spcPct val="80000"/>
              </a:lnSpc>
              <a:spcBef>
                <a:spcPts val="500"/>
              </a:spcBef>
              <a:buFont typeface="Arial" pitchFamily="34" charset="0"/>
              <a:buChar char="–"/>
              <a:tabLst>
                <a:tab pos="230188" algn="l"/>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Lst>
            </a:pPr>
            <a:r>
              <a:rPr lang="en-US" sz="2000" b="1"/>
              <a:t>Minimize Leakoff</a:t>
            </a:r>
          </a:p>
          <a:p>
            <a:pPr marL="230188" indent="-230188">
              <a:lnSpc>
                <a:spcPct val="80000"/>
              </a:lnSpc>
              <a:spcBef>
                <a:spcPts val="500"/>
              </a:spcBef>
              <a:buClr>
                <a:srgbClr val="3368A8"/>
              </a:buClr>
              <a:buSzPct val="95000"/>
              <a:buFont typeface="Arial" pitchFamily="34" charset="0"/>
              <a:buChar char="•"/>
              <a:tabLst>
                <a:tab pos="230188" algn="l"/>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Lst>
            </a:pPr>
            <a:r>
              <a:rPr lang="en-US" sz="2000" b="1">
                <a:solidFill>
                  <a:srgbClr val="0033CC"/>
                </a:solidFill>
              </a:rPr>
              <a:t>Other requirements</a:t>
            </a:r>
          </a:p>
          <a:p>
            <a:pPr marL="566738" lvl="1" indent="-220663">
              <a:lnSpc>
                <a:spcPct val="80000"/>
              </a:lnSpc>
              <a:spcBef>
                <a:spcPts val="500"/>
              </a:spcBef>
              <a:buFont typeface="Arial" pitchFamily="34" charset="0"/>
              <a:buChar char="–"/>
              <a:tabLst>
                <a:tab pos="230188" algn="l"/>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Lst>
            </a:pPr>
            <a:r>
              <a:rPr lang="en-US" sz="2000" b="1"/>
              <a:t>Cost effective</a:t>
            </a:r>
          </a:p>
          <a:p>
            <a:pPr marL="566738" lvl="1" indent="-220663">
              <a:lnSpc>
                <a:spcPct val="80000"/>
              </a:lnSpc>
              <a:spcBef>
                <a:spcPts val="500"/>
              </a:spcBef>
              <a:buFont typeface="Arial" pitchFamily="34" charset="0"/>
              <a:buChar char="–"/>
              <a:tabLst>
                <a:tab pos="230188" algn="l"/>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Lst>
            </a:pPr>
            <a:r>
              <a:rPr lang="en-US" sz="2000" b="1"/>
              <a:t>Environmentally acceptable</a:t>
            </a:r>
          </a:p>
          <a:p>
            <a:pPr marL="566738" lvl="1" indent="-220663">
              <a:lnSpc>
                <a:spcPct val="80000"/>
              </a:lnSpc>
              <a:spcBef>
                <a:spcPts val="500"/>
              </a:spcBef>
              <a:buFont typeface="Arial" pitchFamily="34" charset="0"/>
              <a:buChar char="–"/>
              <a:tabLst>
                <a:tab pos="230188" algn="l"/>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Lst>
            </a:pPr>
            <a:r>
              <a:rPr lang="en-US" sz="2000" b="1"/>
              <a:t>Low friction pressure</a:t>
            </a:r>
          </a:p>
          <a:p>
            <a:pPr marL="566738" lvl="1" indent="-220663">
              <a:lnSpc>
                <a:spcPct val="80000"/>
              </a:lnSpc>
              <a:spcBef>
                <a:spcPts val="500"/>
              </a:spcBef>
              <a:buFont typeface="Arial" pitchFamily="34" charset="0"/>
              <a:buChar char="–"/>
              <a:tabLst>
                <a:tab pos="230188" algn="l"/>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Lst>
            </a:pPr>
            <a:r>
              <a:rPr lang="en-US" sz="2000" b="1"/>
              <a:t>Controlled break</a:t>
            </a:r>
          </a:p>
          <a:p>
            <a:pPr marL="566738" lvl="1" indent="-220663">
              <a:lnSpc>
                <a:spcPct val="80000"/>
              </a:lnSpc>
              <a:spcBef>
                <a:spcPts val="500"/>
              </a:spcBef>
              <a:buFont typeface="Arial" pitchFamily="34" charset="0"/>
              <a:buChar char="–"/>
              <a:tabLst>
                <a:tab pos="230188" algn="l"/>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Lst>
            </a:pPr>
            <a:r>
              <a:rPr lang="en-US" sz="2000" b="1"/>
              <a:t>Non-damaging</a:t>
            </a:r>
          </a:p>
          <a:p>
            <a:pPr marL="566738" lvl="1" indent="-220663">
              <a:lnSpc>
                <a:spcPct val="80000"/>
              </a:lnSpc>
              <a:spcBef>
                <a:spcPts val="500"/>
              </a:spcBef>
              <a:buFont typeface="Arial" pitchFamily="34" charset="0"/>
              <a:buChar char="–"/>
              <a:tabLst>
                <a:tab pos="230188" algn="l"/>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Lst>
            </a:pPr>
            <a:r>
              <a:rPr lang="en-US" sz="2000" b="1"/>
              <a:t>Compatible with various quality mix waters</a:t>
            </a: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289" name="Text Box 1"/>
          <p:cNvSpPr txBox="1">
            <a:spLocks noChangeArrowheads="1"/>
          </p:cNvSpPr>
          <p:nvPr/>
        </p:nvSpPr>
        <p:spPr bwMode="auto">
          <a:xfrm>
            <a:off x="382588" y="1763713"/>
            <a:ext cx="4706937" cy="3894137"/>
          </a:xfrm>
          <a:prstGeom prst="rect">
            <a:avLst/>
          </a:prstGeom>
          <a:noFill/>
          <a:ln w="9525">
            <a:noFill/>
            <a:round/>
            <a:headEnd/>
            <a:tailEnd/>
          </a:ln>
          <a:effectLst/>
        </p:spPr>
        <p:txBody>
          <a:bodyPr/>
          <a:lstStyle/>
          <a:p>
            <a:pPr marL="168275" indent="-168275">
              <a:lnSpc>
                <a:spcPct val="90000"/>
              </a:lnSpc>
              <a:spcBef>
                <a:spcPts val="500"/>
              </a:spcBef>
              <a:tabLst>
                <a:tab pos="169863" algn="l"/>
                <a:tab pos="627063" algn="l"/>
                <a:tab pos="1084263" algn="l"/>
                <a:tab pos="1541463" algn="l"/>
                <a:tab pos="1998663" algn="l"/>
                <a:tab pos="2455863" algn="l"/>
                <a:tab pos="2913063" algn="l"/>
                <a:tab pos="3370263" algn="l"/>
                <a:tab pos="3827463" algn="l"/>
                <a:tab pos="4284663" algn="l"/>
                <a:tab pos="4741863" algn="l"/>
                <a:tab pos="5199063" algn="l"/>
                <a:tab pos="5656263" algn="l"/>
                <a:tab pos="6113463" algn="l"/>
                <a:tab pos="6570663" algn="l"/>
                <a:tab pos="7027863" algn="l"/>
                <a:tab pos="7485063" algn="l"/>
                <a:tab pos="7942263" algn="l"/>
                <a:tab pos="8399463" algn="l"/>
                <a:tab pos="8856663" algn="l"/>
                <a:tab pos="9313863" algn="l"/>
              </a:tabLst>
            </a:pPr>
            <a:r>
              <a:rPr lang="en-US" sz="2000" b="1" dirty="0">
                <a:solidFill>
                  <a:srgbClr val="000000"/>
                </a:solidFill>
                <a:ea typeface="MS PGothic" pitchFamily="34" charset="-128"/>
              </a:rPr>
              <a:t>Typical </a:t>
            </a:r>
            <a:r>
              <a:rPr lang="en-US" sz="2000" b="1" dirty="0" err="1">
                <a:solidFill>
                  <a:srgbClr val="000000"/>
                </a:solidFill>
                <a:ea typeface="MS PGothic" pitchFamily="34" charset="-128"/>
              </a:rPr>
              <a:t>slickwater</a:t>
            </a:r>
            <a:r>
              <a:rPr lang="en-US" sz="2000" b="1" dirty="0">
                <a:solidFill>
                  <a:srgbClr val="000000"/>
                </a:solidFill>
                <a:ea typeface="MS PGothic" pitchFamily="34" charset="-128"/>
              </a:rPr>
              <a:t> for shale </a:t>
            </a:r>
            <a:r>
              <a:rPr lang="en-US" sz="2000" b="1" dirty="0" err="1">
                <a:solidFill>
                  <a:srgbClr val="000000"/>
                </a:solidFill>
                <a:ea typeface="MS PGothic" pitchFamily="34" charset="-128"/>
              </a:rPr>
              <a:t>frac</a:t>
            </a:r>
            <a:endParaRPr lang="en-US" sz="2000" b="1" dirty="0">
              <a:solidFill>
                <a:srgbClr val="000000"/>
              </a:solidFill>
              <a:ea typeface="MS PGothic" pitchFamily="34" charset="-128"/>
            </a:endParaRPr>
          </a:p>
          <a:p>
            <a:pPr marL="168275" indent="-168275">
              <a:lnSpc>
                <a:spcPct val="90000"/>
              </a:lnSpc>
              <a:spcBef>
                <a:spcPts val="225"/>
              </a:spcBef>
              <a:tabLst>
                <a:tab pos="169863" algn="l"/>
                <a:tab pos="627063" algn="l"/>
                <a:tab pos="1084263" algn="l"/>
                <a:tab pos="1541463" algn="l"/>
                <a:tab pos="1998663" algn="l"/>
                <a:tab pos="2455863" algn="l"/>
                <a:tab pos="2913063" algn="l"/>
                <a:tab pos="3370263" algn="l"/>
                <a:tab pos="3827463" algn="l"/>
                <a:tab pos="4284663" algn="l"/>
                <a:tab pos="4741863" algn="l"/>
                <a:tab pos="5199063" algn="l"/>
                <a:tab pos="5656263" algn="l"/>
                <a:tab pos="6113463" algn="l"/>
                <a:tab pos="6570663" algn="l"/>
                <a:tab pos="7027863" algn="l"/>
                <a:tab pos="7485063" algn="l"/>
                <a:tab pos="7942263" algn="l"/>
                <a:tab pos="8399463" algn="l"/>
                <a:tab pos="8856663" algn="l"/>
                <a:tab pos="9313863" algn="l"/>
              </a:tabLst>
            </a:pPr>
            <a:endParaRPr lang="en-US" sz="900" dirty="0">
              <a:solidFill>
                <a:srgbClr val="000000"/>
              </a:solidFill>
              <a:ea typeface="MS PGothic" pitchFamily="34" charset="-128"/>
            </a:endParaRPr>
          </a:p>
          <a:p>
            <a:pPr marL="168275" indent="-168275">
              <a:lnSpc>
                <a:spcPct val="90000"/>
              </a:lnSpc>
              <a:spcBef>
                <a:spcPts val="500"/>
              </a:spcBef>
              <a:buClr>
                <a:srgbClr val="3368A8"/>
              </a:buClr>
              <a:buSzPct val="95000"/>
              <a:buFont typeface="Arial" pitchFamily="34" charset="0"/>
              <a:buChar char="•"/>
              <a:tabLst>
                <a:tab pos="169863" algn="l"/>
                <a:tab pos="627063" algn="l"/>
                <a:tab pos="1084263" algn="l"/>
                <a:tab pos="1541463" algn="l"/>
                <a:tab pos="1998663" algn="l"/>
                <a:tab pos="2455863" algn="l"/>
                <a:tab pos="2913063" algn="l"/>
                <a:tab pos="3370263" algn="l"/>
                <a:tab pos="3827463" algn="l"/>
                <a:tab pos="4284663" algn="l"/>
                <a:tab pos="4741863" algn="l"/>
                <a:tab pos="5199063" algn="l"/>
                <a:tab pos="5656263" algn="l"/>
                <a:tab pos="6113463" algn="l"/>
                <a:tab pos="6570663" algn="l"/>
                <a:tab pos="7027863" algn="l"/>
                <a:tab pos="7485063" algn="l"/>
                <a:tab pos="7942263" algn="l"/>
                <a:tab pos="8399463" algn="l"/>
                <a:tab pos="8856663" algn="l"/>
                <a:tab pos="9313863" algn="l"/>
              </a:tabLst>
            </a:pPr>
            <a:r>
              <a:rPr lang="en-US" sz="2000" dirty="0">
                <a:solidFill>
                  <a:srgbClr val="000000"/>
                </a:solidFill>
                <a:ea typeface="MS PGothic" pitchFamily="34" charset="-128"/>
              </a:rPr>
              <a:t>Friction Reducer, 1.0 </a:t>
            </a:r>
            <a:r>
              <a:rPr lang="en-US" sz="2000" dirty="0" err="1">
                <a:solidFill>
                  <a:srgbClr val="000000"/>
                </a:solidFill>
                <a:ea typeface="MS PGothic" pitchFamily="34" charset="-128"/>
              </a:rPr>
              <a:t>gpt</a:t>
            </a:r>
            <a:endParaRPr lang="en-US" sz="2000" dirty="0">
              <a:solidFill>
                <a:srgbClr val="000000"/>
              </a:solidFill>
              <a:ea typeface="MS PGothic" pitchFamily="34" charset="-128"/>
            </a:endParaRPr>
          </a:p>
          <a:p>
            <a:pPr marL="168275" indent="-168275">
              <a:lnSpc>
                <a:spcPct val="90000"/>
              </a:lnSpc>
              <a:spcBef>
                <a:spcPts val="500"/>
              </a:spcBef>
              <a:buClr>
                <a:srgbClr val="3368A8"/>
              </a:buClr>
              <a:buSzPct val="95000"/>
              <a:buFont typeface="Arial" pitchFamily="34" charset="0"/>
              <a:buChar char="•"/>
              <a:tabLst>
                <a:tab pos="169863" algn="l"/>
                <a:tab pos="627063" algn="l"/>
                <a:tab pos="1084263" algn="l"/>
                <a:tab pos="1541463" algn="l"/>
                <a:tab pos="1998663" algn="l"/>
                <a:tab pos="2455863" algn="l"/>
                <a:tab pos="2913063" algn="l"/>
                <a:tab pos="3370263" algn="l"/>
                <a:tab pos="3827463" algn="l"/>
                <a:tab pos="4284663" algn="l"/>
                <a:tab pos="4741863" algn="l"/>
                <a:tab pos="5199063" algn="l"/>
                <a:tab pos="5656263" algn="l"/>
                <a:tab pos="6113463" algn="l"/>
                <a:tab pos="6570663" algn="l"/>
                <a:tab pos="7027863" algn="l"/>
                <a:tab pos="7485063" algn="l"/>
                <a:tab pos="7942263" algn="l"/>
                <a:tab pos="8399463" algn="l"/>
                <a:tab pos="8856663" algn="l"/>
                <a:tab pos="9313863" algn="l"/>
              </a:tabLst>
            </a:pPr>
            <a:r>
              <a:rPr lang="en-US" sz="2000" dirty="0">
                <a:solidFill>
                  <a:srgbClr val="000000"/>
                </a:solidFill>
                <a:ea typeface="MS PGothic" pitchFamily="34" charset="-128"/>
              </a:rPr>
              <a:t>Biocide, </a:t>
            </a:r>
            <a:r>
              <a:rPr lang="en-US" sz="2000" dirty="0" err="1">
                <a:solidFill>
                  <a:srgbClr val="000000"/>
                </a:solidFill>
                <a:ea typeface="MS PGothic" pitchFamily="34" charset="-128"/>
              </a:rPr>
              <a:t>Magnacide</a:t>
            </a:r>
            <a:r>
              <a:rPr lang="en-US" sz="2000" dirty="0">
                <a:solidFill>
                  <a:srgbClr val="000000"/>
                </a:solidFill>
                <a:ea typeface="MS PGothic" pitchFamily="34" charset="-128"/>
              </a:rPr>
              <a:t>, 0.05 </a:t>
            </a:r>
            <a:r>
              <a:rPr lang="en-US" sz="2000" dirty="0" err="1">
                <a:solidFill>
                  <a:srgbClr val="000000"/>
                </a:solidFill>
                <a:ea typeface="MS PGothic" pitchFamily="34" charset="-128"/>
              </a:rPr>
              <a:t>gpt</a:t>
            </a:r>
            <a:endParaRPr lang="en-US" sz="2000" dirty="0">
              <a:solidFill>
                <a:srgbClr val="000000"/>
              </a:solidFill>
              <a:ea typeface="MS PGothic" pitchFamily="34" charset="-128"/>
            </a:endParaRPr>
          </a:p>
          <a:p>
            <a:pPr marL="168275" indent="-168275">
              <a:lnSpc>
                <a:spcPct val="90000"/>
              </a:lnSpc>
              <a:spcBef>
                <a:spcPts val="500"/>
              </a:spcBef>
              <a:buClr>
                <a:srgbClr val="3368A8"/>
              </a:buClr>
              <a:buSzPct val="95000"/>
              <a:buFont typeface="Arial" pitchFamily="34" charset="0"/>
              <a:buChar char="•"/>
              <a:tabLst>
                <a:tab pos="169863" algn="l"/>
                <a:tab pos="627063" algn="l"/>
                <a:tab pos="1084263" algn="l"/>
                <a:tab pos="1541463" algn="l"/>
                <a:tab pos="1998663" algn="l"/>
                <a:tab pos="2455863" algn="l"/>
                <a:tab pos="2913063" algn="l"/>
                <a:tab pos="3370263" algn="l"/>
                <a:tab pos="3827463" algn="l"/>
                <a:tab pos="4284663" algn="l"/>
                <a:tab pos="4741863" algn="l"/>
                <a:tab pos="5199063" algn="l"/>
                <a:tab pos="5656263" algn="l"/>
                <a:tab pos="6113463" algn="l"/>
                <a:tab pos="6570663" algn="l"/>
                <a:tab pos="7027863" algn="l"/>
                <a:tab pos="7485063" algn="l"/>
                <a:tab pos="7942263" algn="l"/>
                <a:tab pos="8399463" algn="l"/>
                <a:tab pos="8856663" algn="l"/>
                <a:tab pos="9313863" algn="l"/>
              </a:tabLst>
            </a:pPr>
            <a:r>
              <a:rPr lang="en-US" sz="2000" dirty="0">
                <a:solidFill>
                  <a:srgbClr val="000000"/>
                </a:solidFill>
                <a:ea typeface="MS PGothic" pitchFamily="34" charset="-128"/>
              </a:rPr>
              <a:t>Clay Control, 1 </a:t>
            </a:r>
            <a:r>
              <a:rPr lang="en-US" sz="2000" dirty="0" err="1">
                <a:solidFill>
                  <a:srgbClr val="000000"/>
                </a:solidFill>
                <a:ea typeface="MS PGothic" pitchFamily="34" charset="-128"/>
              </a:rPr>
              <a:t>gpt</a:t>
            </a:r>
            <a:endParaRPr lang="en-US" sz="2000" dirty="0">
              <a:solidFill>
                <a:srgbClr val="000000"/>
              </a:solidFill>
              <a:ea typeface="MS PGothic" pitchFamily="34" charset="-128"/>
            </a:endParaRPr>
          </a:p>
          <a:p>
            <a:pPr marL="168275" indent="-168275">
              <a:lnSpc>
                <a:spcPct val="90000"/>
              </a:lnSpc>
              <a:spcBef>
                <a:spcPts val="500"/>
              </a:spcBef>
              <a:buClr>
                <a:srgbClr val="3368A8"/>
              </a:buClr>
              <a:buSzPct val="95000"/>
              <a:buFont typeface="Arial" pitchFamily="34" charset="0"/>
              <a:buChar char="•"/>
              <a:tabLst>
                <a:tab pos="169863" algn="l"/>
                <a:tab pos="627063" algn="l"/>
                <a:tab pos="1084263" algn="l"/>
                <a:tab pos="1541463" algn="l"/>
                <a:tab pos="1998663" algn="l"/>
                <a:tab pos="2455863" algn="l"/>
                <a:tab pos="2913063" algn="l"/>
                <a:tab pos="3370263" algn="l"/>
                <a:tab pos="3827463" algn="l"/>
                <a:tab pos="4284663" algn="l"/>
                <a:tab pos="4741863" algn="l"/>
                <a:tab pos="5199063" algn="l"/>
                <a:tab pos="5656263" algn="l"/>
                <a:tab pos="6113463" algn="l"/>
                <a:tab pos="6570663" algn="l"/>
                <a:tab pos="7027863" algn="l"/>
                <a:tab pos="7485063" algn="l"/>
                <a:tab pos="7942263" algn="l"/>
                <a:tab pos="8399463" algn="l"/>
                <a:tab pos="8856663" algn="l"/>
                <a:tab pos="9313863" algn="l"/>
              </a:tabLst>
            </a:pPr>
            <a:r>
              <a:rPr lang="en-US" sz="2000" dirty="0">
                <a:solidFill>
                  <a:srgbClr val="000000"/>
                </a:solidFill>
                <a:ea typeface="MS PGothic" pitchFamily="34" charset="-128"/>
              </a:rPr>
              <a:t>Surfactant, 1 </a:t>
            </a:r>
            <a:r>
              <a:rPr lang="en-US" sz="2000" dirty="0" err="1">
                <a:solidFill>
                  <a:srgbClr val="000000"/>
                </a:solidFill>
                <a:ea typeface="MS PGothic" pitchFamily="34" charset="-128"/>
              </a:rPr>
              <a:t>gpt</a:t>
            </a:r>
            <a:endParaRPr lang="en-US" sz="2000" dirty="0">
              <a:solidFill>
                <a:srgbClr val="000000"/>
              </a:solidFill>
              <a:ea typeface="MS PGothic" pitchFamily="34" charset="-128"/>
            </a:endParaRPr>
          </a:p>
          <a:p>
            <a:pPr marL="168275" indent="-168275">
              <a:lnSpc>
                <a:spcPct val="90000"/>
              </a:lnSpc>
              <a:spcBef>
                <a:spcPts val="500"/>
              </a:spcBef>
              <a:buClr>
                <a:srgbClr val="3368A8"/>
              </a:buClr>
              <a:buSzPct val="95000"/>
              <a:buFont typeface="Arial" pitchFamily="34" charset="0"/>
              <a:buChar char="•"/>
              <a:tabLst>
                <a:tab pos="169863" algn="l"/>
                <a:tab pos="627063" algn="l"/>
                <a:tab pos="1084263" algn="l"/>
                <a:tab pos="1541463" algn="l"/>
                <a:tab pos="1998663" algn="l"/>
                <a:tab pos="2455863" algn="l"/>
                <a:tab pos="2913063" algn="l"/>
                <a:tab pos="3370263" algn="l"/>
                <a:tab pos="3827463" algn="l"/>
                <a:tab pos="4284663" algn="l"/>
                <a:tab pos="4741863" algn="l"/>
                <a:tab pos="5199063" algn="l"/>
                <a:tab pos="5656263" algn="l"/>
                <a:tab pos="6113463" algn="l"/>
                <a:tab pos="6570663" algn="l"/>
                <a:tab pos="7027863" algn="l"/>
                <a:tab pos="7485063" algn="l"/>
                <a:tab pos="7942263" algn="l"/>
                <a:tab pos="8399463" algn="l"/>
                <a:tab pos="8856663" algn="l"/>
                <a:tab pos="9313863" algn="l"/>
              </a:tabLst>
            </a:pPr>
            <a:r>
              <a:rPr lang="en-US" sz="2000" dirty="0" err="1">
                <a:solidFill>
                  <a:srgbClr val="000000"/>
                </a:solidFill>
                <a:ea typeface="MS PGothic" pitchFamily="34" charset="-128"/>
              </a:rPr>
              <a:t>Proppant</a:t>
            </a:r>
            <a:r>
              <a:rPr lang="en-US" sz="2000" dirty="0">
                <a:solidFill>
                  <a:srgbClr val="000000"/>
                </a:solidFill>
                <a:ea typeface="MS PGothic" pitchFamily="34" charset="-128"/>
              </a:rPr>
              <a:t>, Sand, 0.5 lb/gal</a:t>
            </a:r>
          </a:p>
          <a:p>
            <a:pPr marL="168275" indent="-168275">
              <a:lnSpc>
                <a:spcPct val="90000"/>
              </a:lnSpc>
              <a:spcBef>
                <a:spcPts val="500"/>
              </a:spcBef>
              <a:buClrTx/>
              <a:buSzTx/>
              <a:buFontTx/>
              <a:buNone/>
              <a:tabLst>
                <a:tab pos="169863" algn="l"/>
                <a:tab pos="627063" algn="l"/>
                <a:tab pos="1084263" algn="l"/>
                <a:tab pos="1541463" algn="l"/>
                <a:tab pos="1998663" algn="l"/>
                <a:tab pos="2455863" algn="l"/>
                <a:tab pos="2913063" algn="l"/>
                <a:tab pos="3370263" algn="l"/>
                <a:tab pos="3827463" algn="l"/>
                <a:tab pos="4284663" algn="l"/>
                <a:tab pos="4741863" algn="l"/>
                <a:tab pos="5199063" algn="l"/>
                <a:tab pos="5656263" algn="l"/>
                <a:tab pos="6113463" algn="l"/>
                <a:tab pos="6570663" algn="l"/>
                <a:tab pos="7027863" algn="l"/>
                <a:tab pos="7485063" algn="l"/>
                <a:tab pos="7942263" algn="l"/>
                <a:tab pos="8399463" algn="l"/>
                <a:tab pos="8856663" algn="l"/>
                <a:tab pos="9313863" algn="l"/>
              </a:tabLst>
            </a:pPr>
            <a:endParaRPr lang="en-US" sz="2000" dirty="0">
              <a:solidFill>
                <a:srgbClr val="000000"/>
              </a:solidFill>
              <a:ea typeface="MS PGothic" pitchFamily="34" charset="-128"/>
            </a:endParaRPr>
          </a:p>
          <a:p>
            <a:pPr marL="168275" indent="-168275">
              <a:lnSpc>
                <a:spcPct val="90000"/>
              </a:lnSpc>
              <a:spcBef>
                <a:spcPts val="500"/>
              </a:spcBef>
              <a:buClr>
                <a:srgbClr val="3368A8"/>
              </a:buClr>
              <a:buSzPct val="95000"/>
              <a:buFont typeface="Arial" pitchFamily="34" charset="0"/>
              <a:buChar char="•"/>
              <a:tabLst>
                <a:tab pos="169863" algn="l"/>
                <a:tab pos="627063" algn="l"/>
                <a:tab pos="1084263" algn="l"/>
                <a:tab pos="1541463" algn="l"/>
                <a:tab pos="1998663" algn="l"/>
                <a:tab pos="2455863" algn="l"/>
                <a:tab pos="2913063" algn="l"/>
                <a:tab pos="3370263" algn="l"/>
                <a:tab pos="3827463" algn="l"/>
                <a:tab pos="4284663" algn="l"/>
                <a:tab pos="4741863" algn="l"/>
                <a:tab pos="5199063" algn="l"/>
                <a:tab pos="5656263" algn="l"/>
                <a:tab pos="6113463" algn="l"/>
                <a:tab pos="6570663" algn="l"/>
                <a:tab pos="7027863" algn="l"/>
                <a:tab pos="7485063" algn="l"/>
                <a:tab pos="7942263" algn="l"/>
                <a:tab pos="8399463" algn="l"/>
                <a:tab pos="8856663" algn="l"/>
                <a:tab pos="9313863" algn="l"/>
              </a:tabLst>
            </a:pPr>
            <a:r>
              <a:rPr lang="en-US" sz="2000" b="1" u="sng" dirty="0">
                <a:solidFill>
                  <a:srgbClr val="0033CC"/>
                </a:solidFill>
                <a:ea typeface="MS PGothic" pitchFamily="34" charset="-128"/>
              </a:rPr>
              <a:t>Water = 94.1%</a:t>
            </a:r>
          </a:p>
          <a:p>
            <a:pPr marL="168275" indent="-168275">
              <a:lnSpc>
                <a:spcPct val="90000"/>
              </a:lnSpc>
              <a:spcBef>
                <a:spcPts val="500"/>
              </a:spcBef>
              <a:buClr>
                <a:srgbClr val="3368A8"/>
              </a:buClr>
              <a:buSzPct val="95000"/>
              <a:buFont typeface="Arial" pitchFamily="34" charset="0"/>
              <a:buChar char="•"/>
              <a:tabLst>
                <a:tab pos="169863" algn="l"/>
                <a:tab pos="627063" algn="l"/>
                <a:tab pos="1084263" algn="l"/>
                <a:tab pos="1541463" algn="l"/>
                <a:tab pos="1998663" algn="l"/>
                <a:tab pos="2455863" algn="l"/>
                <a:tab pos="2913063" algn="l"/>
                <a:tab pos="3370263" algn="l"/>
                <a:tab pos="3827463" algn="l"/>
                <a:tab pos="4284663" algn="l"/>
                <a:tab pos="4741863" algn="l"/>
                <a:tab pos="5199063" algn="l"/>
                <a:tab pos="5656263" algn="l"/>
                <a:tab pos="6113463" algn="l"/>
                <a:tab pos="6570663" algn="l"/>
                <a:tab pos="7027863" algn="l"/>
                <a:tab pos="7485063" algn="l"/>
                <a:tab pos="7942263" algn="l"/>
                <a:tab pos="8399463" algn="l"/>
                <a:tab pos="8856663" algn="l"/>
                <a:tab pos="9313863" algn="l"/>
              </a:tabLst>
            </a:pPr>
            <a:r>
              <a:rPr lang="en-US" sz="2000" b="1" dirty="0" err="1">
                <a:solidFill>
                  <a:srgbClr val="0033CC"/>
                </a:solidFill>
                <a:ea typeface="MS PGothic" pitchFamily="34" charset="-128"/>
              </a:rPr>
              <a:t>Proppant</a:t>
            </a:r>
            <a:r>
              <a:rPr lang="en-US" sz="2000" b="1" dirty="0">
                <a:solidFill>
                  <a:srgbClr val="0033CC"/>
                </a:solidFill>
                <a:ea typeface="MS PGothic" pitchFamily="34" charset="-128"/>
              </a:rPr>
              <a:t> = 5.6%</a:t>
            </a:r>
          </a:p>
          <a:p>
            <a:pPr marL="168275" indent="-168275">
              <a:lnSpc>
                <a:spcPct val="90000"/>
              </a:lnSpc>
              <a:spcBef>
                <a:spcPts val="500"/>
              </a:spcBef>
              <a:buClr>
                <a:srgbClr val="3368A8"/>
              </a:buClr>
              <a:buSzPct val="95000"/>
              <a:buFont typeface="Arial" pitchFamily="34" charset="0"/>
              <a:buChar char="•"/>
              <a:tabLst>
                <a:tab pos="169863" algn="l"/>
                <a:tab pos="627063" algn="l"/>
                <a:tab pos="1084263" algn="l"/>
                <a:tab pos="1541463" algn="l"/>
                <a:tab pos="1998663" algn="l"/>
                <a:tab pos="2455863" algn="l"/>
                <a:tab pos="2913063" algn="l"/>
                <a:tab pos="3370263" algn="l"/>
                <a:tab pos="3827463" algn="l"/>
                <a:tab pos="4284663" algn="l"/>
                <a:tab pos="4741863" algn="l"/>
                <a:tab pos="5199063" algn="l"/>
                <a:tab pos="5656263" algn="l"/>
                <a:tab pos="6113463" algn="l"/>
                <a:tab pos="6570663" algn="l"/>
                <a:tab pos="7027863" algn="l"/>
                <a:tab pos="7485063" algn="l"/>
                <a:tab pos="7942263" algn="l"/>
                <a:tab pos="8399463" algn="l"/>
                <a:tab pos="8856663" algn="l"/>
                <a:tab pos="9313863" algn="l"/>
              </a:tabLst>
            </a:pPr>
            <a:r>
              <a:rPr lang="en-US" sz="2000" b="1" dirty="0">
                <a:solidFill>
                  <a:srgbClr val="0033CC"/>
                </a:solidFill>
                <a:ea typeface="MS PGothic" pitchFamily="34" charset="-128"/>
              </a:rPr>
              <a:t>Chemical Additives = 0.3%</a:t>
            </a:r>
          </a:p>
          <a:p>
            <a:pPr marL="168275" indent="-168275">
              <a:lnSpc>
                <a:spcPct val="90000"/>
              </a:lnSpc>
              <a:spcBef>
                <a:spcPts val="500"/>
              </a:spcBef>
              <a:buClrTx/>
              <a:buSzTx/>
              <a:buFontTx/>
              <a:buNone/>
              <a:tabLst>
                <a:tab pos="169863" algn="l"/>
                <a:tab pos="627063" algn="l"/>
                <a:tab pos="1084263" algn="l"/>
                <a:tab pos="1541463" algn="l"/>
                <a:tab pos="1998663" algn="l"/>
                <a:tab pos="2455863" algn="l"/>
                <a:tab pos="2913063" algn="l"/>
                <a:tab pos="3370263" algn="l"/>
                <a:tab pos="3827463" algn="l"/>
                <a:tab pos="4284663" algn="l"/>
                <a:tab pos="4741863" algn="l"/>
                <a:tab pos="5199063" algn="l"/>
                <a:tab pos="5656263" algn="l"/>
                <a:tab pos="6113463" algn="l"/>
                <a:tab pos="6570663" algn="l"/>
                <a:tab pos="7027863" algn="l"/>
                <a:tab pos="7485063" algn="l"/>
                <a:tab pos="7942263" algn="l"/>
                <a:tab pos="8399463" algn="l"/>
                <a:tab pos="8856663" algn="l"/>
                <a:tab pos="9313863" algn="l"/>
              </a:tabLst>
            </a:pPr>
            <a:endParaRPr lang="en-US" sz="2000" b="1" dirty="0">
              <a:solidFill>
                <a:srgbClr val="0033CC"/>
              </a:solidFill>
              <a:ea typeface="MS PGothic" pitchFamily="34" charset="-128"/>
            </a:endParaRPr>
          </a:p>
        </p:txBody>
      </p:sp>
      <p:grpSp>
        <p:nvGrpSpPr>
          <p:cNvPr id="2" name="Group 2"/>
          <p:cNvGrpSpPr>
            <a:grpSpLocks/>
          </p:cNvGrpSpPr>
          <p:nvPr/>
        </p:nvGrpSpPr>
        <p:grpSpPr bwMode="auto">
          <a:xfrm>
            <a:off x="2905125" y="1752600"/>
            <a:ext cx="7761288" cy="3681413"/>
            <a:chOff x="1830" y="1104"/>
            <a:chExt cx="4889" cy="2319"/>
          </a:xfrm>
        </p:grpSpPr>
        <p:pic>
          <p:nvPicPr>
            <p:cNvPr id="12291" name="Picture 3"/>
            <p:cNvPicPr>
              <a:picLocks noChangeAspect="1" noChangeArrowheads="1"/>
            </p:cNvPicPr>
            <p:nvPr/>
          </p:nvPicPr>
          <p:blipFill>
            <a:blip r:embed="rId3"/>
            <a:srcRect/>
            <a:stretch>
              <a:fillRect/>
            </a:stretch>
          </p:blipFill>
          <p:spPr bwMode="auto">
            <a:xfrm>
              <a:off x="1830" y="1104"/>
              <a:ext cx="4890" cy="2320"/>
            </a:xfrm>
            <a:prstGeom prst="rect">
              <a:avLst/>
            </a:prstGeom>
            <a:noFill/>
            <a:ln w="9525">
              <a:noFill/>
              <a:round/>
              <a:headEnd/>
              <a:tailEnd/>
            </a:ln>
            <a:effectLst/>
          </p:spPr>
        </p:pic>
        <p:sp>
          <p:nvSpPr>
            <p:cNvPr id="12292" name="Text Box 4"/>
            <p:cNvSpPr txBox="1">
              <a:spLocks noChangeArrowheads="1"/>
            </p:cNvSpPr>
            <p:nvPr/>
          </p:nvSpPr>
          <p:spPr bwMode="auto">
            <a:xfrm>
              <a:off x="1830" y="1104"/>
              <a:ext cx="4890" cy="2320"/>
            </a:xfrm>
            <a:prstGeom prst="rect">
              <a:avLst/>
            </a:prstGeom>
            <a:noFill/>
            <a:ln w="9525">
              <a:noFill/>
              <a:round/>
              <a:headEnd/>
              <a:tailEnd/>
            </a:ln>
            <a:effectLst/>
          </p:spPr>
          <p:txBody>
            <a:bodyPr wrap="none" anchor="ctr"/>
            <a:lstStyle/>
            <a:p>
              <a:endParaRPr lang="en-US"/>
            </a:p>
          </p:txBody>
        </p:sp>
      </p:grpSp>
      <p:sp>
        <p:nvSpPr>
          <p:cNvPr id="12293" name="Text Box 5"/>
          <p:cNvSpPr txBox="1">
            <a:spLocks noChangeArrowheads="1"/>
          </p:cNvSpPr>
          <p:nvPr/>
        </p:nvSpPr>
        <p:spPr bwMode="auto">
          <a:xfrm>
            <a:off x="7862888" y="3392488"/>
            <a:ext cx="1447800" cy="368300"/>
          </a:xfrm>
          <a:prstGeom prst="rect">
            <a:avLst/>
          </a:prstGeom>
          <a:noFill/>
          <a:ln w="9525">
            <a:noFill/>
            <a:round/>
            <a:headEnd/>
            <a:tailEnd/>
          </a:ln>
          <a:effectLst/>
        </p:spPr>
        <p:txBody>
          <a:bodyPr lIns="90000" tIns="46800" rIns="90000" bIns="46800">
            <a:spAutoFit/>
          </a:bodyPr>
          <a:lstStyle/>
          <a:p>
            <a:pPr>
              <a:spcBef>
                <a:spcPts val="1125"/>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solidFill>
                  <a:srgbClr val="000000"/>
                </a:solidFill>
                <a:ea typeface="MS PGothic" pitchFamily="34" charset="-128"/>
              </a:rPr>
              <a:t>Proppant</a:t>
            </a:r>
          </a:p>
        </p:txBody>
      </p:sp>
      <p:sp>
        <p:nvSpPr>
          <p:cNvPr id="12294" name="Text Box 6"/>
          <p:cNvSpPr txBox="1">
            <a:spLocks noChangeArrowheads="1"/>
          </p:cNvSpPr>
          <p:nvPr/>
        </p:nvSpPr>
        <p:spPr bwMode="auto">
          <a:xfrm>
            <a:off x="5730875" y="2863850"/>
            <a:ext cx="1447800" cy="368300"/>
          </a:xfrm>
          <a:prstGeom prst="rect">
            <a:avLst/>
          </a:prstGeom>
          <a:noFill/>
          <a:ln w="9525">
            <a:noFill/>
            <a:round/>
            <a:headEnd/>
            <a:tailEnd/>
          </a:ln>
          <a:effectLst/>
        </p:spPr>
        <p:txBody>
          <a:bodyPr lIns="90000" tIns="46800" rIns="90000" bIns="46800">
            <a:spAutoFit/>
          </a:bodyPr>
          <a:lstStyle/>
          <a:p>
            <a:pPr>
              <a:spcBef>
                <a:spcPts val="1125"/>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solidFill>
                  <a:srgbClr val="000000"/>
                </a:solidFill>
                <a:ea typeface="MS PGothic" pitchFamily="34" charset="-128"/>
              </a:rPr>
              <a:t>Water</a:t>
            </a:r>
          </a:p>
        </p:txBody>
      </p:sp>
      <p:sp>
        <p:nvSpPr>
          <p:cNvPr id="12295" name="Text Box 7"/>
          <p:cNvSpPr txBox="1">
            <a:spLocks noChangeArrowheads="1"/>
          </p:cNvSpPr>
          <p:nvPr/>
        </p:nvSpPr>
        <p:spPr bwMode="auto">
          <a:xfrm>
            <a:off x="7561263" y="2136775"/>
            <a:ext cx="1447800" cy="368300"/>
          </a:xfrm>
          <a:prstGeom prst="rect">
            <a:avLst/>
          </a:prstGeom>
          <a:noFill/>
          <a:ln w="9525">
            <a:noFill/>
            <a:round/>
            <a:headEnd/>
            <a:tailEnd/>
          </a:ln>
          <a:effectLst/>
        </p:spPr>
        <p:txBody>
          <a:bodyPr lIns="90000" tIns="46800" rIns="90000" bIns="46800">
            <a:spAutoFit/>
          </a:bodyPr>
          <a:lstStyle/>
          <a:p>
            <a:pPr>
              <a:spcBef>
                <a:spcPts val="1125"/>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solidFill>
                  <a:srgbClr val="000000"/>
                </a:solidFill>
                <a:ea typeface="MS PGothic" pitchFamily="34" charset="-128"/>
              </a:rPr>
              <a:t>Chemicals</a:t>
            </a:r>
          </a:p>
        </p:txBody>
      </p:sp>
      <p:sp>
        <p:nvSpPr>
          <p:cNvPr id="12296" name="Line 8"/>
          <p:cNvSpPr>
            <a:spLocks noChangeShapeType="1"/>
          </p:cNvSpPr>
          <p:nvPr/>
        </p:nvSpPr>
        <p:spPr bwMode="auto">
          <a:xfrm flipH="1">
            <a:off x="8142288" y="2587625"/>
            <a:ext cx="82550" cy="228600"/>
          </a:xfrm>
          <a:prstGeom prst="line">
            <a:avLst/>
          </a:prstGeom>
          <a:noFill/>
          <a:ln w="28440">
            <a:solidFill>
              <a:srgbClr val="000000"/>
            </a:solidFill>
            <a:miter lim="800000"/>
            <a:headEnd/>
            <a:tailEnd type="triangle" w="med" len="med"/>
          </a:ln>
          <a:effectLst/>
        </p:spPr>
        <p:txBody>
          <a:bodyPr/>
          <a:lstStyle/>
          <a:p>
            <a:endParaRPr lang="en-US"/>
          </a:p>
        </p:txBody>
      </p:sp>
      <p:sp>
        <p:nvSpPr>
          <p:cNvPr id="12297" name="Line 9"/>
          <p:cNvSpPr>
            <a:spLocks noChangeShapeType="1"/>
          </p:cNvSpPr>
          <p:nvPr/>
        </p:nvSpPr>
        <p:spPr bwMode="auto">
          <a:xfrm flipH="1" flipV="1">
            <a:off x="8096250" y="3246438"/>
            <a:ext cx="234950" cy="234950"/>
          </a:xfrm>
          <a:prstGeom prst="line">
            <a:avLst/>
          </a:prstGeom>
          <a:noFill/>
          <a:ln w="28440">
            <a:solidFill>
              <a:srgbClr val="000000"/>
            </a:solidFill>
            <a:miter lim="800000"/>
            <a:headEnd/>
            <a:tailEnd type="triangle" w="med" len="med"/>
          </a:ln>
          <a:effectLst/>
        </p:spPr>
        <p:txBody>
          <a:bodyPr/>
          <a:lstStyle/>
          <a:p>
            <a:endParaRPr lang="en-US"/>
          </a:p>
        </p:txBody>
      </p:sp>
      <p:sp>
        <p:nvSpPr>
          <p:cNvPr id="12298" name="Rectangle 10"/>
          <p:cNvSpPr>
            <a:spLocks noChangeArrowheads="1"/>
          </p:cNvSpPr>
          <p:nvPr/>
        </p:nvSpPr>
        <p:spPr bwMode="auto">
          <a:xfrm>
            <a:off x="666750" y="433388"/>
            <a:ext cx="8477250" cy="715962"/>
          </a:xfrm>
          <a:prstGeom prst="rect">
            <a:avLst/>
          </a:prstGeom>
          <a:noFill/>
          <a:ln w="9525">
            <a:noFill/>
            <a:round/>
            <a:headEnd/>
            <a:tailEnd/>
          </a:ln>
          <a:effectLst/>
        </p:spPr>
        <p:txBody>
          <a:bodyPr lIns="90000" tIns="46800" rIns="90000" bIns="46800" anchor="ct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800" dirty="0">
                <a:solidFill>
                  <a:srgbClr val="FFFFFF"/>
                </a:solidFill>
                <a:latin typeface="Arial"/>
                <a:ea typeface="MS PGothic" pitchFamily="34" charset="-128"/>
                <a:cs typeface="Arial"/>
              </a:rPr>
              <a:t>Fracturing Fluid = Base Fluid + Additives + </a:t>
            </a:r>
            <a:r>
              <a:rPr lang="en-US" sz="2800" dirty="0" err="1">
                <a:solidFill>
                  <a:srgbClr val="FFFFFF"/>
                </a:solidFill>
                <a:latin typeface="Arial"/>
                <a:ea typeface="MS PGothic" pitchFamily="34" charset="-128"/>
                <a:cs typeface="Arial"/>
              </a:rPr>
              <a:t>Proppant</a:t>
            </a:r>
            <a:endParaRPr lang="en-US" sz="2800" dirty="0">
              <a:solidFill>
                <a:srgbClr val="FFFFFF"/>
              </a:solidFill>
              <a:latin typeface="Arial"/>
              <a:ea typeface="MS PGothic" pitchFamily="34" charset="-128"/>
              <a:cs typeface="Arial"/>
            </a:endParaRP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313" name="Rectangle 1"/>
          <p:cNvSpPr>
            <a:spLocks noGrp="1" noChangeArrowheads="1"/>
          </p:cNvSpPr>
          <p:nvPr>
            <p:ph type="title" idx="4294967295"/>
          </p:nvPr>
        </p:nvSpPr>
        <p:spPr>
          <a:xfrm>
            <a:off x="541338" y="352425"/>
            <a:ext cx="8229600" cy="835025"/>
          </a:xfrm>
          <a:ln/>
        </p:spPr>
        <p:txBody>
          <a:bodyPr lIns="92160" tIns="46080" rIns="92160" bIns="46080">
            <a:normAutofit/>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200" dirty="0">
                <a:solidFill>
                  <a:srgbClr val="FFFFFF"/>
                </a:solidFill>
                <a:latin typeface="Arial"/>
                <a:cs typeface="Arial"/>
              </a:rPr>
              <a:t>Function of Fracturing </a:t>
            </a:r>
            <a:r>
              <a:rPr lang="en-US" sz="3200" dirty="0" err="1">
                <a:solidFill>
                  <a:srgbClr val="FFFFFF"/>
                </a:solidFill>
                <a:latin typeface="Arial"/>
                <a:cs typeface="Arial"/>
              </a:rPr>
              <a:t>Proppants</a:t>
            </a:r>
            <a:endParaRPr lang="en-US" sz="3200" dirty="0">
              <a:solidFill>
                <a:srgbClr val="FFFFFF"/>
              </a:solidFill>
              <a:latin typeface="Arial"/>
              <a:cs typeface="Arial"/>
            </a:endParaRPr>
          </a:p>
        </p:txBody>
      </p:sp>
      <p:sp>
        <p:nvSpPr>
          <p:cNvPr id="13314" name="Rectangle 2"/>
          <p:cNvSpPr>
            <a:spLocks noGrp="1" noChangeArrowheads="1"/>
          </p:cNvSpPr>
          <p:nvPr>
            <p:ph type="body" idx="4294967295"/>
          </p:nvPr>
        </p:nvSpPr>
        <p:spPr>
          <a:xfrm>
            <a:off x="528638" y="1373188"/>
            <a:ext cx="8229600" cy="4525962"/>
          </a:xfrm>
          <a:ln/>
        </p:spPr>
        <p:txBody>
          <a:bodyPr lIns="92160" tIns="46080" rIns="92160" bIns="46080">
            <a:normAutofit lnSpcReduction="10000"/>
          </a:bodyPr>
          <a:lstStyle/>
          <a:p>
            <a:pPr marL="230188" indent="-230188">
              <a:lnSpc>
                <a:spcPct val="90000"/>
              </a:lnSpc>
              <a:spcBef>
                <a:spcPts val="550"/>
              </a:spcBef>
              <a:buClr>
                <a:srgbClr val="3368A8"/>
              </a:buClr>
              <a:buSzPct val="95000"/>
              <a:buFont typeface="Arial" pitchFamily="34" charset="0"/>
              <a:buChar char="•"/>
              <a:tabLst>
                <a:tab pos="230188" algn="l"/>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Lst>
            </a:pPr>
            <a:r>
              <a:rPr lang="en-US" sz="2200">
                <a:solidFill>
                  <a:srgbClr val="000099"/>
                </a:solidFill>
                <a:effectLst>
                  <a:outerShdw blurRad="38100" dist="38100" dir="2700000" algn="tl">
                    <a:srgbClr val="C0C0C0"/>
                  </a:outerShdw>
                </a:effectLst>
              </a:rPr>
              <a:t>Keep the fracture </a:t>
            </a:r>
            <a:r>
              <a:rPr lang="en-US" sz="2200" i="1">
                <a:solidFill>
                  <a:srgbClr val="000099"/>
                </a:solidFill>
              </a:rPr>
              <a:t>Propped</a:t>
            </a:r>
            <a:r>
              <a:rPr lang="en-US" sz="2200" i="1">
                <a:solidFill>
                  <a:srgbClr val="000099"/>
                </a:solidFill>
                <a:effectLst>
                  <a:outerShdw blurRad="38100" dist="38100" dir="2700000" algn="tl">
                    <a:srgbClr val="C0C0C0"/>
                  </a:outerShdw>
                </a:effectLst>
              </a:rPr>
              <a:t> Open </a:t>
            </a:r>
            <a:r>
              <a:rPr lang="en-US" sz="2200">
                <a:solidFill>
                  <a:srgbClr val="000099"/>
                </a:solidFill>
                <a:effectLst>
                  <a:outerShdw blurRad="38100" dist="38100" dir="2700000" algn="tl">
                    <a:srgbClr val="C0C0C0"/>
                  </a:outerShdw>
                </a:effectLst>
              </a:rPr>
              <a:t>throughout the created fracture area </a:t>
            </a:r>
          </a:p>
          <a:p>
            <a:pPr marL="566738" lvl="1" indent="-220663">
              <a:lnSpc>
                <a:spcPct val="90000"/>
              </a:lnSpc>
              <a:buFont typeface="Arial" pitchFamily="34" charset="0"/>
              <a:buChar char="–"/>
              <a:tabLst>
                <a:tab pos="230188" algn="l"/>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Lst>
            </a:pPr>
            <a:r>
              <a:rPr lang="en-US"/>
              <a:t>Across the length and height of the interval</a:t>
            </a:r>
          </a:p>
          <a:p>
            <a:pPr marL="230188" indent="-230188">
              <a:lnSpc>
                <a:spcPct val="90000"/>
              </a:lnSpc>
              <a:spcBef>
                <a:spcPts val="550"/>
              </a:spcBef>
              <a:buClrTx/>
              <a:buSzTx/>
              <a:buFontTx/>
              <a:buNone/>
              <a:tabLst>
                <a:tab pos="230188" algn="l"/>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Lst>
            </a:pPr>
            <a:endParaRPr lang="en-US"/>
          </a:p>
          <a:p>
            <a:pPr marL="230188" indent="-230188">
              <a:lnSpc>
                <a:spcPct val="90000"/>
              </a:lnSpc>
              <a:spcBef>
                <a:spcPts val="550"/>
              </a:spcBef>
              <a:buClr>
                <a:srgbClr val="3368A8"/>
              </a:buClr>
              <a:buSzPct val="95000"/>
              <a:buFont typeface="Arial" pitchFamily="34" charset="0"/>
              <a:buChar char="•"/>
              <a:tabLst>
                <a:tab pos="230188" algn="l"/>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Lst>
            </a:pPr>
            <a:r>
              <a:rPr lang="en-US" sz="2200">
                <a:solidFill>
                  <a:srgbClr val="000099"/>
                </a:solidFill>
                <a:effectLst>
                  <a:outerShdw blurRad="38100" dist="38100" dir="2700000" algn="tl">
                    <a:srgbClr val="C0C0C0"/>
                  </a:outerShdw>
                </a:effectLst>
              </a:rPr>
              <a:t>Provide sufficient conductivity contrast to accelerate flow to the wellbore</a:t>
            </a:r>
          </a:p>
          <a:p>
            <a:pPr marL="566738" lvl="1" indent="-220663">
              <a:lnSpc>
                <a:spcPct val="90000"/>
              </a:lnSpc>
              <a:buFont typeface="Arial" pitchFamily="34" charset="0"/>
              <a:buChar char="–"/>
              <a:tabLst>
                <a:tab pos="230188" algn="l"/>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Lst>
            </a:pPr>
            <a:r>
              <a:rPr lang="en-US"/>
              <a:t>Provide permeable pathway</a:t>
            </a:r>
          </a:p>
          <a:p>
            <a:pPr marL="566738" lvl="1" indent="-220663">
              <a:lnSpc>
                <a:spcPct val="90000"/>
              </a:lnSpc>
              <a:buFont typeface="Arial" pitchFamily="34" charset="0"/>
              <a:buChar char="–"/>
              <a:tabLst>
                <a:tab pos="230188" algn="l"/>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Lst>
            </a:pPr>
            <a:r>
              <a:rPr lang="en-US"/>
              <a:t>Maintain fracture width</a:t>
            </a:r>
          </a:p>
          <a:p>
            <a:pPr marL="230188" indent="-230188">
              <a:lnSpc>
                <a:spcPct val="90000"/>
              </a:lnSpc>
              <a:spcBef>
                <a:spcPts val="550"/>
              </a:spcBef>
              <a:buClrTx/>
              <a:buSzTx/>
              <a:buFontTx/>
              <a:buNone/>
              <a:tabLst>
                <a:tab pos="230188" algn="l"/>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Lst>
            </a:pPr>
            <a:endParaRPr lang="en-US"/>
          </a:p>
          <a:p>
            <a:pPr marL="230188" indent="-230188">
              <a:lnSpc>
                <a:spcPct val="90000"/>
              </a:lnSpc>
              <a:spcBef>
                <a:spcPts val="525"/>
              </a:spcBef>
              <a:buClr>
                <a:srgbClr val="3368A8"/>
              </a:buClr>
              <a:buSzPct val="95000"/>
              <a:buFont typeface="Arial" pitchFamily="34" charset="0"/>
              <a:buChar char="•"/>
              <a:tabLst>
                <a:tab pos="230188" algn="l"/>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Lst>
            </a:pPr>
            <a:r>
              <a:rPr lang="en-US" sz="2100" b="1">
                <a:solidFill>
                  <a:srgbClr val="000099"/>
                </a:solidFill>
              </a:rPr>
              <a:t>Act as a diverting agent to </a:t>
            </a:r>
          </a:p>
          <a:p>
            <a:pPr marL="230188" indent="-230188">
              <a:lnSpc>
                <a:spcPct val="90000"/>
              </a:lnSpc>
              <a:spcBef>
                <a:spcPts val="525"/>
              </a:spcBef>
              <a:buClrTx/>
              <a:buSzTx/>
              <a:buFontTx/>
              <a:buNone/>
              <a:tabLst>
                <a:tab pos="230188" algn="l"/>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Lst>
            </a:pPr>
            <a:r>
              <a:rPr lang="en-US" sz="2100" b="1">
                <a:solidFill>
                  <a:srgbClr val="000099"/>
                </a:solidFill>
              </a:rPr>
              <a:t>   aid development of complex </a:t>
            </a:r>
          </a:p>
          <a:p>
            <a:pPr marL="230188" indent="-230188">
              <a:lnSpc>
                <a:spcPct val="90000"/>
              </a:lnSpc>
              <a:spcBef>
                <a:spcPts val="525"/>
              </a:spcBef>
              <a:buClrTx/>
              <a:buSzTx/>
              <a:buFontTx/>
              <a:buNone/>
              <a:tabLst>
                <a:tab pos="230188" algn="l"/>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Lst>
            </a:pPr>
            <a:r>
              <a:rPr lang="en-US" sz="2100" b="1">
                <a:solidFill>
                  <a:srgbClr val="000099"/>
                </a:solidFill>
              </a:rPr>
              <a:t>   fracturing</a:t>
            </a:r>
          </a:p>
        </p:txBody>
      </p:sp>
      <p:pic>
        <p:nvPicPr>
          <p:cNvPr id="13315" name="Picture 3"/>
          <p:cNvPicPr>
            <a:picLocks noChangeAspect="1" noChangeArrowheads="1"/>
          </p:cNvPicPr>
          <p:nvPr/>
        </p:nvPicPr>
        <p:blipFill>
          <a:blip r:embed="rId3"/>
          <a:srcRect/>
          <a:stretch>
            <a:fillRect/>
          </a:stretch>
        </p:blipFill>
        <p:spPr bwMode="auto">
          <a:xfrm>
            <a:off x="5027613" y="3521075"/>
            <a:ext cx="3560762" cy="2840038"/>
          </a:xfrm>
          <a:prstGeom prst="rect">
            <a:avLst/>
          </a:prstGeom>
          <a:noFill/>
          <a:ln w="9525">
            <a:noFill/>
            <a:round/>
            <a:headEnd/>
            <a:tailEnd/>
          </a:ln>
          <a:effectLst/>
        </p:spPr>
      </p:pic>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srcRect/>
          <a:stretch>
            <a:fillRect/>
          </a:stretch>
        </p:blipFill>
        <p:spPr bwMode="auto">
          <a:xfrm>
            <a:off x="1422400" y="1308100"/>
            <a:ext cx="6248400" cy="5089525"/>
          </a:xfrm>
          <a:prstGeom prst="rect">
            <a:avLst/>
          </a:prstGeom>
          <a:noFill/>
          <a:ln w="9360">
            <a:solidFill>
              <a:srgbClr val="969696"/>
            </a:solidFill>
            <a:miter lim="800000"/>
            <a:headEnd/>
            <a:tailEnd/>
          </a:ln>
          <a:effectLst>
            <a:outerShdw dist="38184" dir="2700000" algn="ctr" rotWithShape="0">
              <a:srgbClr val="000000">
                <a:alpha val="40033"/>
              </a:srgbClr>
            </a:outerShdw>
          </a:effectLst>
        </p:spPr>
      </p:pic>
      <p:sp>
        <p:nvSpPr>
          <p:cNvPr id="20482" name="Line 2"/>
          <p:cNvSpPr>
            <a:spLocks noChangeShapeType="1"/>
          </p:cNvSpPr>
          <p:nvPr/>
        </p:nvSpPr>
        <p:spPr bwMode="auto">
          <a:xfrm>
            <a:off x="4876800" y="4267200"/>
            <a:ext cx="1588" cy="533400"/>
          </a:xfrm>
          <a:prstGeom prst="line">
            <a:avLst/>
          </a:prstGeom>
          <a:noFill/>
          <a:ln w="12600">
            <a:solidFill>
              <a:srgbClr val="000000"/>
            </a:solidFill>
            <a:miter lim="800000"/>
            <a:headEnd/>
            <a:tailEnd type="triangle" w="med" len="med"/>
          </a:ln>
          <a:effectLst/>
        </p:spPr>
        <p:txBody>
          <a:bodyPr/>
          <a:lstStyle/>
          <a:p>
            <a:endParaRPr lang="en-US"/>
          </a:p>
        </p:txBody>
      </p:sp>
      <p:sp>
        <p:nvSpPr>
          <p:cNvPr id="20483" name="Text Box 3"/>
          <p:cNvSpPr txBox="1">
            <a:spLocks noChangeArrowheads="1"/>
          </p:cNvSpPr>
          <p:nvPr/>
        </p:nvSpPr>
        <p:spPr bwMode="auto">
          <a:xfrm>
            <a:off x="4724400" y="4038600"/>
            <a:ext cx="889000" cy="261938"/>
          </a:xfrm>
          <a:prstGeom prst="rect">
            <a:avLst/>
          </a:prstGeom>
          <a:solidFill>
            <a:srgbClr val="003EA3"/>
          </a:solidFill>
          <a:ln w="9360">
            <a:solidFill>
              <a:srgbClr val="5F5F5F"/>
            </a:solidFill>
            <a:miter lim="800000"/>
            <a:headEnd/>
            <a:tailEnd/>
          </a:ln>
          <a:effectLst/>
        </p:spPr>
        <p:txBody>
          <a:bodyPr lIns="90000" tIns="46800" rIns="90000" bIns="46800">
            <a:spAutoFit/>
          </a:bodyPr>
          <a:lstStyle/>
          <a:p>
            <a:pPr>
              <a:spcBef>
                <a:spcPts val="688"/>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100">
                <a:solidFill>
                  <a:srgbClr val="FFFFFF"/>
                </a:solidFill>
                <a:cs typeface="Arial" pitchFamily="34" charset="0"/>
              </a:rPr>
              <a:t>Slickwater</a:t>
            </a:r>
            <a:r>
              <a:rPr lang="en-US" sz="1100">
                <a:solidFill>
                  <a:srgbClr val="000000"/>
                </a:solidFill>
                <a:cs typeface="Arial" pitchFamily="34" charset="0"/>
              </a:rPr>
              <a:t> </a:t>
            </a:r>
          </a:p>
        </p:txBody>
      </p:sp>
      <p:sp>
        <p:nvSpPr>
          <p:cNvPr id="20484" name="Line 4"/>
          <p:cNvSpPr>
            <a:spLocks noChangeShapeType="1"/>
          </p:cNvSpPr>
          <p:nvPr/>
        </p:nvSpPr>
        <p:spPr bwMode="auto">
          <a:xfrm>
            <a:off x="3276600" y="2819400"/>
            <a:ext cx="1588" cy="2209800"/>
          </a:xfrm>
          <a:prstGeom prst="line">
            <a:avLst/>
          </a:prstGeom>
          <a:noFill/>
          <a:ln w="12600">
            <a:solidFill>
              <a:srgbClr val="000000"/>
            </a:solidFill>
            <a:miter lim="800000"/>
            <a:headEnd/>
            <a:tailEnd type="triangle" w="med" len="med"/>
          </a:ln>
          <a:effectLst/>
        </p:spPr>
        <p:txBody>
          <a:bodyPr/>
          <a:lstStyle/>
          <a:p>
            <a:endParaRPr lang="en-US"/>
          </a:p>
        </p:txBody>
      </p:sp>
      <p:sp>
        <p:nvSpPr>
          <p:cNvPr id="20485" name="Rectangle 5"/>
          <p:cNvSpPr>
            <a:spLocks noChangeArrowheads="1"/>
          </p:cNvSpPr>
          <p:nvPr/>
        </p:nvSpPr>
        <p:spPr bwMode="auto">
          <a:xfrm>
            <a:off x="2973388" y="2590800"/>
            <a:ext cx="2112962" cy="261938"/>
          </a:xfrm>
          <a:prstGeom prst="rect">
            <a:avLst/>
          </a:prstGeom>
          <a:solidFill>
            <a:srgbClr val="003EA3"/>
          </a:solidFill>
          <a:ln w="9360">
            <a:solidFill>
              <a:srgbClr val="5F5F5F"/>
            </a:solidFill>
            <a:miter lim="800000"/>
            <a:headEnd/>
            <a:tailEnd/>
          </a:ln>
          <a:effectLst/>
        </p:spPr>
        <p:txBody>
          <a:bodyPr wrap="none" lIns="90000" tIns="46800" rIns="90000" bIns="46800">
            <a:spAutoFit/>
          </a:bodyPr>
          <a:lstStyle/>
          <a:p>
            <a:pPr>
              <a:spcBef>
                <a:spcPts val="688"/>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100">
                <a:solidFill>
                  <a:srgbClr val="FFFFFF"/>
                </a:solidFill>
                <a:cs typeface="Arial" pitchFamily="34" charset="0"/>
              </a:rPr>
              <a:t>Crosslinked massive hyd. fracs</a:t>
            </a:r>
          </a:p>
        </p:txBody>
      </p:sp>
      <p:sp>
        <p:nvSpPr>
          <p:cNvPr id="20486" name="Line 6"/>
          <p:cNvSpPr>
            <a:spLocks noChangeShapeType="1"/>
          </p:cNvSpPr>
          <p:nvPr/>
        </p:nvSpPr>
        <p:spPr bwMode="auto">
          <a:xfrm>
            <a:off x="2514600" y="1981200"/>
            <a:ext cx="1588" cy="3352800"/>
          </a:xfrm>
          <a:prstGeom prst="line">
            <a:avLst/>
          </a:prstGeom>
          <a:noFill/>
          <a:ln w="12600">
            <a:solidFill>
              <a:srgbClr val="000000"/>
            </a:solidFill>
            <a:miter lim="800000"/>
            <a:headEnd/>
            <a:tailEnd type="triangle" w="med" len="med"/>
          </a:ln>
          <a:effectLst/>
        </p:spPr>
        <p:txBody>
          <a:bodyPr/>
          <a:lstStyle/>
          <a:p>
            <a:endParaRPr lang="en-US"/>
          </a:p>
        </p:txBody>
      </p:sp>
      <p:sp>
        <p:nvSpPr>
          <p:cNvPr id="20487" name="Rectangle 7"/>
          <p:cNvSpPr>
            <a:spLocks noChangeArrowheads="1"/>
          </p:cNvSpPr>
          <p:nvPr/>
        </p:nvSpPr>
        <p:spPr bwMode="auto">
          <a:xfrm>
            <a:off x="2393950" y="1905000"/>
            <a:ext cx="1585913" cy="261938"/>
          </a:xfrm>
          <a:prstGeom prst="rect">
            <a:avLst/>
          </a:prstGeom>
          <a:solidFill>
            <a:srgbClr val="003EA3"/>
          </a:solidFill>
          <a:ln w="9360">
            <a:solidFill>
              <a:srgbClr val="5F5F5F"/>
            </a:solidFill>
            <a:miter lim="800000"/>
            <a:headEnd/>
            <a:tailEnd/>
          </a:ln>
          <a:effectLst/>
        </p:spPr>
        <p:txBody>
          <a:bodyPr lIns="90000" tIns="46800" rIns="90000" bIns="46800">
            <a:spAutoFit/>
          </a:bodyPr>
          <a:lstStyle/>
          <a:p>
            <a:pPr>
              <a:spcBef>
                <a:spcPts val="688"/>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100">
                <a:solidFill>
                  <a:srgbClr val="FFFFFF"/>
                </a:solidFill>
                <a:cs typeface="Arial" pitchFamily="34" charset="0"/>
              </a:rPr>
              <a:t>Small energized fracs</a:t>
            </a:r>
          </a:p>
        </p:txBody>
      </p:sp>
      <p:sp>
        <p:nvSpPr>
          <p:cNvPr id="20488" name="Line 8"/>
          <p:cNvSpPr>
            <a:spLocks noChangeShapeType="1"/>
          </p:cNvSpPr>
          <p:nvPr/>
        </p:nvSpPr>
        <p:spPr bwMode="auto">
          <a:xfrm>
            <a:off x="4114800" y="3340100"/>
            <a:ext cx="1588" cy="1536700"/>
          </a:xfrm>
          <a:prstGeom prst="line">
            <a:avLst/>
          </a:prstGeom>
          <a:noFill/>
          <a:ln w="12600">
            <a:solidFill>
              <a:srgbClr val="000000"/>
            </a:solidFill>
            <a:miter lim="800000"/>
            <a:headEnd/>
            <a:tailEnd type="triangle" w="med" len="med"/>
          </a:ln>
          <a:effectLst/>
        </p:spPr>
        <p:txBody>
          <a:bodyPr/>
          <a:lstStyle/>
          <a:p>
            <a:endParaRPr lang="en-US"/>
          </a:p>
        </p:txBody>
      </p:sp>
      <p:sp>
        <p:nvSpPr>
          <p:cNvPr id="20489" name="Text Box 9"/>
          <p:cNvSpPr txBox="1">
            <a:spLocks noChangeArrowheads="1"/>
          </p:cNvSpPr>
          <p:nvPr/>
        </p:nvSpPr>
        <p:spPr bwMode="auto">
          <a:xfrm>
            <a:off x="3800475" y="3124200"/>
            <a:ext cx="1487488" cy="261938"/>
          </a:xfrm>
          <a:prstGeom prst="rect">
            <a:avLst/>
          </a:prstGeom>
          <a:solidFill>
            <a:srgbClr val="003EA3"/>
          </a:solidFill>
          <a:ln w="9360">
            <a:solidFill>
              <a:srgbClr val="5F5F5F"/>
            </a:solidFill>
            <a:miter lim="800000"/>
            <a:headEnd/>
            <a:tailEnd/>
          </a:ln>
          <a:effectLst/>
        </p:spPr>
        <p:txBody>
          <a:bodyPr lIns="90000" tIns="46800" rIns="90000" bIns="46800">
            <a:spAutoFit/>
          </a:bodyPr>
          <a:lstStyle/>
          <a:p>
            <a:pPr>
              <a:spcBef>
                <a:spcPts val="688"/>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100">
                <a:solidFill>
                  <a:srgbClr val="FFFFFF"/>
                </a:solidFill>
                <a:cs typeface="Arial" pitchFamily="34" charset="0"/>
              </a:rPr>
              <a:t>First horizontal well</a:t>
            </a:r>
          </a:p>
        </p:txBody>
      </p:sp>
      <p:sp>
        <p:nvSpPr>
          <p:cNvPr id="20490" name="Line 10"/>
          <p:cNvSpPr>
            <a:spLocks noChangeShapeType="1"/>
          </p:cNvSpPr>
          <p:nvPr/>
        </p:nvSpPr>
        <p:spPr bwMode="auto">
          <a:xfrm>
            <a:off x="4648200" y="3657600"/>
            <a:ext cx="1588" cy="1143000"/>
          </a:xfrm>
          <a:prstGeom prst="line">
            <a:avLst/>
          </a:prstGeom>
          <a:noFill/>
          <a:ln w="12600">
            <a:solidFill>
              <a:srgbClr val="000000"/>
            </a:solidFill>
            <a:miter lim="800000"/>
            <a:headEnd/>
            <a:tailEnd type="triangle" w="med" len="med"/>
          </a:ln>
          <a:effectLst/>
        </p:spPr>
        <p:txBody>
          <a:bodyPr/>
          <a:lstStyle/>
          <a:p>
            <a:endParaRPr lang="en-US"/>
          </a:p>
        </p:txBody>
      </p:sp>
      <p:sp>
        <p:nvSpPr>
          <p:cNvPr id="20491" name="Rectangle 11"/>
          <p:cNvSpPr>
            <a:spLocks noChangeArrowheads="1"/>
          </p:cNvSpPr>
          <p:nvPr/>
        </p:nvSpPr>
        <p:spPr bwMode="auto">
          <a:xfrm>
            <a:off x="4460875" y="3578225"/>
            <a:ext cx="866775" cy="261938"/>
          </a:xfrm>
          <a:prstGeom prst="rect">
            <a:avLst/>
          </a:prstGeom>
          <a:solidFill>
            <a:srgbClr val="003EA3"/>
          </a:solidFill>
          <a:ln w="9360">
            <a:solidFill>
              <a:srgbClr val="5F5F5F"/>
            </a:solidFill>
            <a:miter lim="800000"/>
            <a:headEnd/>
            <a:tailEnd/>
          </a:ln>
          <a:effectLst/>
        </p:spPr>
        <p:txBody>
          <a:bodyPr lIns="90000" tIns="46800" rIns="90000" bIns="46800">
            <a:spAutoFit/>
          </a:bodyPr>
          <a:lstStyle/>
          <a:p>
            <a:pPr>
              <a:spcBef>
                <a:spcPts val="688"/>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100">
                <a:solidFill>
                  <a:srgbClr val="FFFFFF"/>
                </a:solidFill>
                <a:latin typeface="Symbol" pitchFamily="18" charset="2"/>
                <a:cs typeface="Arial" pitchFamily="34" charset="0"/>
              </a:rPr>
              <a:t></a:t>
            </a:r>
            <a:r>
              <a:rPr lang="en-US" sz="1100">
                <a:solidFill>
                  <a:srgbClr val="FFFFFF"/>
                </a:solidFill>
                <a:cs typeface="Arial" pitchFamily="34" charset="0"/>
              </a:rPr>
              <a:t>seismic</a:t>
            </a:r>
          </a:p>
        </p:txBody>
      </p:sp>
      <p:sp>
        <p:nvSpPr>
          <p:cNvPr id="20492" name="Text Box 12"/>
          <p:cNvSpPr txBox="1">
            <a:spLocks noChangeArrowheads="1"/>
          </p:cNvSpPr>
          <p:nvPr/>
        </p:nvSpPr>
        <p:spPr bwMode="auto">
          <a:xfrm>
            <a:off x="2506663" y="6353175"/>
            <a:ext cx="5845175" cy="334963"/>
          </a:xfrm>
          <a:prstGeom prst="rect">
            <a:avLst/>
          </a:prstGeom>
          <a:noFill/>
          <a:ln w="9525">
            <a:noFill/>
            <a:round/>
            <a:headEnd/>
            <a:tailEnd/>
          </a:ln>
          <a:effectLst/>
        </p:spPr>
        <p:txBody>
          <a:bodyPr anchor="ct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solidFill>
                  <a:srgbClr val="000000"/>
                </a:solidFill>
                <a:ea typeface="MS PGothic" pitchFamily="34" charset="-128"/>
              </a:rPr>
              <a:t>Barnett Shale Production Time Line - Evolution</a:t>
            </a:r>
          </a:p>
        </p:txBody>
      </p:sp>
      <p:sp>
        <p:nvSpPr>
          <p:cNvPr id="20493" name="Text Box 13"/>
          <p:cNvSpPr txBox="1">
            <a:spLocks noChangeArrowheads="1"/>
          </p:cNvSpPr>
          <p:nvPr/>
        </p:nvSpPr>
        <p:spPr bwMode="auto">
          <a:xfrm>
            <a:off x="511175" y="6667500"/>
            <a:ext cx="2895600" cy="184150"/>
          </a:xfrm>
          <a:prstGeom prst="rect">
            <a:avLst/>
          </a:prstGeom>
          <a:noFill/>
          <a:ln w="9525">
            <a:noFill/>
            <a:round/>
            <a:headEnd/>
            <a:tailEnd/>
          </a:ln>
          <a:effectLst/>
        </p:spPr>
        <p:txBody>
          <a:bodyPr lIns="90000" tIns="46800" rIns="90000" bIns="46800"/>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600">
                <a:solidFill>
                  <a:srgbClr val="DDDDDD"/>
                </a:solidFill>
                <a:latin typeface="Tahoma" pitchFamily="34" charset="0"/>
                <a:cs typeface="Arial" pitchFamily="34" charset="0"/>
              </a:rPr>
              <a:t>© 2011 Baker Hughes Incorporated. All Rights Reserved.</a:t>
            </a:r>
          </a:p>
        </p:txBody>
      </p:sp>
      <p:sp>
        <p:nvSpPr>
          <p:cNvPr id="20494" name="Text Box 14"/>
          <p:cNvSpPr txBox="1">
            <a:spLocks noChangeArrowheads="1"/>
          </p:cNvSpPr>
          <p:nvPr/>
        </p:nvSpPr>
        <p:spPr bwMode="auto">
          <a:xfrm>
            <a:off x="133350" y="6669088"/>
            <a:ext cx="485775" cy="176212"/>
          </a:xfrm>
          <a:prstGeom prst="rect">
            <a:avLst/>
          </a:prstGeom>
          <a:noFill/>
          <a:ln w="9525">
            <a:noFill/>
            <a:round/>
            <a:headEnd/>
            <a:tailEnd/>
          </a:ln>
          <a:effectLst/>
        </p:spPr>
        <p:txBody>
          <a:bodyPr lIns="90000" tIns="46800" rIns="90000" bIns="46800"/>
          <a:lstStyle/>
          <a:p>
            <a:pPr algn="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482CEE83-58F2-4707-AF55-FF0C0BB018F0}" type="slidenum">
              <a:rPr lang="en-US" sz="600">
                <a:solidFill>
                  <a:srgbClr val="FFFFFF"/>
                </a:solidFill>
                <a:latin typeface="Tahoma" pitchFamily="34" charset="0"/>
                <a:cs typeface="Arial" pitchFamily="34" charset="0"/>
              </a:rPr>
              <a:pPr algn="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86</a:t>
            </a:fld>
            <a:endParaRPr lang="en-US" sz="600">
              <a:solidFill>
                <a:srgbClr val="FFFFFF"/>
              </a:solidFill>
              <a:latin typeface="Tahoma" pitchFamily="34" charset="0"/>
              <a:cs typeface="Arial" pitchFamily="34" charset="0"/>
            </a:endParaRPr>
          </a:p>
        </p:txBody>
      </p:sp>
      <p:sp>
        <p:nvSpPr>
          <p:cNvPr id="20495" name="Rectangle 15"/>
          <p:cNvSpPr>
            <a:spLocks noChangeArrowheads="1"/>
          </p:cNvSpPr>
          <p:nvPr/>
        </p:nvSpPr>
        <p:spPr bwMode="auto">
          <a:xfrm>
            <a:off x="655638" y="512763"/>
            <a:ext cx="8488362" cy="550862"/>
          </a:xfrm>
          <a:prstGeom prst="rect">
            <a:avLst/>
          </a:prstGeom>
          <a:noFill/>
          <a:ln w="9525">
            <a:noFill/>
            <a:round/>
            <a:headEnd/>
            <a:tailEnd/>
          </a:ln>
          <a:effectLst/>
        </p:spPr>
        <p:txBody>
          <a:bodyPr lIns="90000" tIns="46800" rIns="90000" bIns="46800">
            <a:spAutoFit/>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000" dirty="0">
                <a:solidFill>
                  <a:srgbClr val="FFFFFF"/>
                </a:solidFill>
                <a:latin typeface="Arial"/>
                <a:cs typeface="Arial"/>
              </a:rPr>
              <a:t>Barnett Shale – Vertical, Deviated, Horizontal</a:t>
            </a: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937" name="Rectangle 1"/>
          <p:cNvSpPr>
            <a:spLocks noGrp="1" noChangeArrowheads="1"/>
          </p:cNvSpPr>
          <p:nvPr>
            <p:ph type="body" idx="4294967295"/>
          </p:nvPr>
        </p:nvSpPr>
        <p:spPr>
          <a:xfrm>
            <a:off x="423863" y="1071563"/>
            <a:ext cx="8424862" cy="5592762"/>
          </a:xfrm>
          <a:ln/>
        </p:spPr>
        <p:txBody>
          <a:bodyPr>
            <a:normAutofit fontScale="92500"/>
          </a:bodyPr>
          <a:lstStyle/>
          <a:p>
            <a:pPr marL="168275" indent="-168275">
              <a:buNone/>
              <a:tabLst>
                <a:tab pos="169863" algn="l"/>
                <a:tab pos="282575" algn="l"/>
                <a:tab pos="739775" algn="l"/>
                <a:tab pos="1196975" algn="l"/>
                <a:tab pos="1654175" algn="l"/>
                <a:tab pos="2111375" algn="l"/>
                <a:tab pos="2568575" algn="l"/>
                <a:tab pos="3025775" algn="l"/>
                <a:tab pos="3482975" algn="l"/>
                <a:tab pos="3940175" algn="l"/>
                <a:tab pos="4397375" algn="l"/>
                <a:tab pos="4854575" algn="l"/>
                <a:tab pos="5311775" algn="l"/>
                <a:tab pos="5768975" algn="l"/>
                <a:tab pos="6226175" algn="l"/>
                <a:tab pos="6683375" algn="l"/>
                <a:tab pos="7140575" algn="l"/>
                <a:tab pos="7597775" algn="l"/>
                <a:tab pos="8054975" algn="l"/>
                <a:tab pos="8512175" algn="l"/>
                <a:tab pos="8969375" algn="l"/>
              </a:tabLst>
            </a:pPr>
            <a:r>
              <a:rPr lang="en-US" dirty="0"/>
              <a:t> </a:t>
            </a:r>
          </a:p>
          <a:p>
            <a:pPr marL="168275" indent="-168275">
              <a:buClr>
                <a:srgbClr val="3368A8"/>
              </a:buClr>
              <a:buSzPct val="95000"/>
              <a:buFont typeface="Arial" pitchFamily="34" charset="0"/>
              <a:buChar char="•"/>
              <a:tabLst>
                <a:tab pos="169863" algn="l"/>
                <a:tab pos="282575" algn="l"/>
                <a:tab pos="739775" algn="l"/>
                <a:tab pos="1196975" algn="l"/>
                <a:tab pos="1654175" algn="l"/>
                <a:tab pos="2111375" algn="l"/>
                <a:tab pos="2568575" algn="l"/>
                <a:tab pos="3025775" algn="l"/>
                <a:tab pos="3482975" algn="l"/>
                <a:tab pos="3940175" algn="l"/>
                <a:tab pos="4397375" algn="l"/>
                <a:tab pos="4854575" algn="l"/>
                <a:tab pos="5311775" algn="l"/>
                <a:tab pos="5768975" algn="l"/>
                <a:tab pos="6226175" algn="l"/>
                <a:tab pos="6683375" algn="l"/>
                <a:tab pos="7140575" algn="l"/>
                <a:tab pos="7597775" algn="l"/>
                <a:tab pos="8054975" algn="l"/>
                <a:tab pos="8512175" algn="l"/>
                <a:tab pos="8969375" algn="l"/>
              </a:tabLst>
            </a:pPr>
            <a:r>
              <a:rPr lang="en-US" dirty="0">
                <a:solidFill>
                  <a:srgbClr val="0033CC"/>
                </a:solidFill>
              </a:rPr>
              <a:t>Completion Design</a:t>
            </a:r>
          </a:p>
          <a:p>
            <a:pPr marL="568325" lvl="1" indent="-228600">
              <a:spcBef>
                <a:spcPts val="0"/>
              </a:spcBef>
              <a:buFont typeface="Arial" pitchFamily="34" charset="0"/>
              <a:buChar char="–"/>
              <a:tabLst>
                <a:tab pos="169863" algn="l"/>
                <a:tab pos="282575" algn="l"/>
                <a:tab pos="739775" algn="l"/>
                <a:tab pos="1196975" algn="l"/>
                <a:tab pos="1654175" algn="l"/>
                <a:tab pos="2111375" algn="l"/>
                <a:tab pos="2568575" algn="l"/>
                <a:tab pos="3025775" algn="l"/>
                <a:tab pos="3482975" algn="l"/>
                <a:tab pos="3940175" algn="l"/>
                <a:tab pos="4397375" algn="l"/>
                <a:tab pos="4854575" algn="l"/>
                <a:tab pos="5311775" algn="l"/>
                <a:tab pos="5768975" algn="l"/>
                <a:tab pos="6226175" algn="l"/>
                <a:tab pos="6683375" algn="l"/>
                <a:tab pos="7140575" algn="l"/>
                <a:tab pos="7597775" algn="l"/>
                <a:tab pos="8054975" algn="l"/>
                <a:tab pos="8512175" algn="l"/>
                <a:tab pos="8969375" algn="l"/>
              </a:tabLst>
            </a:pPr>
            <a:r>
              <a:rPr lang="en-US" dirty="0"/>
              <a:t>Cased or Open </a:t>
            </a:r>
            <a:r>
              <a:rPr lang="en-US" dirty="0" smtClean="0"/>
              <a:t>Hole (</a:t>
            </a:r>
            <a:r>
              <a:rPr lang="en-US" dirty="0"/>
              <a:t>4 ½” and 5 ½” are common</a:t>
            </a:r>
            <a:r>
              <a:rPr lang="en-US" dirty="0" smtClean="0"/>
              <a:t>)</a:t>
            </a:r>
          </a:p>
          <a:p>
            <a:pPr marL="168275" indent="-168275">
              <a:spcBef>
                <a:spcPts val="525"/>
              </a:spcBef>
              <a:buClrTx/>
              <a:buSzTx/>
              <a:buFontTx/>
              <a:buNone/>
              <a:tabLst>
                <a:tab pos="169863" algn="l"/>
                <a:tab pos="282575" algn="l"/>
                <a:tab pos="739775" algn="l"/>
                <a:tab pos="1196975" algn="l"/>
                <a:tab pos="1654175" algn="l"/>
                <a:tab pos="2111375" algn="l"/>
                <a:tab pos="2568575" algn="l"/>
                <a:tab pos="3025775" algn="l"/>
                <a:tab pos="3482975" algn="l"/>
                <a:tab pos="3940175" algn="l"/>
                <a:tab pos="4397375" algn="l"/>
                <a:tab pos="4854575" algn="l"/>
                <a:tab pos="5311775" algn="l"/>
                <a:tab pos="5768975" algn="l"/>
                <a:tab pos="6226175" algn="l"/>
                <a:tab pos="6683375" algn="l"/>
                <a:tab pos="7140575" algn="l"/>
                <a:tab pos="7597775" algn="l"/>
                <a:tab pos="8054975" algn="l"/>
                <a:tab pos="8512175" algn="l"/>
                <a:tab pos="8969375" algn="l"/>
              </a:tabLst>
            </a:pPr>
            <a:r>
              <a:rPr lang="en-US" sz="2100" dirty="0" smtClean="0"/>
              <a:t>     -  Horizontal </a:t>
            </a:r>
            <a:r>
              <a:rPr lang="en-US" sz="2100" dirty="0"/>
              <a:t>= 3000 to </a:t>
            </a:r>
            <a:r>
              <a:rPr lang="en-US" sz="2100" dirty="0" smtClean="0"/>
              <a:t>5000 ft </a:t>
            </a:r>
            <a:r>
              <a:rPr lang="en-US" sz="2100" dirty="0"/>
              <a:t>or more</a:t>
            </a:r>
          </a:p>
          <a:p>
            <a:pPr marL="168275" indent="-168275">
              <a:spcBef>
                <a:spcPts val="550"/>
              </a:spcBef>
              <a:buClrTx/>
              <a:buSzTx/>
              <a:buFontTx/>
              <a:buNone/>
              <a:tabLst>
                <a:tab pos="169863" algn="l"/>
                <a:tab pos="282575" algn="l"/>
                <a:tab pos="739775" algn="l"/>
                <a:tab pos="1196975" algn="l"/>
                <a:tab pos="1654175" algn="l"/>
                <a:tab pos="2111375" algn="l"/>
                <a:tab pos="2568575" algn="l"/>
                <a:tab pos="3025775" algn="l"/>
                <a:tab pos="3482975" algn="l"/>
                <a:tab pos="3940175" algn="l"/>
                <a:tab pos="4397375" algn="l"/>
                <a:tab pos="4854575" algn="l"/>
                <a:tab pos="5311775" algn="l"/>
                <a:tab pos="5768975" algn="l"/>
                <a:tab pos="6226175" algn="l"/>
                <a:tab pos="6683375" algn="l"/>
                <a:tab pos="7140575" algn="l"/>
                <a:tab pos="7597775" algn="l"/>
                <a:tab pos="8054975" algn="l"/>
                <a:tab pos="8512175" algn="l"/>
                <a:tab pos="8969375" algn="l"/>
              </a:tabLst>
            </a:pPr>
            <a:endParaRPr lang="en-US" dirty="0"/>
          </a:p>
          <a:p>
            <a:pPr marL="168275" indent="-168275">
              <a:buClr>
                <a:srgbClr val="3368A8"/>
              </a:buClr>
              <a:buSzPct val="95000"/>
              <a:buFont typeface="Arial" pitchFamily="34" charset="0"/>
              <a:buChar char="•"/>
              <a:tabLst>
                <a:tab pos="169863" algn="l"/>
                <a:tab pos="282575" algn="l"/>
                <a:tab pos="739775" algn="l"/>
                <a:tab pos="1196975" algn="l"/>
                <a:tab pos="1654175" algn="l"/>
                <a:tab pos="2111375" algn="l"/>
                <a:tab pos="2568575" algn="l"/>
                <a:tab pos="3025775" algn="l"/>
                <a:tab pos="3482975" algn="l"/>
                <a:tab pos="3940175" algn="l"/>
                <a:tab pos="4397375" algn="l"/>
                <a:tab pos="4854575" algn="l"/>
                <a:tab pos="5311775" algn="l"/>
                <a:tab pos="5768975" algn="l"/>
                <a:tab pos="6226175" algn="l"/>
                <a:tab pos="6683375" algn="l"/>
                <a:tab pos="7140575" algn="l"/>
                <a:tab pos="7597775" algn="l"/>
                <a:tab pos="8054975" algn="l"/>
                <a:tab pos="8512175" algn="l"/>
                <a:tab pos="8969375" algn="l"/>
              </a:tabLst>
            </a:pPr>
            <a:r>
              <a:rPr lang="en-US" dirty="0">
                <a:solidFill>
                  <a:srgbClr val="0033CC"/>
                </a:solidFill>
              </a:rPr>
              <a:t>Well Orientation, Well Spacing and Fracture Spacing</a:t>
            </a:r>
          </a:p>
          <a:p>
            <a:pPr marL="568325" lvl="1" indent="-228600">
              <a:buFont typeface="Arial" pitchFamily="34" charset="0"/>
              <a:buChar char="–"/>
              <a:tabLst>
                <a:tab pos="169863" algn="l"/>
                <a:tab pos="282575" algn="l"/>
                <a:tab pos="739775" algn="l"/>
                <a:tab pos="1196975" algn="l"/>
                <a:tab pos="1654175" algn="l"/>
                <a:tab pos="2111375" algn="l"/>
                <a:tab pos="2568575" algn="l"/>
                <a:tab pos="3025775" algn="l"/>
                <a:tab pos="3482975" algn="l"/>
                <a:tab pos="3940175" algn="l"/>
                <a:tab pos="4397375" algn="l"/>
                <a:tab pos="4854575" algn="l"/>
                <a:tab pos="5311775" algn="l"/>
                <a:tab pos="5768975" algn="l"/>
                <a:tab pos="6226175" algn="l"/>
                <a:tab pos="6683375" algn="l"/>
                <a:tab pos="7140575" algn="l"/>
                <a:tab pos="7597775" algn="l"/>
                <a:tab pos="8054975" algn="l"/>
                <a:tab pos="8512175" algn="l"/>
                <a:tab pos="8969375" algn="l"/>
              </a:tabLst>
            </a:pPr>
            <a:r>
              <a:rPr lang="en-US" dirty="0"/>
              <a:t>Ensure transverse fractures, economics. </a:t>
            </a:r>
            <a:r>
              <a:rPr lang="en-US" dirty="0" err="1"/>
              <a:t>Avg</a:t>
            </a:r>
            <a:r>
              <a:rPr lang="en-US" dirty="0"/>
              <a:t> </a:t>
            </a:r>
            <a:r>
              <a:rPr lang="en-US" dirty="0" err="1"/>
              <a:t>frac</a:t>
            </a:r>
            <a:r>
              <a:rPr lang="en-US" dirty="0"/>
              <a:t> stages spacing 250-350 ft. Thicker </a:t>
            </a:r>
            <a:r>
              <a:rPr lang="en-US" dirty="0" err="1"/>
              <a:t>shales</a:t>
            </a:r>
            <a:r>
              <a:rPr lang="en-US" dirty="0"/>
              <a:t> may require fewer </a:t>
            </a:r>
            <a:r>
              <a:rPr lang="en-US" dirty="0" smtClean="0"/>
              <a:t>   stages </a:t>
            </a:r>
            <a:r>
              <a:rPr lang="en-US" dirty="0"/>
              <a:t>with high injection rate, </a:t>
            </a:r>
            <a:r>
              <a:rPr lang="en-US" dirty="0" smtClean="0"/>
              <a:t>Thinner </a:t>
            </a:r>
            <a:r>
              <a:rPr lang="en-US" dirty="0" err="1"/>
              <a:t>shales</a:t>
            </a:r>
            <a:r>
              <a:rPr lang="en-US" dirty="0"/>
              <a:t> require </a:t>
            </a:r>
            <a:r>
              <a:rPr lang="en-US" dirty="0" smtClean="0"/>
              <a:t>  smaller </a:t>
            </a:r>
            <a:r>
              <a:rPr lang="en-US" dirty="0"/>
              <a:t>volume </a:t>
            </a:r>
            <a:r>
              <a:rPr lang="en-US" dirty="0" err="1"/>
              <a:t>frac</a:t>
            </a:r>
            <a:r>
              <a:rPr lang="en-US" dirty="0"/>
              <a:t> stages to avoid zone break outs.</a:t>
            </a:r>
          </a:p>
          <a:p>
            <a:pPr marL="168275" indent="-168275">
              <a:spcBef>
                <a:spcPts val="525"/>
              </a:spcBef>
              <a:buClrTx/>
              <a:buSzTx/>
              <a:buFontTx/>
              <a:buNone/>
              <a:tabLst>
                <a:tab pos="169863" algn="l"/>
                <a:tab pos="282575" algn="l"/>
                <a:tab pos="739775" algn="l"/>
                <a:tab pos="1196975" algn="l"/>
                <a:tab pos="1654175" algn="l"/>
                <a:tab pos="2111375" algn="l"/>
                <a:tab pos="2568575" algn="l"/>
                <a:tab pos="3025775" algn="l"/>
                <a:tab pos="3482975" algn="l"/>
                <a:tab pos="3940175" algn="l"/>
                <a:tab pos="4397375" algn="l"/>
                <a:tab pos="4854575" algn="l"/>
                <a:tab pos="5311775" algn="l"/>
                <a:tab pos="5768975" algn="l"/>
                <a:tab pos="6226175" algn="l"/>
                <a:tab pos="6683375" algn="l"/>
                <a:tab pos="7140575" algn="l"/>
                <a:tab pos="7597775" algn="l"/>
                <a:tab pos="8054975" algn="l"/>
                <a:tab pos="8512175" algn="l"/>
                <a:tab pos="8969375" algn="l"/>
              </a:tabLst>
            </a:pPr>
            <a:r>
              <a:rPr lang="en-US" sz="2100" dirty="0"/>
              <a:t>       </a:t>
            </a:r>
            <a:r>
              <a:rPr lang="en-US" sz="2100" dirty="0" smtClean="0"/>
              <a:t> Distance </a:t>
            </a:r>
            <a:r>
              <a:rPr lang="en-US" sz="2100" dirty="0"/>
              <a:t>between </a:t>
            </a:r>
            <a:r>
              <a:rPr lang="en-US" sz="2100" dirty="0" err="1"/>
              <a:t>frac</a:t>
            </a:r>
            <a:r>
              <a:rPr lang="en-US" sz="2100" dirty="0"/>
              <a:t> stages = 1-1.5 x Zone Height</a:t>
            </a:r>
          </a:p>
          <a:p>
            <a:pPr marL="168275" indent="-168275">
              <a:spcBef>
                <a:spcPts val="525"/>
              </a:spcBef>
              <a:buClrTx/>
              <a:buSzTx/>
              <a:buFontTx/>
              <a:buNone/>
              <a:tabLst>
                <a:tab pos="169863" algn="l"/>
                <a:tab pos="282575" algn="l"/>
                <a:tab pos="739775" algn="l"/>
                <a:tab pos="1196975" algn="l"/>
                <a:tab pos="1654175" algn="l"/>
                <a:tab pos="2111375" algn="l"/>
                <a:tab pos="2568575" algn="l"/>
                <a:tab pos="3025775" algn="l"/>
                <a:tab pos="3482975" algn="l"/>
                <a:tab pos="3940175" algn="l"/>
                <a:tab pos="4397375" algn="l"/>
                <a:tab pos="4854575" algn="l"/>
                <a:tab pos="5311775" algn="l"/>
                <a:tab pos="5768975" algn="l"/>
                <a:tab pos="6226175" algn="l"/>
                <a:tab pos="6683375" algn="l"/>
                <a:tab pos="7140575" algn="l"/>
                <a:tab pos="7597775" algn="l"/>
                <a:tab pos="8054975" algn="l"/>
                <a:tab pos="8512175" algn="l"/>
                <a:tab pos="8969375" algn="l"/>
              </a:tabLst>
            </a:pPr>
            <a:endParaRPr lang="en-US" sz="2100" dirty="0"/>
          </a:p>
        </p:txBody>
      </p:sp>
      <p:sp>
        <p:nvSpPr>
          <p:cNvPr id="39938" name="Rectangle 2"/>
          <p:cNvSpPr>
            <a:spLocks noGrp="1" noChangeArrowheads="1"/>
          </p:cNvSpPr>
          <p:nvPr>
            <p:ph type="title" idx="4294967295"/>
          </p:nvPr>
        </p:nvSpPr>
        <p:spPr>
          <a:xfrm>
            <a:off x="541338" y="352425"/>
            <a:ext cx="8229600" cy="835025"/>
          </a:xfrm>
          <a:ln/>
        </p:spPr>
        <p:txBody>
          <a:bodyPr lIns="91440" tIns="45720" rIns="91440" bIns="45720">
            <a:normAutofit/>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200" dirty="0">
                <a:solidFill>
                  <a:srgbClr val="FFFFFF"/>
                </a:solidFill>
                <a:latin typeface="Arial"/>
                <a:cs typeface="Arial"/>
              </a:rPr>
              <a:t>Design </a:t>
            </a:r>
            <a:r>
              <a:rPr lang="en-US" sz="3200" dirty="0" smtClean="0">
                <a:solidFill>
                  <a:srgbClr val="FFFFFF"/>
                </a:solidFill>
                <a:latin typeface="Arial"/>
                <a:cs typeface="Arial"/>
              </a:rPr>
              <a:t>Criteria - 1</a:t>
            </a:r>
            <a:endParaRPr lang="en-US" sz="3200" dirty="0">
              <a:solidFill>
                <a:srgbClr val="FFFFFF"/>
              </a:solidFill>
              <a:latin typeface="Arial"/>
              <a:cs typeface="Arial"/>
            </a:endParaRP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61" name="Rectangle 1"/>
          <p:cNvSpPr>
            <a:spLocks noGrp="1" noChangeArrowheads="1"/>
          </p:cNvSpPr>
          <p:nvPr>
            <p:ph type="body" idx="4294967295"/>
          </p:nvPr>
        </p:nvSpPr>
        <p:spPr>
          <a:xfrm>
            <a:off x="423863" y="1071563"/>
            <a:ext cx="8424862" cy="7524750"/>
          </a:xfrm>
          <a:ln/>
        </p:spPr>
        <p:txBody>
          <a:bodyPr/>
          <a:lstStyle/>
          <a:p>
            <a:pPr marL="168275" indent="-168275">
              <a:buNone/>
              <a:tabLst>
                <a:tab pos="169863" algn="l"/>
                <a:tab pos="282575" algn="l"/>
                <a:tab pos="739775" algn="l"/>
                <a:tab pos="1196975" algn="l"/>
                <a:tab pos="1654175" algn="l"/>
                <a:tab pos="2111375" algn="l"/>
                <a:tab pos="2568575" algn="l"/>
                <a:tab pos="3025775" algn="l"/>
                <a:tab pos="3482975" algn="l"/>
                <a:tab pos="3940175" algn="l"/>
                <a:tab pos="4397375" algn="l"/>
                <a:tab pos="4854575" algn="l"/>
                <a:tab pos="5311775" algn="l"/>
                <a:tab pos="5768975" algn="l"/>
                <a:tab pos="6226175" algn="l"/>
                <a:tab pos="6683375" algn="l"/>
                <a:tab pos="7140575" algn="l"/>
                <a:tab pos="7597775" algn="l"/>
                <a:tab pos="8054975" algn="l"/>
                <a:tab pos="8512175" algn="l"/>
                <a:tab pos="8969375" algn="l"/>
              </a:tabLst>
            </a:pPr>
            <a:endParaRPr lang="en-US" dirty="0"/>
          </a:p>
          <a:p>
            <a:pPr marL="287338" indent="-287338">
              <a:spcBef>
                <a:spcPts val="0"/>
              </a:spcBef>
              <a:buClr>
                <a:srgbClr val="3368A8"/>
              </a:buClr>
              <a:buSzPct val="95000"/>
              <a:buFont typeface="Arial" pitchFamily="34" charset="0"/>
              <a:buChar char="•"/>
              <a:tabLst>
                <a:tab pos="169863" algn="l"/>
                <a:tab pos="287338" algn="l"/>
                <a:tab pos="739775" algn="l"/>
                <a:tab pos="1196975" algn="l"/>
                <a:tab pos="1654175" algn="l"/>
                <a:tab pos="2111375" algn="l"/>
                <a:tab pos="2568575" algn="l"/>
                <a:tab pos="3025775" algn="l"/>
                <a:tab pos="3482975" algn="l"/>
                <a:tab pos="3940175" algn="l"/>
                <a:tab pos="4397375" algn="l"/>
                <a:tab pos="4854575" algn="l"/>
                <a:tab pos="5311775" algn="l"/>
                <a:tab pos="5768975" algn="l"/>
                <a:tab pos="6226175" algn="l"/>
                <a:tab pos="6683375" algn="l"/>
                <a:tab pos="7140575" algn="l"/>
                <a:tab pos="7597775" algn="l"/>
                <a:tab pos="8054975" algn="l"/>
                <a:tab pos="8512175" algn="l"/>
                <a:tab pos="8969375" algn="l"/>
              </a:tabLst>
            </a:pPr>
            <a:r>
              <a:rPr lang="en-US" dirty="0" smtClean="0">
                <a:solidFill>
                  <a:srgbClr val="0033CC"/>
                </a:solidFill>
              </a:rPr>
              <a:t>Perforations                                                                           - </a:t>
            </a:r>
            <a:r>
              <a:rPr lang="en-US" dirty="0" smtClean="0"/>
              <a:t>60 degree phasing, 4-6 shot/ft, 0.4” hole size, gun length less than 4 wellbore diameter </a:t>
            </a:r>
            <a:r>
              <a:rPr lang="en-US" sz="2000" dirty="0" smtClean="0"/>
              <a:t>(</a:t>
            </a:r>
            <a:r>
              <a:rPr lang="en-US" sz="2000" dirty="0" err="1" smtClean="0"/>
              <a:t>Kettler</a:t>
            </a:r>
            <a:r>
              <a:rPr lang="en-US" sz="2000" dirty="0" smtClean="0"/>
              <a:t>, 2008, </a:t>
            </a:r>
            <a:r>
              <a:rPr lang="en-US" sz="2000" dirty="0" err="1" smtClean="0"/>
              <a:t>Reigle</a:t>
            </a:r>
            <a:r>
              <a:rPr lang="en-US" sz="2000" dirty="0" smtClean="0"/>
              <a:t> 2007, Ceccarelli 2010)</a:t>
            </a:r>
          </a:p>
          <a:p>
            <a:pPr marL="287338" lvl="1" indent="-287338">
              <a:buFont typeface="Arial" pitchFamily="34" charset="0"/>
              <a:buChar char="•"/>
              <a:tabLst>
                <a:tab pos="287338" algn="l"/>
                <a:tab pos="463550" algn="l"/>
                <a:tab pos="739775" algn="l"/>
                <a:tab pos="1196975" algn="l"/>
                <a:tab pos="1654175" algn="l"/>
                <a:tab pos="2111375" algn="l"/>
                <a:tab pos="2568575" algn="l"/>
                <a:tab pos="3025775" algn="l"/>
                <a:tab pos="3482975" algn="l"/>
                <a:tab pos="3940175" algn="l"/>
                <a:tab pos="4397375" algn="l"/>
                <a:tab pos="4854575" algn="l"/>
                <a:tab pos="5311775" algn="l"/>
                <a:tab pos="5768975" algn="l"/>
                <a:tab pos="6226175" algn="l"/>
                <a:tab pos="6683375" algn="l"/>
                <a:tab pos="7140575" algn="l"/>
                <a:tab pos="7597775" algn="l"/>
                <a:tab pos="8054975" algn="l"/>
                <a:tab pos="8512175" algn="l"/>
                <a:tab pos="8969375" algn="l"/>
              </a:tabLst>
            </a:pPr>
            <a:r>
              <a:rPr lang="en-US" b="1" dirty="0" smtClean="0">
                <a:solidFill>
                  <a:srgbClr val="0033CC"/>
                </a:solidFill>
              </a:rPr>
              <a:t>Cluster </a:t>
            </a:r>
            <a:r>
              <a:rPr lang="en-US" b="1" dirty="0">
                <a:solidFill>
                  <a:srgbClr val="0033CC"/>
                </a:solidFill>
              </a:rPr>
              <a:t>spacing</a:t>
            </a:r>
            <a:r>
              <a:rPr lang="en-US" dirty="0">
                <a:solidFill>
                  <a:srgbClr val="0033CC"/>
                </a:solidFill>
              </a:rPr>
              <a:t> </a:t>
            </a:r>
            <a:r>
              <a:rPr lang="en-US" dirty="0" smtClean="0">
                <a:solidFill>
                  <a:srgbClr val="0033CC"/>
                </a:solidFill>
              </a:rPr>
              <a:t>                                                                          - </a:t>
            </a:r>
            <a:r>
              <a:rPr lang="en-US" dirty="0" smtClean="0"/>
              <a:t>35-75 </a:t>
            </a:r>
            <a:r>
              <a:rPr lang="en-US" dirty="0"/>
              <a:t>ft or more (1 ft spacing will have 4,000 psi stress, which </a:t>
            </a:r>
            <a:r>
              <a:rPr lang="en-US" dirty="0" smtClean="0"/>
              <a:t> will </a:t>
            </a:r>
            <a:r>
              <a:rPr lang="en-US" dirty="0"/>
              <a:t>stop the second fracture initiation. 25 ft spacing in high modulus rock would exert up to 800 psi stress difference on starting fracture, low modulus – 170 psi, Walters, 2009) </a:t>
            </a:r>
          </a:p>
          <a:p>
            <a:pPr marL="168275" indent="-168275">
              <a:spcBef>
                <a:spcPts val="550"/>
              </a:spcBef>
              <a:buClrTx/>
              <a:buSzTx/>
              <a:buFont typeface="Arial" pitchFamily="34" charset="0"/>
              <a:buChar char="•"/>
              <a:tabLst>
                <a:tab pos="169863" algn="l"/>
                <a:tab pos="282575" algn="l"/>
                <a:tab pos="739775" algn="l"/>
                <a:tab pos="1196975" algn="l"/>
                <a:tab pos="1654175" algn="l"/>
                <a:tab pos="2111375" algn="l"/>
                <a:tab pos="2568575" algn="l"/>
                <a:tab pos="3025775" algn="l"/>
                <a:tab pos="3482975" algn="l"/>
                <a:tab pos="3940175" algn="l"/>
                <a:tab pos="4397375" algn="l"/>
                <a:tab pos="4854575" algn="l"/>
                <a:tab pos="5311775" algn="l"/>
                <a:tab pos="5768975" algn="l"/>
                <a:tab pos="6226175" algn="l"/>
                <a:tab pos="6683375" algn="l"/>
                <a:tab pos="7140575" algn="l"/>
                <a:tab pos="7597775" algn="l"/>
                <a:tab pos="8054975" algn="l"/>
                <a:tab pos="8512175" algn="l"/>
                <a:tab pos="8969375" algn="l"/>
              </a:tabLst>
            </a:pPr>
            <a:r>
              <a:rPr lang="en-US" dirty="0"/>
              <a:t> </a:t>
            </a:r>
            <a:r>
              <a:rPr lang="en-US" dirty="0" smtClean="0">
                <a:solidFill>
                  <a:srgbClr val="0033CC"/>
                </a:solidFill>
              </a:rPr>
              <a:t>Selecting </a:t>
            </a:r>
            <a:r>
              <a:rPr lang="en-US" dirty="0">
                <a:solidFill>
                  <a:srgbClr val="0033CC"/>
                </a:solidFill>
              </a:rPr>
              <a:t>Fracture Initiation </a:t>
            </a:r>
            <a:r>
              <a:rPr lang="en-US" dirty="0" smtClean="0">
                <a:solidFill>
                  <a:srgbClr val="0033CC"/>
                </a:solidFill>
              </a:rPr>
              <a:t>Point</a:t>
            </a:r>
          </a:p>
          <a:p>
            <a:pPr marL="568325" lvl="1" indent="-228600">
              <a:spcBef>
                <a:spcPts val="0"/>
              </a:spcBef>
              <a:buNone/>
              <a:tabLst>
                <a:tab pos="169863" algn="l"/>
                <a:tab pos="282575" algn="l"/>
                <a:tab pos="739775" algn="l"/>
                <a:tab pos="1196975" algn="l"/>
                <a:tab pos="1654175" algn="l"/>
                <a:tab pos="2111375" algn="l"/>
                <a:tab pos="2568575" algn="l"/>
                <a:tab pos="3025775" algn="l"/>
                <a:tab pos="3482975" algn="l"/>
                <a:tab pos="3940175" algn="l"/>
                <a:tab pos="4397375" algn="l"/>
                <a:tab pos="4854575" algn="l"/>
                <a:tab pos="5311775" algn="l"/>
                <a:tab pos="5768975" algn="l"/>
                <a:tab pos="6226175" algn="l"/>
                <a:tab pos="6683375" algn="l"/>
                <a:tab pos="7140575" algn="l"/>
                <a:tab pos="7597775" algn="l"/>
                <a:tab pos="8054975" algn="l"/>
                <a:tab pos="8512175" algn="l"/>
                <a:tab pos="8969375" algn="l"/>
              </a:tabLst>
            </a:pPr>
            <a:r>
              <a:rPr lang="en-US" dirty="0" smtClean="0"/>
              <a:t>- Gas composition mud logging, rate of penetration of drilling, acoustic logs, cuttings mineralogy, etc</a:t>
            </a:r>
          </a:p>
          <a:p>
            <a:pPr marL="168275" indent="-168275">
              <a:spcBef>
                <a:spcPts val="550"/>
              </a:spcBef>
              <a:buClrTx/>
              <a:buSzTx/>
              <a:buFontTx/>
              <a:buNone/>
              <a:tabLst>
                <a:tab pos="169863" algn="l"/>
                <a:tab pos="282575" algn="l"/>
                <a:tab pos="739775" algn="l"/>
                <a:tab pos="1196975" algn="l"/>
                <a:tab pos="1654175" algn="l"/>
                <a:tab pos="2111375" algn="l"/>
                <a:tab pos="2568575" algn="l"/>
                <a:tab pos="3025775" algn="l"/>
                <a:tab pos="3482975" algn="l"/>
                <a:tab pos="3940175" algn="l"/>
                <a:tab pos="4397375" algn="l"/>
                <a:tab pos="4854575" algn="l"/>
                <a:tab pos="5311775" algn="l"/>
                <a:tab pos="5768975" algn="l"/>
                <a:tab pos="6226175" algn="l"/>
                <a:tab pos="6683375" algn="l"/>
                <a:tab pos="7140575" algn="l"/>
                <a:tab pos="7597775" algn="l"/>
                <a:tab pos="8054975" algn="l"/>
                <a:tab pos="8512175" algn="l"/>
                <a:tab pos="8969375" algn="l"/>
              </a:tabLst>
            </a:pPr>
            <a:endParaRPr lang="en-US" dirty="0"/>
          </a:p>
          <a:p>
            <a:pPr marL="168275" indent="-168275">
              <a:buClrTx/>
              <a:buSzTx/>
              <a:buFontTx/>
              <a:buNone/>
              <a:tabLst>
                <a:tab pos="169863" algn="l"/>
                <a:tab pos="282575" algn="l"/>
                <a:tab pos="739775" algn="l"/>
                <a:tab pos="1196975" algn="l"/>
                <a:tab pos="1654175" algn="l"/>
                <a:tab pos="2111375" algn="l"/>
                <a:tab pos="2568575" algn="l"/>
                <a:tab pos="3025775" algn="l"/>
                <a:tab pos="3482975" algn="l"/>
                <a:tab pos="3940175" algn="l"/>
                <a:tab pos="4397375" algn="l"/>
                <a:tab pos="4854575" algn="l"/>
                <a:tab pos="5311775" algn="l"/>
                <a:tab pos="5768975" algn="l"/>
                <a:tab pos="6226175" algn="l"/>
                <a:tab pos="6683375" algn="l"/>
                <a:tab pos="7140575" algn="l"/>
                <a:tab pos="7597775" algn="l"/>
                <a:tab pos="8054975" algn="l"/>
                <a:tab pos="8512175" algn="l"/>
                <a:tab pos="8969375" algn="l"/>
              </a:tabLst>
            </a:pPr>
            <a:endParaRPr lang="en-US" dirty="0"/>
          </a:p>
          <a:p>
            <a:pPr marL="168275" indent="-168275">
              <a:buClrTx/>
              <a:buSzTx/>
              <a:buFontTx/>
              <a:buNone/>
              <a:tabLst>
                <a:tab pos="169863" algn="l"/>
                <a:tab pos="282575" algn="l"/>
                <a:tab pos="739775" algn="l"/>
                <a:tab pos="1196975" algn="l"/>
                <a:tab pos="1654175" algn="l"/>
                <a:tab pos="2111375" algn="l"/>
                <a:tab pos="2568575" algn="l"/>
                <a:tab pos="3025775" algn="l"/>
                <a:tab pos="3482975" algn="l"/>
                <a:tab pos="3940175" algn="l"/>
                <a:tab pos="4397375" algn="l"/>
                <a:tab pos="4854575" algn="l"/>
                <a:tab pos="5311775" algn="l"/>
                <a:tab pos="5768975" algn="l"/>
                <a:tab pos="6226175" algn="l"/>
                <a:tab pos="6683375" algn="l"/>
                <a:tab pos="7140575" algn="l"/>
                <a:tab pos="7597775" algn="l"/>
                <a:tab pos="8054975" algn="l"/>
                <a:tab pos="8512175" algn="l"/>
                <a:tab pos="8969375" algn="l"/>
              </a:tabLst>
            </a:pPr>
            <a:endParaRPr lang="en-US" dirty="0"/>
          </a:p>
          <a:p>
            <a:pPr marL="168275" indent="-168275">
              <a:spcBef>
                <a:spcPts val="550"/>
              </a:spcBef>
              <a:buClrTx/>
              <a:buSzTx/>
              <a:buFontTx/>
              <a:buNone/>
              <a:tabLst>
                <a:tab pos="169863" algn="l"/>
                <a:tab pos="282575" algn="l"/>
                <a:tab pos="739775" algn="l"/>
                <a:tab pos="1196975" algn="l"/>
                <a:tab pos="1654175" algn="l"/>
                <a:tab pos="2111375" algn="l"/>
                <a:tab pos="2568575" algn="l"/>
                <a:tab pos="3025775" algn="l"/>
                <a:tab pos="3482975" algn="l"/>
                <a:tab pos="3940175" algn="l"/>
                <a:tab pos="4397375" algn="l"/>
                <a:tab pos="4854575" algn="l"/>
                <a:tab pos="5311775" algn="l"/>
                <a:tab pos="5768975" algn="l"/>
                <a:tab pos="6226175" algn="l"/>
                <a:tab pos="6683375" algn="l"/>
                <a:tab pos="7140575" algn="l"/>
                <a:tab pos="7597775" algn="l"/>
                <a:tab pos="8054975" algn="l"/>
                <a:tab pos="8512175" algn="l"/>
                <a:tab pos="8969375" algn="l"/>
              </a:tabLst>
            </a:pPr>
            <a:endParaRPr lang="en-US" dirty="0"/>
          </a:p>
          <a:p>
            <a:pPr marL="168275" indent="-168275">
              <a:spcBef>
                <a:spcPts val="550"/>
              </a:spcBef>
              <a:buClrTx/>
              <a:buSzTx/>
              <a:buFontTx/>
              <a:buNone/>
              <a:tabLst>
                <a:tab pos="169863" algn="l"/>
                <a:tab pos="282575" algn="l"/>
                <a:tab pos="739775" algn="l"/>
                <a:tab pos="1196975" algn="l"/>
                <a:tab pos="1654175" algn="l"/>
                <a:tab pos="2111375" algn="l"/>
                <a:tab pos="2568575" algn="l"/>
                <a:tab pos="3025775" algn="l"/>
                <a:tab pos="3482975" algn="l"/>
                <a:tab pos="3940175" algn="l"/>
                <a:tab pos="4397375" algn="l"/>
                <a:tab pos="4854575" algn="l"/>
                <a:tab pos="5311775" algn="l"/>
                <a:tab pos="5768975" algn="l"/>
                <a:tab pos="6226175" algn="l"/>
                <a:tab pos="6683375" algn="l"/>
                <a:tab pos="7140575" algn="l"/>
                <a:tab pos="7597775" algn="l"/>
                <a:tab pos="8054975" algn="l"/>
                <a:tab pos="8512175" algn="l"/>
                <a:tab pos="8969375" algn="l"/>
              </a:tabLst>
            </a:pPr>
            <a:endParaRPr lang="en-US" dirty="0"/>
          </a:p>
          <a:p>
            <a:pPr marL="168275" indent="-168275">
              <a:spcBef>
                <a:spcPts val="550"/>
              </a:spcBef>
              <a:buClrTx/>
              <a:buSzTx/>
              <a:buFontTx/>
              <a:buNone/>
              <a:tabLst>
                <a:tab pos="169863" algn="l"/>
                <a:tab pos="282575" algn="l"/>
                <a:tab pos="739775" algn="l"/>
                <a:tab pos="1196975" algn="l"/>
                <a:tab pos="1654175" algn="l"/>
                <a:tab pos="2111375" algn="l"/>
                <a:tab pos="2568575" algn="l"/>
                <a:tab pos="3025775" algn="l"/>
                <a:tab pos="3482975" algn="l"/>
                <a:tab pos="3940175" algn="l"/>
                <a:tab pos="4397375" algn="l"/>
                <a:tab pos="4854575" algn="l"/>
                <a:tab pos="5311775" algn="l"/>
                <a:tab pos="5768975" algn="l"/>
                <a:tab pos="6226175" algn="l"/>
                <a:tab pos="6683375" algn="l"/>
                <a:tab pos="7140575" algn="l"/>
                <a:tab pos="7597775" algn="l"/>
                <a:tab pos="8054975" algn="l"/>
                <a:tab pos="8512175" algn="l"/>
                <a:tab pos="8969375" algn="l"/>
              </a:tabLst>
            </a:pPr>
            <a:endParaRPr lang="en-US" dirty="0"/>
          </a:p>
        </p:txBody>
      </p:sp>
      <p:sp>
        <p:nvSpPr>
          <p:cNvPr id="40962" name="Rectangle 2"/>
          <p:cNvSpPr>
            <a:spLocks noGrp="1" noChangeArrowheads="1"/>
          </p:cNvSpPr>
          <p:nvPr>
            <p:ph type="title" idx="4294967295"/>
          </p:nvPr>
        </p:nvSpPr>
        <p:spPr>
          <a:xfrm>
            <a:off x="541338" y="352425"/>
            <a:ext cx="8229600" cy="835025"/>
          </a:xfrm>
          <a:ln/>
        </p:spPr>
        <p:txBody>
          <a:bodyPr lIns="91440" tIns="45720" rIns="91440" bIns="45720">
            <a:normAutofit/>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200" dirty="0">
                <a:solidFill>
                  <a:srgbClr val="FFFFFF"/>
                </a:solidFill>
                <a:latin typeface="Arial"/>
                <a:cs typeface="Arial"/>
              </a:rPr>
              <a:t>Design </a:t>
            </a:r>
            <a:r>
              <a:rPr lang="en-US" sz="3200" dirty="0" smtClean="0">
                <a:solidFill>
                  <a:srgbClr val="FFFFFF"/>
                </a:solidFill>
                <a:latin typeface="Arial"/>
                <a:cs typeface="Arial"/>
              </a:rPr>
              <a:t>Criteria - 2</a:t>
            </a:r>
            <a:endParaRPr lang="en-US" sz="3200" dirty="0">
              <a:solidFill>
                <a:srgbClr val="FFFFFF"/>
              </a:solidFill>
              <a:latin typeface="Arial"/>
              <a:cs typeface="Arial"/>
            </a:endParaRP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985" name="Rectangle 1"/>
          <p:cNvSpPr>
            <a:spLocks noGrp="1" noChangeArrowheads="1"/>
          </p:cNvSpPr>
          <p:nvPr>
            <p:ph type="body" idx="4294967295"/>
          </p:nvPr>
        </p:nvSpPr>
        <p:spPr>
          <a:xfrm>
            <a:off x="423863" y="1071563"/>
            <a:ext cx="8424862" cy="6259512"/>
          </a:xfrm>
          <a:ln/>
        </p:spPr>
        <p:txBody>
          <a:bodyPr/>
          <a:lstStyle/>
          <a:p>
            <a:pPr marL="168275" indent="-168275">
              <a:buNone/>
              <a:tabLst>
                <a:tab pos="169863" algn="l"/>
                <a:tab pos="282575" algn="l"/>
                <a:tab pos="739775" algn="l"/>
                <a:tab pos="1196975" algn="l"/>
                <a:tab pos="1654175" algn="l"/>
                <a:tab pos="2111375" algn="l"/>
                <a:tab pos="2568575" algn="l"/>
                <a:tab pos="3025775" algn="l"/>
                <a:tab pos="3482975" algn="l"/>
                <a:tab pos="3940175" algn="l"/>
                <a:tab pos="4397375" algn="l"/>
                <a:tab pos="4854575" algn="l"/>
                <a:tab pos="5311775" algn="l"/>
                <a:tab pos="5768975" algn="l"/>
                <a:tab pos="6226175" algn="l"/>
                <a:tab pos="6683375" algn="l"/>
                <a:tab pos="7140575" algn="l"/>
                <a:tab pos="7597775" algn="l"/>
                <a:tab pos="8054975" algn="l"/>
                <a:tab pos="8512175" algn="l"/>
                <a:tab pos="8969375" algn="l"/>
              </a:tabLst>
            </a:pPr>
            <a:endParaRPr lang="en-US" dirty="0"/>
          </a:p>
          <a:p>
            <a:pPr marL="168275" indent="-168275">
              <a:buClr>
                <a:srgbClr val="3368A8"/>
              </a:buClr>
              <a:buSzPct val="95000"/>
              <a:buFont typeface="Arial" pitchFamily="34" charset="0"/>
              <a:buChar char="•"/>
              <a:tabLst>
                <a:tab pos="169863" algn="l"/>
                <a:tab pos="282575" algn="l"/>
                <a:tab pos="739775" algn="l"/>
                <a:tab pos="1196975" algn="l"/>
                <a:tab pos="1654175" algn="l"/>
                <a:tab pos="2111375" algn="l"/>
                <a:tab pos="2568575" algn="l"/>
                <a:tab pos="3025775" algn="l"/>
                <a:tab pos="3482975" algn="l"/>
                <a:tab pos="3940175" algn="l"/>
                <a:tab pos="4397375" algn="l"/>
                <a:tab pos="4854575" algn="l"/>
                <a:tab pos="5311775" algn="l"/>
                <a:tab pos="5768975" algn="l"/>
                <a:tab pos="6226175" algn="l"/>
                <a:tab pos="6683375" algn="l"/>
                <a:tab pos="7140575" algn="l"/>
                <a:tab pos="7597775" algn="l"/>
                <a:tab pos="8054975" algn="l"/>
                <a:tab pos="8512175" algn="l"/>
                <a:tab pos="8969375" algn="l"/>
              </a:tabLst>
            </a:pPr>
            <a:r>
              <a:rPr lang="en-US" dirty="0">
                <a:solidFill>
                  <a:srgbClr val="0033CC"/>
                </a:solidFill>
              </a:rPr>
              <a:t>Fluid selection depends on the application</a:t>
            </a:r>
          </a:p>
          <a:p>
            <a:pPr marL="568325" lvl="1" indent="-228600">
              <a:buFont typeface="Arial" pitchFamily="34" charset="0"/>
              <a:buChar char="–"/>
              <a:tabLst>
                <a:tab pos="169863" algn="l"/>
                <a:tab pos="282575" algn="l"/>
                <a:tab pos="739775" algn="l"/>
                <a:tab pos="1196975" algn="l"/>
                <a:tab pos="1654175" algn="l"/>
                <a:tab pos="2111375" algn="l"/>
                <a:tab pos="2568575" algn="l"/>
                <a:tab pos="3025775" algn="l"/>
                <a:tab pos="3482975" algn="l"/>
                <a:tab pos="3940175" algn="l"/>
                <a:tab pos="4397375" algn="l"/>
                <a:tab pos="4854575" algn="l"/>
                <a:tab pos="5311775" algn="l"/>
                <a:tab pos="5768975" algn="l"/>
                <a:tab pos="6226175" algn="l"/>
                <a:tab pos="6683375" algn="l"/>
                <a:tab pos="7140575" algn="l"/>
                <a:tab pos="7597775" algn="l"/>
                <a:tab pos="8054975" algn="l"/>
                <a:tab pos="8512175" algn="l"/>
                <a:tab pos="8969375" algn="l"/>
              </a:tabLst>
            </a:pPr>
            <a:r>
              <a:rPr lang="en-US" dirty="0"/>
              <a:t>Slick water, foam, hybrid, x-linked</a:t>
            </a:r>
          </a:p>
          <a:p>
            <a:pPr marL="568325" lvl="1" indent="-228600">
              <a:buFont typeface="Arial" pitchFamily="34" charset="0"/>
              <a:buChar char="–"/>
              <a:tabLst>
                <a:tab pos="169863" algn="l"/>
                <a:tab pos="282575" algn="l"/>
                <a:tab pos="739775" algn="l"/>
                <a:tab pos="1196975" algn="l"/>
                <a:tab pos="1654175" algn="l"/>
                <a:tab pos="2111375" algn="l"/>
                <a:tab pos="2568575" algn="l"/>
                <a:tab pos="3025775" algn="l"/>
                <a:tab pos="3482975" algn="l"/>
                <a:tab pos="3940175" algn="l"/>
                <a:tab pos="4397375" algn="l"/>
                <a:tab pos="4854575" algn="l"/>
                <a:tab pos="5311775" algn="l"/>
                <a:tab pos="5768975" algn="l"/>
                <a:tab pos="6226175" algn="l"/>
                <a:tab pos="6683375" algn="l"/>
                <a:tab pos="7140575" algn="l"/>
                <a:tab pos="7597775" algn="l"/>
                <a:tab pos="8054975" algn="l"/>
                <a:tab pos="8512175" algn="l"/>
                <a:tab pos="8969375" algn="l"/>
              </a:tabLst>
            </a:pPr>
            <a:r>
              <a:rPr lang="en-US" dirty="0"/>
              <a:t>Slick water is the most common.  </a:t>
            </a:r>
          </a:p>
          <a:p>
            <a:pPr marL="168275" indent="-168275">
              <a:spcBef>
                <a:spcPts val="550"/>
              </a:spcBef>
              <a:buClrTx/>
              <a:buSzTx/>
              <a:buFontTx/>
              <a:buNone/>
              <a:tabLst>
                <a:tab pos="169863" algn="l"/>
                <a:tab pos="282575" algn="l"/>
                <a:tab pos="739775" algn="l"/>
                <a:tab pos="1196975" algn="l"/>
                <a:tab pos="1654175" algn="l"/>
                <a:tab pos="2111375" algn="l"/>
                <a:tab pos="2568575" algn="l"/>
                <a:tab pos="3025775" algn="l"/>
                <a:tab pos="3482975" algn="l"/>
                <a:tab pos="3940175" algn="l"/>
                <a:tab pos="4397375" algn="l"/>
                <a:tab pos="4854575" algn="l"/>
                <a:tab pos="5311775" algn="l"/>
                <a:tab pos="5768975" algn="l"/>
                <a:tab pos="6226175" algn="l"/>
                <a:tab pos="6683375" algn="l"/>
                <a:tab pos="7140575" algn="l"/>
                <a:tab pos="7597775" algn="l"/>
                <a:tab pos="8054975" algn="l"/>
                <a:tab pos="8512175" algn="l"/>
                <a:tab pos="8969375" algn="l"/>
              </a:tabLst>
            </a:pPr>
            <a:endParaRPr lang="en-US" dirty="0"/>
          </a:p>
          <a:p>
            <a:pPr marL="168275" indent="-168275">
              <a:buClr>
                <a:srgbClr val="3368A8"/>
              </a:buClr>
              <a:buSzPct val="95000"/>
              <a:buFont typeface="Arial" pitchFamily="34" charset="0"/>
              <a:buChar char="•"/>
              <a:tabLst>
                <a:tab pos="169863" algn="l"/>
                <a:tab pos="282575" algn="l"/>
                <a:tab pos="739775" algn="l"/>
                <a:tab pos="1196975" algn="l"/>
                <a:tab pos="1654175" algn="l"/>
                <a:tab pos="2111375" algn="l"/>
                <a:tab pos="2568575" algn="l"/>
                <a:tab pos="3025775" algn="l"/>
                <a:tab pos="3482975" algn="l"/>
                <a:tab pos="3940175" algn="l"/>
                <a:tab pos="4397375" algn="l"/>
                <a:tab pos="4854575" algn="l"/>
                <a:tab pos="5311775" algn="l"/>
                <a:tab pos="5768975" algn="l"/>
                <a:tab pos="6226175" algn="l"/>
                <a:tab pos="6683375" algn="l"/>
                <a:tab pos="7140575" algn="l"/>
                <a:tab pos="7597775" algn="l"/>
                <a:tab pos="8054975" algn="l"/>
                <a:tab pos="8512175" algn="l"/>
                <a:tab pos="8969375" algn="l"/>
              </a:tabLst>
            </a:pPr>
            <a:r>
              <a:rPr lang="en-US" dirty="0" err="1">
                <a:solidFill>
                  <a:srgbClr val="0033CC"/>
                </a:solidFill>
              </a:rPr>
              <a:t>Proppant</a:t>
            </a:r>
            <a:endParaRPr lang="en-US" dirty="0">
              <a:solidFill>
                <a:srgbClr val="0033CC"/>
              </a:solidFill>
            </a:endParaRPr>
          </a:p>
          <a:p>
            <a:pPr marL="568325" lvl="1" indent="-228600">
              <a:buFont typeface="Arial" pitchFamily="34" charset="0"/>
              <a:buChar char="–"/>
              <a:tabLst>
                <a:tab pos="169863" algn="l"/>
                <a:tab pos="282575" algn="l"/>
                <a:tab pos="739775" algn="l"/>
                <a:tab pos="1196975" algn="l"/>
                <a:tab pos="1654175" algn="l"/>
                <a:tab pos="2111375" algn="l"/>
                <a:tab pos="2568575" algn="l"/>
                <a:tab pos="3025775" algn="l"/>
                <a:tab pos="3482975" algn="l"/>
                <a:tab pos="3940175" algn="l"/>
                <a:tab pos="4397375" algn="l"/>
                <a:tab pos="4854575" algn="l"/>
                <a:tab pos="5311775" algn="l"/>
                <a:tab pos="5768975" algn="l"/>
                <a:tab pos="6226175" algn="l"/>
                <a:tab pos="6683375" algn="l"/>
                <a:tab pos="7140575" algn="l"/>
                <a:tab pos="7597775" algn="l"/>
                <a:tab pos="8054975" algn="l"/>
                <a:tab pos="8512175" algn="l"/>
                <a:tab pos="8969375" algn="l"/>
              </a:tabLst>
            </a:pPr>
            <a:r>
              <a:rPr lang="en-US" dirty="0"/>
              <a:t>100 mesh, 40/70, 30/50, 20/40</a:t>
            </a:r>
          </a:p>
          <a:p>
            <a:pPr marL="568325" lvl="1" indent="-228600">
              <a:buFont typeface="Arial" pitchFamily="34" charset="0"/>
              <a:buChar char="–"/>
              <a:tabLst>
                <a:tab pos="169863" algn="l"/>
                <a:tab pos="282575" algn="l"/>
                <a:tab pos="739775" algn="l"/>
                <a:tab pos="1196975" algn="l"/>
                <a:tab pos="1654175" algn="l"/>
                <a:tab pos="2111375" algn="l"/>
                <a:tab pos="2568575" algn="l"/>
                <a:tab pos="3025775" algn="l"/>
                <a:tab pos="3482975" algn="l"/>
                <a:tab pos="3940175" algn="l"/>
                <a:tab pos="4397375" algn="l"/>
                <a:tab pos="4854575" algn="l"/>
                <a:tab pos="5311775" algn="l"/>
                <a:tab pos="5768975" algn="l"/>
                <a:tab pos="6226175" algn="l"/>
                <a:tab pos="6683375" algn="l"/>
                <a:tab pos="7140575" algn="l"/>
                <a:tab pos="7597775" algn="l"/>
                <a:tab pos="8054975" algn="l"/>
                <a:tab pos="8512175" algn="l"/>
                <a:tab pos="8969375" algn="l"/>
              </a:tabLst>
            </a:pPr>
            <a:r>
              <a:rPr lang="en-US" dirty="0"/>
              <a:t>Concentrations – 0.25 </a:t>
            </a:r>
            <a:r>
              <a:rPr lang="en-US" dirty="0" err="1"/>
              <a:t>ppg</a:t>
            </a:r>
            <a:r>
              <a:rPr lang="en-US" dirty="0"/>
              <a:t> up to 3 </a:t>
            </a:r>
            <a:r>
              <a:rPr lang="en-US" dirty="0" err="1"/>
              <a:t>ppg</a:t>
            </a:r>
            <a:r>
              <a:rPr lang="en-US" dirty="0"/>
              <a:t> (100 mesh) and up </a:t>
            </a:r>
            <a:r>
              <a:rPr lang="en-US" dirty="0" smtClean="0"/>
              <a:t>   to </a:t>
            </a:r>
            <a:r>
              <a:rPr lang="en-US" dirty="0"/>
              <a:t>2 </a:t>
            </a:r>
            <a:r>
              <a:rPr lang="en-US" dirty="0" err="1"/>
              <a:t>ppg</a:t>
            </a:r>
            <a:r>
              <a:rPr lang="en-US" dirty="0"/>
              <a:t> for 30/50 mesh with 0.25 </a:t>
            </a:r>
            <a:r>
              <a:rPr lang="en-US" dirty="0" err="1"/>
              <a:t>ppg</a:t>
            </a:r>
            <a:r>
              <a:rPr lang="en-US" dirty="0"/>
              <a:t> increase steps.  </a:t>
            </a:r>
            <a:r>
              <a:rPr lang="en-US" dirty="0" smtClean="0"/>
              <a:t>     Varies </a:t>
            </a:r>
            <a:r>
              <a:rPr lang="en-US" dirty="0"/>
              <a:t>with application </a:t>
            </a:r>
          </a:p>
          <a:p>
            <a:pPr marL="168275" indent="-168275">
              <a:buClrTx/>
              <a:buSzTx/>
              <a:buFontTx/>
              <a:buNone/>
              <a:tabLst>
                <a:tab pos="169863" algn="l"/>
                <a:tab pos="282575" algn="l"/>
                <a:tab pos="739775" algn="l"/>
                <a:tab pos="1196975" algn="l"/>
                <a:tab pos="1654175" algn="l"/>
                <a:tab pos="2111375" algn="l"/>
                <a:tab pos="2568575" algn="l"/>
                <a:tab pos="3025775" algn="l"/>
                <a:tab pos="3482975" algn="l"/>
                <a:tab pos="3940175" algn="l"/>
                <a:tab pos="4397375" algn="l"/>
                <a:tab pos="4854575" algn="l"/>
                <a:tab pos="5311775" algn="l"/>
                <a:tab pos="5768975" algn="l"/>
                <a:tab pos="6226175" algn="l"/>
                <a:tab pos="6683375" algn="l"/>
                <a:tab pos="7140575" algn="l"/>
                <a:tab pos="7597775" algn="l"/>
                <a:tab pos="8054975" algn="l"/>
                <a:tab pos="8512175" algn="l"/>
                <a:tab pos="8969375" algn="l"/>
              </a:tabLst>
            </a:pPr>
            <a:endParaRPr lang="en-US" dirty="0"/>
          </a:p>
          <a:p>
            <a:pPr marL="168275" indent="-168275">
              <a:buClrTx/>
              <a:buSzTx/>
              <a:buFontTx/>
              <a:buNone/>
              <a:tabLst>
                <a:tab pos="169863" algn="l"/>
                <a:tab pos="282575" algn="l"/>
                <a:tab pos="739775" algn="l"/>
                <a:tab pos="1196975" algn="l"/>
                <a:tab pos="1654175" algn="l"/>
                <a:tab pos="2111375" algn="l"/>
                <a:tab pos="2568575" algn="l"/>
                <a:tab pos="3025775" algn="l"/>
                <a:tab pos="3482975" algn="l"/>
                <a:tab pos="3940175" algn="l"/>
                <a:tab pos="4397375" algn="l"/>
                <a:tab pos="4854575" algn="l"/>
                <a:tab pos="5311775" algn="l"/>
                <a:tab pos="5768975" algn="l"/>
                <a:tab pos="6226175" algn="l"/>
                <a:tab pos="6683375" algn="l"/>
                <a:tab pos="7140575" algn="l"/>
                <a:tab pos="7597775" algn="l"/>
                <a:tab pos="8054975" algn="l"/>
                <a:tab pos="8512175" algn="l"/>
                <a:tab pos="8969375" algn="l"/>
              </a:tabLst>
            </a:pPr>
            <a:endParaRPr lang="en-US" dirty="0"/>
          </a:p>
          <a:p>
            <a:pPr marL="168275" indent="-168275">
              <a:spcBef>
                <a:spcPts val="550"/>
              </a:spcBef>
              <a:buClrTx/>
              <a:buSzTx/>
              <a:buFontTx/>
              <a:buNone/>
              <a:tabLst>
                <a:tab pos="169863" algn="l"/>
                <a:tab pos="282575" algn="l"/>
                <a:tab pos="739775" algn="l"/>
                <a:tab pos="1196975" algn="l"/>
                <a:tab pos="1654175" algn="l"/>
                <a:tab pos="2111375" algn="l"/>
                <a:tab pos="2568575" algn="l"/>
                <a:tab pos="3025775" algn="l"/>
                <a:tab pos="3482975" algn="l"/>
                <a:tab pos="3940175" algn="l"/>
                <a:tab pos="4397375" algn="l"/>
                <a:tab pos="4854575" algn="l"/>
                <a:tab pos="5311775" algn="l"/>
                <a:tab pos="5768975" algn="l"/>
                <a:tab pos="6226175" algn="l"/>
                <a:tab pos="6683375" algn="l"/>
                <a:tab pos="7140575" algn="l"/>
                <a:tab pos="7597775" algn="l"/>
                <a:tab pos="8054975" algn="l"/>
                <a:tab pos="8512175" algn="l"/>
                <a:tab pos="8969375" algn="l"/>
              </a:tabLst>
            </a:pPr>
            <a:endParaRPr lang="en-US" dirty="0"/>
          </a:p>
          <a:p>
            <a:pPr marL="168275" indent="-168275">
              <a:spcBef>
                <a:spcPts val="550"/>
              </a:spcBef>
              <a:buClrTx/>
              <a:buSzTx/>
              <a:buFontTx/>
              <a:buNone/>
              <a:tabLst>
                <a:tab pos="169863" algn="l"/>
                <a:tab pos="282575" algn="l"/>
                <a:tab pos="739775" algn="l"/>
                <a:tab pos="1196975" algn="l"/>
                <a:tab pos="1654175" algn="l"/>
                <a:tab pos="2111375" algn="l"/>
                <a:tab pos="2568575" algn="l"/>
                <a:tab pos="3025775" algn="l"/>
                <a:tab pos="3482975" algn="l"/>
                <a:tab pos="3940175" algn="l"/>
                <a:tab pos="4397375" algn="l"/>
                <a:tab pos="4854575" algn="l"/>
                <a:tab pos="5311775" algn="l"/>
                <a:tab pos="5768975" algn="l"/>
                <a:tab pos="6226175" algn="l"/>
                <a:tab pos="6683375" algn="l"/>
                <a:tab pos="7140575" algn="l"/>
                <a:tab pos="7597775" algn="l"/>
                <a:tab pos="8054975" algn="l"/>
                <a:tab pos="8512175" algn="l"/>
                <a:tab pos="8969375" algn="l"/>
              </a:tabLst>
            </a:pPr>
            <a:endParaRPr lang="en-US" dirty="0"/>
          </a:p>
          <a:p>
            <a:pPr marL="168275" indent="-168275">
              <a:spcBef>
                <a:spcPts val="550"/>
              </a:spcBef>
              <a:buClrTx/>
              <a:buSzTx/>
              <a:buFontTx/>
              <a:buNone/>
              <a:tabLst>
                <a:tab pos="169863" algn="l"/>
                <a:tab pos="282575" algn="l"/>
                <a:tab pos="739775" algn="l"/>
                <a:tab pos="1196975" algn="l"/>
                <a:tab pos="1654175" algn="l"/>
                <a:tab pos="2111375" algn="l"/>
                <a:tab pos="2568575" algn="l"/>
                <a:tab pos="3025775" algn="l"/>
                <a:tab pos="3482975" algn="l"/>
                <a:tab pos="3940175" algn="l"/>
                <a:tab pos="4397375" algn="l"/>
                <a:tab pos="4854575" algn="l"/>
                <a:tab pos="5311775" algn="l"/>
                <a:tab pos="5768975" algn="l"/>
                <a:tab pos="6226175" algn="l"/>
                <a:tab pos="6683375" algn="l"/>
                <a:tab pos="7140575" algn="l"/>
                <a:tab pos="7597775" algn="l"/>
                <a:tab pos="8054975" algn="l"/>
                <a:tab pos="8512175" algn="l"/>
                <a:tab pos="8969375" algn="l"/>
              </a:tabLst>
            </a:pPr>
            <a:endParaRPr lang="en-US" dirty="0"/>
          </a:p>
        </p:txBody>
      </p:sp>
      <p:sp>
        <p:nvSpPr>
          <p:cNvPr id="41986" name="Rectangle 2"/>
          <p:cNvSpPr>
            <a:spLocks noGrp="1" noChangeArrowheads="1"/>
          </p:cNvSpPr>
          <p:nvPr>
            <p:ph type="title" idx="4294967295"/>
          </p:nvPr>
        </p:nvSpPr>
        <p:spPr>
          <a:xfrm>
            <a:off x="541338" y="352425"/>
            <a:ext cx="8229600" cy="835025"/>
          </a:xfrm>
          <a:ln/>
        </p:spPr>
        <p:txBody>
          <a:bodyPr lIns="91440" tIns="45720" rIns="91440" bIns="45720">
            <a:normAutofit/>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200" dirty="0">
                <a:solidFill>
                  <a:srgbClr val="FFFFFF"/>
                </a:solidFill>
                <a:latin typeface="Arial"/>
                <a:cs typeface="Arial"/>
              </a:rPr>
              <a:t>Design </a:t>
            </a:r>
            <a:r>
              <a:rPr lang="en-US" sz="3200" dirty="0" smtClean="0">
                <a:solidFill>
                  <a:srgbClr val="FFFFFF"/>
                </a:solidFill>
                <a:latin typeface="Arial"/>
                <a:cs typeface="Arial"/>
              </a:rPr>
              <a:t>Criteria - 3</a:t>
            </a:r>
            <a:endParaRPr lang="en-US" sz="3200" dirty="0">
              <a:solidFill>
                <a:srgbClr val="FFFFFF"/>
              </a:solidFill>
              <a:latin typeface="Arial"/>
              <a:cs typeface="Arial"/>
            </a:endParaRP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50178" name="Text Box 2"/>
          <p:cNvSpPr txBox="1">
            <a:spLocks noChangeArrowheads="1"/>
          </p:cNvSpPr>
          <p:nvPr/>
        </p:nvSpPr>
        <p:spPr bwMode="auto">
          <a:xfrm>
            <a:off x="1174224" y="45527"/>
            <a:ext cx="7281337" cy="685800"/>
          </a:xfrm>
          <a:prstGeom prst="rect">
            <a:avLst/>
          </a:prstGeom>
          <a:solidFill>
            <a:srgbClr val="FFFFFF"/>
          </a:solidFill>
          <a:ln w="9525">
            <a:noFill/>
            <a:miter lim="800000"/>
            <a:headEnd/>
            <a:tailEnd/>
          </a:ln>
        </p:spPr>
        <p:txBody>
          <a:bodyPr anchor="ctr">
            <a:prstTxWarp prst="textNoShape">
              <a:avLst/>
            </a:prstTxWarp>
          </a:bodyPr>
          <a:lstStyle/>
          <a:p>
            <a:r>
              <a:rPr lang="en-US" sz="2800" dirty="0" smtClean="0">
                <a:solidFill>
                  <a:srgbClr val="000000"/>
                </a:solidFill>
                <a:latin typeface="Museo Slab 500" pitchFamily="50" charset="0"/>
              </a:rPr>
              <a:t>Shale Gas Wells </a:t>
            </a:r>
            <a:r>
              <a:rPr lang="en-US" sz="2800" dirty="0" smtClean="0">
                <a:solidFill>
                  <a:srgbClr val="000000"/>
                </a:solidFill>
                <a:latin typeface="Museo Slab 500" pitchFamily="50" charset="0"/>
              </a:rPr>
              <a:t>Are Drilled Parallel to </a:t>
            </a:r>
            <a:r>
              <a:rPr lang="en-US" sz="2800" dirty="0" err="1" smtClean="0">
                <a:solidFill>
                  <a:srgbClr val="000000"/>
                </a:solidFill>
                <a:latin typeface="Museo Slab 500" pitchFamily="50" charset="0"/>
              </a:rPr>
              <a:t>S</a:t>
            </a:r>
            <a:r>
              <a:rPr lang="en-US" sz="2800" baseline="-25000" dirty="0" err="1" smtClean="0">
                <a:solidFill>
                  <a:srgbClr val="000000"/>
                </a:solidFill>
                <a:latin typeface="Museo Slab 500" pitchFamily="50" charset="0"/>
              </a:rPr>
              <a:t>hmin</a:t>
            </a:r>
            <a:endParaRPr lang="en-US" sz="2800" baseline="-25000" dirty="0">
              <a:solidFill>
                <a:srgbClr val="000000"/>
              </a:solidFill>
              <a:latin typeface="Museo Slab 500" pitchFamily="50" charset="0"/>
            </a:endParaRPr>
          </a:p>
        </p:txBody>
      </p:sp>
      <p:pic>
        <p:nvPicPr>
          <p:cNvPr id="50180" name="Picture 7" descr="simul_vs_zipper wth monitoring.jpg"/>
          <p:cNvPicPr>
            <a:picLocks noChangeAspect="1"/>
          </p:cNvPicPr>
          <p:nvPr/>
        </p:nvPicPr>
        <p:blipFill>
          <a:blip r:embed="rId3"/>
          <a:srcRect/>
          <a:stretch>
            <a:fillRect/>
          </a:stretch>
        </p:blipFill>
        <p:spPr bwMode="auto">
          <a:xfrm>
            <a:off x="1361019" y="2733642"/>
            <a:ext cx="6184900" cy="4114800"/>
          </a:xfrm>
          <a:prstGeom prst="rect">
            <a:avLst/>
          </a:prstGeom>
          <a:noFill/>
          <a:ln w="9525">
            <a:noFill/>
            <a:miter lim="800000"/>
            <a:headEnd/>
            <a:tailEnd/>
          </a:ln>
        </p:spPr>
      </p:pic>
      <p:grpSp>
        <p:nvGrpSpPr>
          <p:cNvPr id="2" name="Group 5"/>
          <p:cNvGrpSpPr/>
          <p:nvPr/>
        </p:nvGrpSpPr>
        <p:grpSpPr>
          <a:xfrm>
            <a:off x="704324" y="807527"/>
            <a:ext cx="7085012" cy="2279650"/>
            <a:chOff x="704324" y="1027656"/>
            <a:chExt cx="7085012" cy="2279650"/>
          </a:xfrm>
        </p:grpSpPr>
        <p:grpSp>
          <p:nvGrpSpPr>
            <p:cNvPr id="3" name="Group 7"/>
            <p:cNvGrpSpPr/>
            <p:nvPr/>
          </p:nvGrpSpPr>
          <p:grpSpPr>
            <a:xfrm>
              <a:off x="704324" y="1027656"/>
              <a:ext cx="7085012" cy="2279650"/>
              <a:chOff x="839788" y="1143000"/>
              <a:chExt cx="7085012" cy="2279650"/>
            </a:xfrm>
          </p:grpSpPr>
          <p:pic>
            <p:nvPicPr>
              <p:cNvPr id="10" name="Picture 1027" descr="Mode I fracture1"/>
              <p:cNvPicPr>
                <a:picLocks noChangeAspect="1" noChangeArrowheads="1"/>
              </p:cNvPicPr>
              <p:nvPr/>
            </p:nvPicPr>
            <p:blipFill>
              <a:blip r:embed="rId4"/>
              <a:srcRect/>
              <a:stretch>
                <a:fillRect/>
              </a:stretch>
            </p:blipFill>
            <p:spPr bwMode="auto">
              <a:xfrm>
                <a:off x="914400" y="1143000"/>
                <a:ext cx="7010400" cy="2279650"/>
              </a:xfrm>
              <a:prstGeom prst="rect">
                <a:avLst/>
              </a:prstGeom>
              <a:noFill/>
              <a:ln w="9525">
                <a:noFill/>
                <a:miter lim="800000"/>
                <a:headEnd/>
                <a:tailEnd/>
              </a:ln>
            </p:spPr>
          </p:pic>
          <p:sp>
            <p:nvSpPr>
              <p:cNvPr id="11" name="Text Box 1031"/>
              <p:cNvSpPr txBox="1">
                <a:spLocks noChangeArrowheads="1"/>
              </p:cNvSpPr>
              <p:nvPr/>
            </p:nvSpPr>
            <p:spPr bwMode="auto">
              <a:xfrm>
                <a:off x="839788" y="1755775"/>
                <a:ext cx="444500" cy="457201"/>
              </a:xfrm>
              <a:prstGeom prst="rect">
                <a:avLst/>
              </a:prstGeom>
              <a:solidFill>
                <a:schemeClr val="bg1"/>
              </a:solidFill>
              <a:ln w="9525">
                <a:noFill/>
                <a:miter lim="800000"/>
                <a:headEnd/>
                <a:tailEnd/>
              </a:ln>
            </p:spPr>
            <p:txBody>
              <a:bodyPr wrap="none">
                <a:prstTxWarp prst="textNoShape">
                  <a:avLst/>
                </a:prstTxWarp>
                <a:spAutoFit/>
              </a:bodyPr>
              <a:lstStyle/>
              <a:p>
                <a:r>
                  <a:rPr lang="en-US" b="0">
                    <a:latin typeface="Arial" charset="0"/>
                  </a:rPr>
                  <a:t>P</a:t>
                </a:r>
                <a:r>
                  <a:rPr lang="en-US" b="0" baseline="-25000">
                    <a:latin typeface="Arial" charset="0"/>
                  </a:rPr>
                  <a:t>f</a:t>
                </a:r>
              </a:p>
            </p:txBody>
          </p:sp>
        </p:grpSp>
        <p:sp>
          <p:nvSpPr>
            <p:cNvPr id="8" name="TextBox 7"/>
            <p:cNvSpPr txBox="1"/>
            <p:nvPr/>
          </p:nvSpPr>
          <p:spPr>
            <a:xfrm>
              <a:off x="4211440" y="1042105"/>
              <a:ext cx="834684" cy="461665"/>
            </a:xfrm>
            <a:prstGeom prst="rect">
              <a:avLst/>
            </a:prstGeom>
            <a:solidFill>
              <a:srgbClr val="FFFFFF"/>
            </a:solidFill>
          </p:spPr>
          <p:txBody>
            <a:bodyPr wrap="none" rtlCol="0">
              <a:spAutoFit/>
            </a:bodyPr>
            <a:lstStyle/>
            <a:p>
              <a:r>
                <a:rPr lang="en-US" sz="2400" dirty="0" err="1" smtClean="0">
                  <a:latin typeface="Arial"/>
                  <a:cs typeface="Arial"/>
                </a:rPr>
                <a:t>S</a:t>
              </a:r>
              <a:r>
                <a:rPr lang="en-US" sz="2400" baseline="-25000" dirty="0" err="1" smtClean="0">
                  <a:latin typeface="Arial"/>
                  <a:cs typeface="Arial"/>
                </a:rPr>
                <a:t>hmin</a:t>
              </a:r>
              <a:endParaRPr lang="en-US" sz="2400" baseline="-25000" dirty="0">
                <a:latin typeface="Arial"/>
                <a:cs typeface="Arial"/>
              </a:endParaRPr>
            </a:p>
          </p:txBody>
        </p:sp>
        <p:sp>
          <p:nvSpPr>
            <p:cNvPr id="9" name="TextBox 8"/>
            <p:cNvSpPr txBox="1"/>
            <p:nvPr/>
          </p:nvSpPr>
          <p:spPr>
            <a:xfrm>
              <a:off x="4296108" y="2820070"/>
              <a:ext cx="834684" cy="461665"/>
            </a:xfrm>
            <a:prstGeom prst="rect">
              <a:avLst/>
            </a:prstGeom>
            <a:solidFill>
              <a:srgbClr val="FFFFFF"/>
            </a:solidFill>
          </p:spPr>
          <p:txBody>
            <a:bodyPr wrap="none" rtlCol="0">
              <a:spAutoFit/>
            </a:bodyPr>
            <a:lstStyle/>
            <a:p>
              <a:r>
                <a:rPr lang="en-US" sz="2400" dirty="0" err="1" smtClean="0">
                  <a:latin typeface="Arial"/>
                  <a:cs typeface="Arial"/>
                </a:rPr>
                <a:t>S</a:t>
              </a:r>
              <a:r>
                <a:rPr lang="en-US" sz="2400" baseline="-25000" dirty="0" err="1" smtClean="0">
                  <a:latin typeface="Arial"/>
                  <a:cs typeface="Arial"/>
                </a:rPr>
                <a:t>hmin</a:t>
              </a:r>
              <a:endParaRPr lang="en-US" sz="2400" baseline="-25000" dirty="0">
                <a:latin typeface="Arial"/>
                <a:cs typeface="Arial"/>
              </a:endParaRPr>
            </a:p>
          </p:txBody>
        </p:sp>
      </p:grpSp>
      <p:sp>
        <p:nvSpPr>
          <p:cNvPr id="12" name="Slide Number Placeholder 11"/>
          <p:cNvSpPr>
            <a:spLocks noGrp="1"/>
          </p:cNvSpPr>
          <p:nvPr>
            <p:ph type="sldNum" sz="quarter" idx="12"/>
          </p:nvPr>
        </p:nvSpPr>
        <p:spPr/>
        <p:txBody>
          <a:bodyPr/>
          <a:lstStyle/>
          <a:p>
            <a:fld id="{C93D9330-B10E-D946-9730-E2F4729FA99F}" type="slidenum">
              <a:rPr lang="en-US" smtClean="0"/>
              <a:pPr/>
              <a:t>9</a:t>
            </a:fld>
            <a:endParaRPr lang="en-US"/>
          </a:p>
        </p:txBody>
      </p:sp>
      <p:grpSp>
        <p:nvGrpSpPr>
          <p:cNvPr id="13" name="Group 10"/>
          <p:cNvGrpSpPr>
            <a:grpSpLocks/>
          </p:cNvGrpSpPr>
          <p:nvPr/>
        </p:nvGrpSpPr>
        <p:grpSpPr bwMode="auto">
          <a:xfrm>
            <a:off x="0" y="838200"/>
            <a:ext cx="9144000" cy="136525"/>
            <a:chOff x="0" y="1180"/>
            <a:chExt cx="5760" cy="86"/>
          </a:xfrm>
        </p:grpSpPr>
        <p:sp>
          <p:nvSpPr>
            <p:cNvPr id="14" name="Rectangle 13"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15" name="Rectangle 14"/>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16" name="Picture 7"/>
          <p:cNvPicPr>
            <a:picLocks noChangeAspect="1" noChangeArrowheads="1"/>
          </p:cNvPicPr>
          <p:nvPr/>
        </p:nvPicPr>
        <p:blipFill>
          <a:blip r:embed="rId5"/>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009" name="Rectangle 1"/>
          <p:cNvSpPr>
            <a:spLocks noGrp="1" noChangeArrowheads="1"/>
          </p:cNvSpPr>
          <p:nvPr>
            <p:ph type="body" idx="4294967295"/>
          </p:nvPr>
        </p:nvSpPr>
        <p:spPr>
          <a:xfrm>
            <a:off x="438150" y="847725"/>
            <a:ext cx="8424863" cy="5592763"/>
          </a:xfrm>
          <a:ln/>
        </p:spPr>
        <p:txBody>
          <a:bodyPr>
            <a:normAutofit fontScale="92500" lnSpcReduction="20000"/>
          </a:bodyPr>
          <a:lstStyle/>
          <a:p>
            <a:pPr marL="168275" indent="-168275">
              <a:tabLst>
                <a:tab pos="169863" algn="l"/>
                <a:tab pos="282575" algn="l"/>
                <a:tab pos="739775" algn="l"/>
                <a:tab pos="1196975" algn="l"/>
                <a:tab pos="1654175" algn="l"/>
                <a:tab pos="2111375" algn="l"/>
                <a:tab pos="2568575" algn="l"/>
                <a:tab pos="3025775" algn="l"/>
                <a:tab pos="3482975" algn="l"/>
                <a:tab pos="3940175" algn="l"/>
                <a:tab pos="4397375" algn="l"/>
                <a:tab pos="4854575" algn="l"/>
                <a:tab pos="5311775" algn="l"/>
                <a:tab pos="5768975" algn="l"/>
                <a:tab pos="6226175" algn="l"/>
                <a:tab pos="6683375" algn="l"/>
                <a:tab pos="7140575" algn="l"/>
                <a:tab pos="7597775" algn="l"/>
                <a:tab pos="8054975" algn="l"/>
                <a:tab pos="8512175" algn="l"/>
                <a:tab pos="8969375" algn="l"/>
              </a:tabLst>
            </a:pPr>
            <a:r>
              <a:rPr lang="en-US" dirty="0"/>
              <a:t> </a:t>
            </a:r>
          </a:p>
          <a:p>
            <a:pPr marL="168275" indent="-168275">
              <a:buClr>
                <a:srgbClr val="3368A8"/>
              </a:buClr>
              <a:buSzPct val="95000"/>
              <a:buFont typeface="Arial" pitchFamily="34" charset="0"/>
              <a:buChar char="•"/>
              <a:tabLst>
                <a:tab pos="169863" algn="l"/>
                <a:tab pos="282575" algn="l"/>
                <a:tab pos="739775" algn="l"/>
                <a:tab pos="1196975" algn="l"/>
                <a:tab pos="1654175" algn="l"/>
                <a:tab pos="2111375" algn="l"/>
                <a:tab pos="2568575" algn="l"/>
                <a:tab pos="3025775" algn="l"/>
                <a:tab pos="3482975" algn="l"/>
                <a:tab pos="3940175" algn="l"/>
                <a:tab pos="4397375" algn="l"/>
                <a:tab pos="4854575" algn="l"/>
                <a:tab pos="5311775" algn="l"/>
                <a:tab pos="5768975" algn="l"/>
                <a:tab pos="6226175" algn="l"/>
                <a:tab pos="6683375" algn="l"/>
                <a:tab pos="7140575" algn="l"/>
                <a:tab pos="7597775" algn="l"/>
                <a:tab pos="8054975" algn="l"/>
                <a:tab pos="8512175" algn="l"/>
                <a:tab pos="8969375" algn="l"/>
              </a:tabLst>
            </a:pPr>
            <a:r>
              <a:rPr lang="en-US" dirty="0">
                <a:solidFill>
                  <a:srgbClr val="0033CC"/>
                </a:solidFill>
              </a:rPr>
              <a:t>Size of the </a:t>
            </a:r>
            <a:r>
              <a:rPr lang="en-US" dirty="0" err="1">
                <a:solidFill>
                  <a:srgbClr val="0033CC"/>
                </a:solidFill>
              </a:rPr>
              <a:t>frac</a:t>
            </a:r>
            <a:r>
              <a:rPr lang="en-US" dirty="0">
                <a:solidFill>
                  <a:srgbClr val="0033CC"/>
                </a:solidFill>
              </a:rPr>
              <a:t> stages depends on the application</a:t>
            </a:r>
          </a:p>
          <a:p>
            <a:pPr marL="568325" lvl="1" indent="-228600">
              <a:buFont typeface="Arial" pitchFamily="34" charset="0"/>
              <a:buChar char="–"/>
              <a:tabLst>
                <a:tab pos="169863" algn="l"/>
                <a:tab pos="282575" algn="l"/>
                <a:tab pos="739775" algn="l"/>
                <a:tab pos="1196975" algn="l"/>
                <a:tab pos="1654175" algn="l"/>
                <a:tab pos="2111375" algn="l"/>
                <a:tab pos="2568575" algn="l"/>
                <a:tab pos="3025775" algn="l"/>
                <a:tab pos="3482975" algn="l"/>
                <a:tab pos="3940175" algn="l"/>
                <a:tab pos="4397375" algn="l"/>
                <a:tab pos="4854575" algn="l"/>
                <a:tab pos="5311775" algn="l"/>
                <a:tab pos="5768975" algn="l"/>
                <a:tab pos="6226175" algn="l"/>
                <a:tab pos="6683375" algn="l"/>
                <a:tab pos="7140575" algn="l"/>
                <a:tab pos="7597775" algn="l"/>
                <a:tab pos="8054975" algn="l"/>
                <a:tab pos="8512175" algn="l"/>
                <a:tab pos="8969375" algn="l"/>
              </a:tabLst>
            </a:pPr>
            <a:r>
              <a:rPr lang="en-US" dirty="0"/>
              <a:t>Formation thickness, amount of natural fractures, presence of barriers, etc</a:t>
            </a:r>
          </a:p>
          <a:p>
            <a:pPr marL="568325" lvl="1" indent="-228600">
              <a:buFont typeface="Arial" pitchFamily="34" charset="0"/>
              <a:buChar char="–"/>
              <a:tabLst>
                <a:tab pos="169863" algn="l"/>
                <a:tab pos="282575" algn="l"/>
                <a:tab pos="739775" algn="l"/>
                <a:tab pos="1196975" algn="l"/>
                <a:tab pos="1654175" algn="l"/>
                <a:tab pos="2111375" algn="l"/>
                <a:tab pos="2568575" algn="l"/>
                <a:tab pos="3025775" algn="l"/>
                <a:tab pos="3482975" algn="l"/>
                <a:tab pos="3940175" algn="l"/>
                <a:tab pos="4397375" algn="l"/>
                <a:tab pos="4854575" algn="l"/>
                <a:tab pos="5311775" algn="l"/>
                <a:tab pos="5768975" algn="l"/>
                <a:tab pos="6226175" algn="l"/>
                <a:tab pos="6683375" algn="l"/>
                <a:tab pos="7140575" algn="l"/>
                <a:tab pos="7597775" algn="l"/>
                <a:tab pos="8054975" algn="l"/>
                <a:tab pos="8512175" algn="l"/>
                <a:tab pos="8969375" algn="l"/>
              </a:tabLst>
            </a:pPr>
            <a:r>
              <a:rPr lang="en-US" dirty="0"/>
              <a:t>Common range 8,000 – 15,000 </a:t>
            </a:r>
            <a:r>
              <a:rPr lang="en-US" dirty="0" err="1" smtClean="0"/>
              <a:t>bbls</a:t>
            </a:r>
            <a:r>
              <a:rPr lang="en-US" dirty="0" smtClean="0"/>
              <a:t> slurry </a:t>
            </a:r>
            <a:r>
              <a:rPr lang="en-US" dirty="0"/>
              <a:t>and 80,000 – 300,000 lbs </a:t>
            </a:r>
            <a:r>
              <a:rPr lang="en-US" dirty="0" err="1"/>
              <a:t>proppant</a:t>
            </a:r>
            <a:r>
              <a:rPr lang="en-US" dirty="0"/>
              <a:t> per stage</a:t>
            </a:r>
          </a:p>
          <a:p>
            <a:pPr marL="168275" indent="-168275">
              <a:buClr>
                <a:srgbClr val="3368A8"/>
              </a:buClr>
              <a:buSzPct val="95000"/>
              <a:buFont typeface="Arial" pitchFamily="34" charset="0"/>
              <a:buChar char="•"/>
              <a:tabLst>
                <a:tab pos="169863" algn="l"/>
                <a:tab pos="282575" algn="l"/>
                <a:tab pos="739775" algn="l"/>
                <a:tab pos="1196975" algn="l"/>
                <a:tab pos="1654175" algn="l"/>
                <a:tab pos="2111375" algn="l"/>
                <a:tab pos="2568575" algn="l"/>
                <a:tab pos="3025775" algn="l"/>
                <a:tab pos="3482975" algn="l"/>
                <a:tab pos="3940175" algn="l"/>
                <a:tab pos="4397375" algn="l"/>
                <a:tab pos="4854575" algn="l"/>
                <a:tab pos="5311775" algn="l"/>
                <a:tab pos="5768975" algn="l"/>
                <a:tab pos="6226175" algn="l"/>
                <a:tab pos="6683375" algn="l"/>
                <a:tab pos="7140575" algn="l"/>
                <a:tab pos="7597775" algn="l"/>
                <a:tab pos="8054975" algn="l"/>
                <a:tab pos="8512175" algn="l"/>
                <a:tab pos="8969375" algn="l"/>
              </a:tabLst>
            </a:pPr>
            <a:r>
              <a:rPr lang="en-US" dirty="0">
                <a:solidFill>
                  <a:srgbClr val="0033CC"/>
                </a:solidFill>
              </a:rPr>
              <a:t>Rate</a:t>
            </a:r>
          </a:p>
          <a:p>
            <a:pPr marL="568325" lvl="1" indent="-228600">
              <a:buFont typeface="Arial" pitchFamily="34" charset="0"/>
              <a:buChar char="–"/>
              <a:tabLst>
                <a:tab pos="169863" algn="l"/>
                <a:tab pos="282575" algn="l"/>
                <a:tab pos="739775" algn="l"/>
                <a:tab pos="1196975" algn="l"/>
                <a:tab pos="1654175" algn="l"/>
                <a:tab pos="2111375" algn="l"/>
                <a:tab pos="2568575" algn="l"/>
                <a:tab pos="3025775" algn="l"/>
                <a:tab pos="3482975" algn="l"/>
                <a:tab pos="3940175" algn="l"/>
                <a:tab pos="4397375" algn="l"/>
                <a:tab pos="4854575" algn="l"/>
                <a:tab pos="5311775" algn="l"/>
                <a:tab pos="5768975" algn="l"/>
                <a:tab pos="6226175" algn="l"/>
                <a:tab pos="6683375" algn="l"/>
                <a:tab pos="7140575" algn="l"/>
                <a:tab pos="7597775" algn="l"/>
                <a:tab pos="8054975" algn="l"/>
                <a:tab pos="8512175" algn="l"/>
                <a:tab pos="8969375" algn="l"/>
              </a:tabLst>
            </a:pPr>
            <a:r>
              <a:rPr lang="en-US" dirty="0"/>
              <a:t>Common practice –  20 </a:t>
            </a:r>
            <a:r>
              <a:rPr lang="en-US" dirty="0" err="1"/>
              <a:t>bpm</a:t>
            </a:r>
            <a:r>
              <a:rPr lang="en-US" dirty="0"/>
              <a:t> per cluster. Real diversion begins at 1 </a:t>
            </a:r>
            <a:r>
              <a:rPr lang="en-US" dirty="0" err="1"/>
              <a:t>bpm</a:t>
            </a:r>
            <a:r>
              <a:rPr lang="en-US" dirty="0"/>
              <a:t>/</a:t>
            </a:r>
            <a:r>
              <a:rPr lang="en-US" dirty="0" err="1"/>
              <a:t>perf</a:t>
            </a:r>
            <a:r>
              <a:rPr lang="en-US" dirty="0"/>
              <a:t>, As per Conway (2008) the most effective diversion happens in the range of 2.0 -2.5 </a:t>
            </a:r>
            <a:r>
              <a:rPr lang="en-US" dirty="0" err="1"/>
              <a:t>bpm</a:t>
            </a:r>
            <a:r>
              <a:rPr lang="en-US" dirty="0"/>
              <a:t>/</a:t>
            </a:r>
            <a:r>
              <a:rPr lang="en-US" dirty="0" err="1"/>
              <a:t>perf</a:t>
            </a:r>
            <a:r>
              <a:rPr lang="en-US" dirty="0"/>
              <a:t> </a:t>
            </a:r>
          </a:p>
          <a:p>
            <a:pPr marL="168275" indent="-168275">
              <a:buClr>
                <a:srgbClr val="3368A8"/>
              </a:buClr>
              <a:buSzPct val="95000"/>
              <a:buFont typeface="Arial" pitchFamily="34" charset="0"/>
              <a:buChar char="•"/>
              <a:tabLst>
                <a:tab pos="169863" algn="l"/>
                <a:tab pos="282575" algn="l"/>
                <a:tab pos="739775" algn="l"/>
                <a:tab pos="1196975" algn="l"/>
                <a:tab pos="1654175" algn="l"/>
                <a:tab pos="2111375" algn="l"/>
                <a:tab pos="2568575" algn="l"/>
                <a:tab pos="3025775" algn="l"/>
                <a:tab pos="3482975" algn="l"/>
                <a:tab pos="3940175" algn="l"/>
                <a:tab pos="4397375" algn="l"/>
                <a:tab pos="4854575" algn="l"/>
                <a:tab pos="5311775" algn="l"/>
                <a:tab pos="5768975" algn="l"/>
                <a:tab pos="6226175" algn="l"/>
                <a:tab pos="6683375" algn="l"/>
                <a:tab pos="7140575" algn="l"/>
                <a:tab pos="7597775" algn="l"/>
                <a:tab pos="8054975" algn="l"/>
                <a:tab pos="8512175" algn="l"/>
                <a:tab pos="8969375" algn="l"/>
              </a:tabLst>
            </a:pPr>
            <a:r>
              <a:rPr lang="en-US" dirty="0">
                <a:solidFill>
                  <a:srgbClr val="0033CC"/>
                </a:solidFill>
              </a:rPr>
              <a:t>Breakdown fluid</a:t>
            </a:r>
          </a:p>
          <a:p>
            <a:pPr marL="568325" lvl="1" indent="-228600">
              <a:buFont typeface="Arial" pitchFamily="34" charset="0"/>
              <a:buChar char="–"/>
              <a:tabLst>
                <a:tab pos="169863" algn="l"/>
                <a:tab pos="282575" algn="l"/>
                <a:tab pos="739775" algn="l"/>
                <a:tab pos="1196975" algn="l"/>
                <a:tab pos="1654175" algn="l"/>
                <a:tab pos="2111375" algn="l"/>
                <a:tab pos="2568575" algn="l"/>
                <a:tab pos="3025775" algn="l"/>
                <a:tab pos="3482975" algn="l"/>
                <a:tab pos="3940175" algn="l"/>
                <a:tab pos="4397375" algn="l"/>
                <a:tab pos="4854575" algn="l"/>
                <a:tab pos="5311775" algn="l"/>
                <a:tab pos="5768975" algn="l"/>
                <a:tab pos="6226175" algn="l"/>
                <a:tab pos="6683375" algn="l"/>
                <a:tab pos="7140575" algn="l"/>
                <a:tab pos="7597775" algn="l"/>
                <a:tab pos="8054975" algn="l"/>
                <a:tab pos="8512175" algn="l"/>
                <a:tab pos="8969375" algn="l"/>
              </a:tabLst>
            </a:pPr>
            <a:r>
              <a:rPr lang="en-US" dirty="0"/>
              <a:t>10-15% HCL may be considered in </a:t>
            </a:r>
            <a:r>
              <a:rPr lang="en-US" dirty="0" err="1"/>
              <a:t>shales</a:t>
            </a:r>
            <a:r>
              <a:rPr lang="en-US" dirty="0"/>
              <a:t> with calcite </a:t>
            </a:r>
            <a:r>
              <a:rPr lang="en-US" dirty="0" smtClean="0"/>
              <a:t>cementation   </a:t>
            </a:r>
            <a:endParaRPr lang="en-US" dirty="0"/>
          </a:p>
          <a:p>
            <a:pPr marL="168275" indent="-168275">
              <a:spcBef>
                <a:spcPts val="550"/>
              </a:spcBef>
              <a:buClrTx/>
              <a:buSzTx/>
              <a:buFontTx/>
              <a:buNone/>
              <a:tabLst>
                <a:tab pos="169863" algn="l"/>
                <a:tab pos="282575" algn="l"/>
                <a:tab pos="739775" algn="l"/>
                <a:tab pos="1196975" algn="l"/>
                <a:tab pos="1654175" algn="l"/>
                <a:tab pos="2111375" algn="l"/>
                <a:tab pos="2568575" algn="l"/>
                <a:tab pos="3025775" algn="l"/>
                <a:tab pos="3482975" algn="l"/>
                <a:tab pos="3940175" algn="l"/>
                <a:tab pos="4397375" algn="l"/>
                <a:tab pos="4854575" algn="l"/>
                <a:tab pos="5311775" algn="l"/>
                <a:tab pos="5768975" algn="l"/>
                <a:tab pos="6226175" algn="l"/>
                <a:tab pos="6683375" algn="l"/>
                <a:tab pos="7140575" algn="l"/>
                <a:tab pos="7597775" algn="l"/>
                <a:tab pos="8054975" algn="l"/>
                <a:tab pos="8512175" algn="l"/>
                <a:tab pos="8969375" algn="l"/>
              </a:tabLst>
            </a:pPr>
            <a:endParaRPr lang="en-US" dirty="0"/>
          </a:p>
        </p:txBody>
      </p:sp>
      <p:sp>
        <p:nvSpPr>
          <p:cNvPr id="43010" name="Rectangle 2"/>
          <p:cNvSpPr>
            <a:spLocks noGrp="1" noChangeArrowheads="1"/>
          </p:cNvSpPr>
          <p:nvPr>
            <p:ph type="title" idx="4294967295"/>
          </p:nvPr>
        </p:nvSpPr>
        <p:spPr>
          <a:xfrm>
            <a:off x="541338" y="352425"/>
            <a:ext cx="8229600" cy="835025"/>
          </a:xfrm>
          <a:ln/>
        </p:spPr>
        <p:txBody>
          <a:bodyPr lIns="91440" tIns="45720" rIns="91440" bIns="45720">
            <a:normAutofit/>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200" dirty="0">
                <a:solidFill>
                  <a:srgbClr val="FFFFFF"/>
                </a:solidFill>
                <a:latin typeface="Arial"/>
                <a:cs typeface="Arial"/>
              </a:rPr>
              <a:t>Design </a:t>
            </a:r>
            <a:r>
              <a:rPr lang="en-US" sz="3200" dirty="0" smtClean="0">
                <a:solidFill>
                  <a:srgbClr val="FFFFFF"/>
                </a:solidFill>
                <a:latin typeface="Arial"/>
                <a:cs typeface="Arial"/>
              </a:rPr>
              <a:t>Criteria - 4</a:t>
            </a:r>
            <a:endParaRPr lang="en-US" sz="3200" dirty="0">
              <a:solidFill>
                <a:srgbClr val="FFFFFF"/>
              </a:solidFill>
              <a:latin typeface="Arial"/>
              <a:cs typeface="Arial"/>
            </a:endParaRP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Footer Placeholder 1"/>
          <p:cNvSpPr>
            <a:spLocks noGrp="1"/>
          </p:cNvSpPr>
          <p:nvPr>
            <p:ph type="ftr" idx="10"/>
          </p:nvPr>
        </p:nvSpPr>
        <p:spPr/>
        <p:txBody>
          <a:bodyPr/>
          <a:lstStyle/>
          <a:p>
            <a:r>
              <a:rPr lang="en-US"/>
              <a:t>© 2010 Baker Hughes Incorporated. All Rights Reserved. </a:t>
            </a:r>
          </a:p>
        </p:txBody>
      </p:sp>
      <p:sp>
        <p:nvSpPr>
          <p:cNvPr id="309250" name="Rectangle 2"/>
          <p:cNvSpPr>
            <a:spLocks noGrp="1" noChangeArrowheads="1"/>
          </p:cNvSpPr>
          <p:nvPr>
            <p:ph type="body" idx="4294967295"/>
          </p:nvPr>
        </p:nvSpPr>
        <p:spPr>
          <a:xfrm>
            <a:off x="-42088" y="1492157"/>
            <a:ext cx="8380863" cy="5208374"/>
          </a:xfrm>
        </p:spPr>
        <p:txBody>
          <a:bodyPr lIns="91440" tIns="45720" rIns="91440" bIns="45720"/>
          <a:lstStyle/>
          <a:p>
            <a:pPr marL="630238" indent="-630238" defTabSz="914400">
              <a:lnSpc>
                <a:spcPct val="80000"/>
              </a:lnSpc>
            </a:pPr>
            <a:endParaRPr lang="en-US" sz="1000" dirty="0"/>
          </a:p>
          <a:p>
            <a:pPr marL="630238" indent="-630238" defTabSz="914400">
              <a:lnSpc>
                <a:spcPct val="80000"/>
              </a:lnSpc>
            </a:pPr>
            <a:endParaRPr lang="en-US" sz="1000" b="1" dirty="0"/>
          </a:p>
          <a:p>
            <a:pPr marL="630238" indent="-630238" defTabSz="914400">
              <a:lnSpc>
                <a:spcPct val="80000"/>
              </a:lnSpc>
              <a:buNone/>
            </a:pPr>
            <a:endParaRPr lang="en-US" sz="1800" b="1" dirty="0"/>
          </a:p>
          <a:p>
            <a:pPr marL="1277938" lvl="1" indent="-533400" defTabSz="914400">
              <a:lnSpc>
                <a:spcPct val="80000"/>
              </a:lnSpc>
            </a:pPr>
            <a:r>
              <a:rPr lang="en-US" sz="2000" b="1" dirty="0"/>
              <a:t>Horizontal = 3000 to </a:t>
            </a:r>
            <a:r>
              <a:rPr lang="en-US" sz="2000" b="1" dirty="0" smtClean="0"/>
              <a:t>5000ft</a:t>
            </a:r>
          </a:p>
          <a:p>
            <a:pPr marL="1277938" lvl="1" indent="-533400" defTabSz="914400">
              <a:lnSpc>
                <a:spcPct val="80000"/>
              </a:lnSpc>
              <a:buNone/>
            </a:pPr>
            <a:endParaRPr lang="en-US" sz="800" b="1" dirty="0"/>
          </a:p>
          <a:p>
            <a:pPr marL="1277938" lvl="1" indent="-533400" defTabSz="914400">
              <a:lnSpc>
                <a:spcPct val="80000"/>
              </a:lnSpc>
            </a:pPr>
            <a:r>
              <a:rPr lang="en-US" sz="2000" b="1" dirty="0"/>
              <a:t>Distance between </a:t>
            </a:r>
            <a:r>
              <a:rPr lang="en-US" sz="2000" b="1" dirty="0" err="1"/>
              <a:t>frac</a:t>
            </a:r>
            <a:r>
              <a:rPr lang="en-US" sz="2000" b="1" dirty="0"/>
              <a:t> stages = 1 to 1.5 x zone </a:t>
            </a:r>
            <a:r>
              <a:rPr lang="en-US" sz="2000" b="1" dirty="0" smtClean="0"/>
              <a:t>height (250 – 350ft)</a:t>
            </a:r>
          </a:p>
          <a:p>
            <a:pPr marL="1277938" lvl="1" indent="-533400" defTabSz="914400">
              <a:lnSpc>
                <a:spcPct val="80000"/>
              </a:lnSpc>
              <a:buNone/>
            </a:pPr>
            <a:endParaRPr lang="en-US" sz="800" b="1" dirty="0"/>
          </a:p>
          <a:p>
            <a:pPr marL="1277938" lvl="1" indent="-533400" defTabSz="914400">
              <a:lnSpc>
                <a:spcPct val="80000"/>
              </a:lnSpc>
            </a:pPr>
            <a:r>
              <a:rPr lang="en-US" sz="2000" b="1" dirty="0"/>
              <a:t>Distance between </a:t>
            </a:r>
            <a:r>
              <a:rPr lang="en-US" sz="2000" b="1" dirty="0" err="1"/>
              <a:t>perf</a:t>
            </a:r>
            <a:r>
              <a:rPr lang="en-US" sz="2000" b="1" dirty="0"/>
              <a:t> clusters = 35 to 50+ ft </a:t>
            </a:r>
            <a:endParaRPr lang="en-US" sz="2000" b="1" dirty="0" smtClean="0"/>
          </a:p>
          <a:p>
            <a:pPr marL="1277938" lvl="1" indent="-533400" defTabSz="914400">
              <a:lnSpc>
                <a:spcPct val="80000"/>
              </a:lnSpc>
              <a:buNone/>
            </a:pPr>
            <a:endParaRPr lang="en-US" sz="800" b="1" dirty="0"/>
          </a:p>
          <a:p>
            <a:pPr marL="1277938" lvl="1" indent="-533400" defTabSz="914400">
              <a:lnSpc>
                <a:spcPct val="80000"/>
              </a:lnSpc>
            </a:pPr>
            <a:r>
              <a:rPr lang="en-US" sz="2000" b="1" dirty="0"/>
              <a:t>Length of </a:t>
            </a:r>
            <a:r>
              <a:rPr lang="en-US" sz="2000" b="1" dirty="0" err="1"/>
              <a:t>perf</a:t>
            </a:r>
            <a:r>
              <a:rPr lang="en-US" sz="2000" b="1" dirty="0"/>
              <a:t> cluster = 4 x well diameter </a:t>
            </a:r>
            <a:r>
              <a:rPr lang="en-US" sz="2000" b="1" dirty="0" smtClean="0"/>
              <a:t>(about </a:t>
            </a:r>
            <a:r>
              <a:rPr lang="en-US" sz="2000" b="1" dirty="0"/>
              <a:t>1 to </a:t>
            </a:r>
            <a:r>
              <a:rPr lang="en-US" sz="2000" b="1" dirty="0" smtClean="0"/>
              <a:t>2 ft)</a:t>
            </a:r>
          </a:p>
          <a:p>
            <a:pPr marL="1277938" lvl="1" indent="-533400" defTabSz="914400">
              <a:lnSpc>
                <a:spcPct val="80000"/>
              </a:lnSpc>
            </a:pPr>
            <a:endParaRPr lang="en-US" sz="800" b="1" dirty="0"/>
          </a:p>
          <a:p>
            <a:pPr marL="1277938" lvl="1" indent="-533400" defTabSz="914400">
              <a:lnSpc>
                <a:spcPct val="80000"/>
              </a:lnSpc>
            </a:pPr>
            <a:r>
              <a:rPr lang="en-US" sz="2000" b="1" dirty="0"/>
              <a:t># of </a:t>
            </a:r>
            <a:r>
              <a:rPr lang="en-US" sz="2000" b="1" dirty="0" err="1"/>
              <a:t>perf</a:t>
            </a:r>
            <a:r>
              <a:rPr lang="en-US" sz="2000" b="1" dirty="0"/>
              <a:t> clusters in each stage is 4 to 8 (roughly 1.5 </a:t>
            </a:r>
            <a:r>
              <a:rPr lang="en-US" sz="2000" b="1" dirty="0" err="1" smtClean="0"/>
              <a:t>bpm</a:t>
            </a:r>
            <a:r>
              <a:rPr lang="en-US" sz="2000" b="1" dirty="0" smtClean="0"/>
              <a:t>/</a:t>
            </a:r>
            <a:r>
              <a:rPr lang="en-US" sz="2000" b="1" dirty="0" err="1" smtClean="0"/>
              <a:t>perf</a:t>
            </a:r>
            <a:r>
              <a:rPr lang="en-US" sz="2000" b="1" dirty="0" smtClean="0"/>
              <a:t> 10-15 </a:t>
            </a:r>
            <a:r>
              <a:rPr lang="en-US" sz="2000" b="1" dirty="0" err="1"/>
              <a:t>bpm</a:t>
            </a:r>
            <a:r>
              <a:rPr lang="en-US" sz="2000" b="1" dirty="0"/>
              <a:t> per </a:t>
            </a:r>
            <a:r>
              <a:rPr lang="en-US" sz="2000" b="1" dirty="0" smtClean="0"/>
              <a:t>cluster</a:t>
            </a:r>
          </a:p>
          <a:p>
            <a:pPr marL="1277938" lvl="1" indent="-533400" defTabSz="914400">
              <a:lnSpc>
                <a:spcPct val="80000"/>
              </a:lnSpc>
              <a:buNone/>
            </a:pPr>
            <a:endParaRPr lang="en-US" sz="800" b="1" dirty="0"/>
          </a:p>
          <a:p>
            <a:pPr marL="1277938" lvl="1" indent="-533400" defTabSz="914400">
              <a:lnSpc>
                <a:spcPct val="80000"/>
              </a:lnSpc>
            </a:pPr>
            <a:r>
              <a:rPr lang="en-US" sz="2000" b="1" dirty="0"/>
              <a:t># stages – depends on lateral length, normal 4 to 20</a:t>
            </a:r>
            <a:r>
              <a:rPr lang="en-US" sz="2000" b="1" dirty="0" smtClean="0"/>
              <a:t>+</a:t>
            </a:r>
          </a:p>
          <a:p>
            <a:pPr marL="1277938" lvl="1" indent="-533400" defTabSz="914400">
              <a:lnSpc>
                <a:spcPct val="80000"/>
              </a:lnSpc>
              <a:buNone/>
            </a:pPr>
            <a:endParaRPr lang="en-US" sz="800" b="1" dirty="0"/>
          </a:p>
          <a:p>
            <a:pPr marL="1277938" lvl="1" indent="-533400" defTabSz="914400">
              <a:lnSpc>
                <a:spcPct val="80000"/>
              </a:lnSpc>
            </a:pPr>
            <a:r>
              <a:rPr lang="en-US" sz="2000" b="1" dirty="0" err="1" smtClean="0"/>
              <a:t>Slickwater</a:t>
            </a:r>
            <a:r>
              <a:rPr lang="en-US" sz="2000" b="1" dirty="0" smtClean="0"/>
              <a:t> </a:t>
            </a:r>
            <a:r>
              <a:rPr lang="en-US" sz="2000" b="1" dirty="0"/>
              <a:t>/ Linear Gel / Hybrid / </a:t>
            </a:r>
            <a:r>
              <a:rPr lang="en-US" sz="2000" b="1" dirty="0" smtClean="0"/>
              <a:t>Cross-linked</a:t>
            </a:r>
          </a:p>
          <a:p>
            <a:pPr marL="1277938" lvl="1" indent="-533400" defTabSz="914400">
              <a:lnSpc>
                <a:spcPct val="80000"/>
              </a:lnSpc>
              <a:buNone/>
            </a:pPr>
            <a:endParaRPr lang="en-US" sz="800" b="1" dirty="0"/>
          </a:p>
          <a:p>
            <a:pPr marL="1277938" lvl="1" indent="-533400" defTabSz="914400">
              <a:lnSpc>
                <a:spcPct val="80000"/>
              </a:lnSpc>
            </a:pPr>
            <a:r>
              <a:rPr lang="en-US" sz="2000" b="1" dirty="0" smtClean="0"/>
              <a:t>Type </a:t>
            </a:r>
            <a:r>
              <a:rPr lang="en-US" sz="2000" b="1" dirty="0"/>
              <a:t>of Fracture Treatment greatly dependent on type of production  </a:t>
            </a:r>
            <a:r>
              <a:rPr lang="en-US" sz="2000" b="1" dirty="0" smtClean="0"/>
              <a:t>- Gas (wet vs. dry), Oil</a:t>
            </a:r>
            <a:r>
              <a:rPr lang="en-US" sz="2000" b="1" dirty="0"/>
              <a:t>, </a:t>
            </a:r>
            <a:r>
              <a:rPr lang="en-US" sz="2000" b="1" dirty="0" smtClean="0"/>
              <a:t>and/or Water</a:t>
            </a:r>
            <a:endParaRPr lang="en-US" sz="2000" b="1" dirty="0"/>
          </a:p>
          <a:p>
            <a:pPr marL="1277938" lvl="1" indent="-533400" defTabSz="914400">
              <a:lnSpc>
                <a:spcPct val="80000"/>
              </a:lnSpc>
            </a:pPr>
            <a:endParaRPr lang="en-US" sz="1400" b="1" dirty="0"/>
          </a:p>
          <a:p>
            <a:pPr marL="1277938" lvl="1" indent="-533400" defTabSz="914400">
              <a:lnSpc>
                <a:spcPct val="80000"/>
              </a:lnSpc>
              <a:buFontTx/>
              <a:buNone/>
            </a:pPr>
            <a:endParaRPr lang="en-US" sz="1400" b="1" dirty="0">
              <a:solidFill>
                <a:srgbClr val="0000FF"/>
              </a:solidFill>
            </a:endParaRPr>
          </a:p>
          <a:p>
            <a:pPr marL="630238" indent="-630238" defTabSz="914400">
              <a:lnSpc>
                <a:spcPct val="80000"/>
              </a:lnSpc>
            </a:pPr>
            <a:endParaRPr lang="en-US" sz="1000" dirty="0"/>
          </a:p>
        </p:txBody>
      </p:sp>
      <p:sp>
        <p:nvSpPr>
          <p:cNvPr id="309251" name="Rectangle 3"/>
          <p:cNvSpPr>
            <a:spLocks noChangeArrowheads="1"/>
          </p:cNvSpPr>
          <p:nvPr/>
        </p:nvSpPr>
        <p:spPr bwMode="auto">
          <a:xfrm>
            <a:off x="5715000" y="76200"/>
            <a:ext cx="3352800" cy="609600"/>
          </a:xfrm>
          <a:prstGeom prst="rect">
            <a:avLst/>
          </a:prstGeom>
          <a:noFill/>
          <a:ln w="9525">
            <a:noFill/>
            <a:miter lim="800000"/>
            <a:headEnd/>
            <a:tailEnd/>
          </a:ln>
        </p:spPr>
        <p:txBody>
          <a:bodyPr anchor="ctr"/>
          <a:lstStyle/>
          <a:p>
            <a:pPr algn="r" defTabSz="914400">
              <a:buClrTx/>
              <a:buSzTx/>
              <a:buFontTx/>
              <a:buNone/>
            </a:pPr>
            <a:endParaRPr lang="en-US" sz="1400" b="1">
              <a:ea typeface="MS PGothic" pitchFamily="34" charset="-128"/>
            </a:endParaRPr>
          </a:p>
        </p:txBody>
      </p:sp>
      <p:sp>
        <p:nvSpPr>
          <p:cNvPr id="309252" name="Rectangle 4"/>
          <p:cNvSpPr>
            <a:spLocks noGrp="1" noChangeArrowheads="1"/>
          </p:cNvSpPr>
          <p:nvPr>
            <p:ph type="title" idx="4294967295"/>
          </p:nvPr>
        </p:nvSpPr>
        <p:spPr>
          <a:xfrm>
            <a:off x="685800" y="449240"/>
            <a:ext cx="7772400" cy="609600"/>
          </a:xfrm>
        </p:spPr>
        <p:txBody>
          <a:bodyPr lIns="91440" tIns="45720" rIns="91440" bIns="45720"/>
          <a:lstStyle/>
          <a:p>
            <a:r>
              <a:rPr lang="en-US" sz="3200" dirty="0" smtClean="0">
                <a:solidFill>
                  <a:srgbClr val="FFFFFF"/>
                </a:solidFill>
                <a:latin typeface="Arial"/>
                <a:cs typeface="Arial"/>
              </a:rPr>
              <a:t>Shale </a:t>
            </a:r>
            <a:r>
              <a:rPr lang="en-US" sz="3200" dirty="0" err="1" smtClean="0">
                <a:solidFill>
                  <a:srgbClr val="FFFFFF"/>
                </a:solidFill>
                <a:latin typeface="Arial"/>
                <a:cs typeface="Arial"/>
              </a:rPr>
              <a:t>Frac</a:t>
            </a:r>
            <a:r>
              <a:rPr lang="en-US" sz="3200" dirty="0" smtClean="0">
                <a:solidFill>
                  <a:srgbClr val="FFFFFF"/>
                </a:solidFill>
                <a:latin typeface="Arial"/>
                <a:cs typeface="Arial"/>
              </a:rPr>
              <a:t> Rules of Thumb</a:t>
            </a:r>
            <a:endParaRPr lang="en-US" sz="3200" dirty="0">
              <a:solidFill>
                <a:srgbClr val="FFFFFF"/>
              </a:solidFill>
              <a:latin typeface="Arial"/>
              <a:cs typeface="Arial"/>
            </a:endParaRPr>
          </a:p>
        </p:txBody>
      </p:sp>
      <p:grpSp>
        <p:nvGrpSpPr>
          <p:cNvPr id="2" name="Group 5"/>
          <p:cNvGrpSpPr>
            <a:grpSpLocks/>
          </p:cNvGrpSpPr>
          <p:nvPr/>
        </p:nvGrpSpPr>
        <p:grpSpPr bwMode="auto">
          <a:xfrm>
            <a:off x="6664838" y="1068316"/>
            <a:ext cx="2693836" cy="1547813"/>
            <a:chOff x="3594" y="1041"/>
            <a:chExt cx="1981" cy="1395"/>
          </a:xfrm>
        </p:grpSpPr>
        <p:pic>
          <p:nvPicPr>
            <p:cNvPr id="309254" name="Picture 6"/>
            <p:cNvPicPr>
              <a:picLocks noChangeAspect="1" noChangeArrowheads="1"/>
            </p:cNvPicPr>
            <p:nvPr/>
          </p:nvPicPr>
          <p:blipFill>
            <a:blip r:embed="rId3"/>
            <a:srcRect/>
            <a:stretch>
              <a:fillRect/>
            </a:stretch>
          </p:blipFill>
          <p:spPr bwMode="auto">
            <a:xfrm>
              <a:off x="3652" y="1041"/>
              <a:ext cx="1793" cy="1131"/>
            </a:xfrm>
            <a:prstGeom prst="rect">
              <a:avLst/>
            </a:prstGeom>
            <a:noFill/>
            <a:ln w="9525">
              <a:noFill/>
              <a:miter lim="800000"/>
              <a:headEnd/>
              <a:tailEnd/>
            </a:ln>
            <a:effectLst/>
          </p:spPr>
        </p:pic>
        <p:sp>
          <p:nvSpPr>
            <p:cNvPr id="309255" name="Text Box 7"/>
            <p:cNvSpPr txBox="1">
              <a:spLocks noChangeArrowheads="1"/>
            </p:cNvSpPr>
            <p:nvPr/>
          </p:nvSpPr>
          <p:spPr bwMode="auto">
            <a:xfrm>
              <a:off x="3594" y="2132"/>
              <a:ext cx="1981" cy="304"/>
            </a:xfrm>
            <a:prstGeom prst="rect">
              <a:avLst/>
            </a:prstGeom>
            <a:noFill/>
            <a:ln w="9525">
              <a:noFill/>
              <a:miter lim="800000"/>
              <a:headEnd/>
              <a:tailEnd/>
            </a:ln>
            <a:effectLst/>
          </p:spPr>
          <p:txBody>
            <a:bodyPr wrap="none">
              <a:spAutoFit/>
            </a:bodyPr>
            <a:lstStyle/>
            <a:p>
              <a:pPr>
                <a:buClrTx/>
                <a:buSzTx/>
                <a:buFontTx/>
                <a:buNone/>
              </a:pPr>
              <a:r>
                <a:rPr lang="en-US" sz="1600" b="1" i="1" dirty="0">
                  <a:solidFill>
                    <a:srgbClr val="CC3300"/>
                  </a:solidFill>
                </a:rPr>
                <a:t>Contact </a:t>
              </a:r>
              <a:r>
                <a:rPr lang="en-US" sz="1600" b="1" i="1" u="sng" dirty="0">
                  <a:solidFill>
                    <a:srgbClr val="CC3300"/>
                  </a:solidFill>
                </a:rPr>
                <a:t>within</a:t>
              </a:r>
              <a:r>
                <a:rPr lang="en-US" sz="1600" b="1" i="1" dirty="0">
                  <a:solidFill>
                    <a:srgbClr val="CC3300"/>
                  </a:solidFill>
                </a:rPr>
                <a:t>  Formation</a:t>
              </a:r>
            </a:p>
          </p:txBody>
        </p:sp>
      </p:grpSp>
    </p:spTree>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057" name="Text Box 1"/>
          <p:cNvSpPr txBox="1">
            <a:spLocks noChangeArrowheads="1"/>
          </p:cNvSpPr>
          <p:nvPr/>
        </p:nvSpPr>
        <p:spPr bwMode="auto">
          <a:xfrm>
            <a:off x="552450" y="6675438"/>
            <a:ext cx="2895600" cy="184150"/>
          </a:xfrm>
          <a:prstGeom prst="rect">
            <a:avLst/>
          </a:prstGeom>
          <a:noFill/>
          <a:ln w="9525">
            <a:noFill/>
            <a:round/>
            <a:headEnd/>
            <a:tailEnd/>
          </a:ln>
          <a:effectLst/>
        </p:spPr>
        <p:txBody>
          <a:bodyPr lIns="90000" tIns="46800" rIns="90000" bIns="46800"/>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600">
                <a:solidFill>
                  <a:srgbClr val="FFFFFF"/>
                </a:solidFill>
                <a:ea typeface="MS PGothic" pitchFamily="34" charset="-128"/>
              </a:rPr>
              <a:t>© 2011 Baker Hughes Incorporated. All Rights Reserved. </a:t>
            </a:r>
          </a:p>
        </p:txBody>
      </p:sp>
      <p:graphicFrame>
        <p:nvGraphicFramePr>
          <p:cNvPr id="45183" name="Group 127"/>
          <p:cNvGraphicFramePr>
            <a:graphicFrameLocks noGrp="1"/>
          </p:cNvGraphicFramePr>
          <p:nvPr/>
        </p:nvGraphicFramePr>
        <p:xfrm>
          <a:off x="0" y="1285875"/>
          <a:ext cx="9145588" cy="5038725"/>
        </p:xfrm>
        <a:graphic>
          <a:graphicData uri="http://schemas.openxmlformats.org/drawingml/2006/table">
            <a:tbl>
              <a:tblPr/>
              <a:tblGrid>
                <a:gridCol w="1630363"/>
                <a:gridCol w="503237"/>
                <a:gridCol w="314325"/>
                <a:gridCol w="1327150"/>
                <a:gridCol w="1387475"/>
                <a:gridCol w="1328738"/>
                <a:gridCol w="1325562"/>
                <a:gridCol w="1328738"/>
              </a:tblGrid>
              <a:tr h="460375">
                <a:tc>
                  <a:txBody>
                    <a:bodyPr/>
                    <a:lstStyle/>
                    <a:p>
                      <a:pPr marL="0" marR="0" lvl="0" indent="0" algn="ctr" defTabSz="457200" rtl="0" eaLnBrk="1" fontAlgn="base" latinLnBrk="0" hangingPunct="1">
                        <a:lnSpc>
                          <a:spcPct val="100000"/>
                        </a:lnSpc>
                        <a:spcBef>
                          <a:spcPct val="0"/>
                        </a:spcBef>
                        <a:spcAft>
                          <a:spcPct val="0"/>
                        </a:spcAft>
                        <a:buClr>
                          <a:srgbClr val="000000"/>
                        </a:buClr>
                        <a:buSzPct val="100000"/>
                        <a:buFont typeface="Times New Roman" pitchFamily="18" charset="0"/>
                        <a:buNone/>
                        <a:tabLst/>
                      </a:pPr>
                      <a:endParaRPr kumimoji="0" lang="en-US" sz="1800" b="0" i="0" u="none" strike="noStrike" cap="none" normalizeH="0" baseline="0" dirty="0" smtClean="0">
                        <a:ln>
                          <a:noFill/>
                        </a:ln>
                        <a:solidFill>
                          <a:schemeClr val="bg1"/>
                        </a:solidFill>
                        <a:effectLst/>
                        <a:latin typeface="Arial" pitchFamily="34" charset="0"/>
                        <a:ea typeface="MS PGothic" pitchFamily="34" charset="-128"/>
                        <a:cs typeface="Lucida Sans Unicode" pitchFamily="34" charset="0"/>
                      </a:endParaRPr>
                    </a:p>
                  </a:txBody>
                  <a:tcPr anchor="ctr" horzOverflow="overflow">
                    <a:lnL>
                      <a:noFill/>
                    </a:lnL>
                    <a:lnR>
                      <a:noFill/>
                    </a:lnR>
                    <a:lnT>
                      <a:noFill/>
                    </a:lnT>
                    <a:lnB>
                      <a:noFill/>
                    </a:lnB>
                    <a:lnTlToBr>
                      <a:noFill/>
                    </a:lnTlToBr>
                    <a:lnBlToTr>
                      <a:noFill/>
                    </a:lnBlToTr>
                    <a:noFill/>
                  </a:tcPr>
                </a:tc>
                <a:tc gridSpan="2">
                  <a:txBody>
                    <a:bodyPr/>
                    <a:lstStyle/>
                    <a:p>
                      <a:pPr marL="0" marR="0" lvl="0" indent="0" algn="ctr" defTabSz="457200" rtl="0" eaLnBrk="1" fontAlgn="base" latinLnBrk="0" hangingPunct="1">
                        <a:lnSpc>
                          <a:spcPct val="100000"/>
                        </a:lnSpc>
                        <a:spcBef>
                          <a:spcPct val="0"/>
                        </a:spcBef>
                        <a:spcAft>
                          <a:spcPct val="0"/>
                        </a:spcAft>
                        <a:buClr>
                          <a:srgbClr val="000000"/>
                        </a:buClr>
                        <a:buSzPct val="100000"/>
                        <a:buFont typeface="Times New Roman" pitchFamily="18" charset="0"/>
                        <a:buNone/>
                        <a:tabLst/>
                      </a:pPr>
                      <a:endParaRPr kumimoji="0" lang="en-US" sz="1800" b="0" i="0" u="none" strike="noStrike" cap="none" normalizeH="0" baseline="0" smtClean="0">
                        <a:ln>
                          <a:noFill/>
                        </a:ln>
                        <a:solidFill>
                          <a:schemeClr val="bg1"/>
                        </a:solidFill>
                        <a:effectLst/>
                        <a:latin typeface="Arial" pitchFamily="34" charset="0"/>
                        <a:ea typeface="MS PGothic" pitchFamily="34" charset="-128"/>
                        <a:cs typeface="Lucida Sans Unicode" pitchFamily="34" charset="0"/>
                      </a:endParaRPr>
                    </a:p>
                  </a:txBody>
                  <a:tcPr anchor="ctr" horzOverflow="overflow">
                    <a:lnL>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ctr" defTabSz="457200" rtl="0" eaLnBrk="0" fontAlgn="base" latinLnBrk="0" hangingPunct="0">
                        <a:lnSpc>
                          <a:spcPct val="87000"/>
                        </a:lnSpc>
                        <a:spcBef>
                          <a:spcPct val="0"/>
                        </a:spcBef>
                        <a:spcAft>
                          <a:spcPct val="0"/>
                        </a:spcAft>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600" b="1" i="0" u="sng" strike="noStrike" cap="none" normalizeH="0" baseline="0" dirty="0" err="1" smtClean="0">
                          <a:ln>
                            <a:noFill/>
                          </a:ln>
                          <a:solidFill>
                            <a:srgbClr val="000000"/>
                          </a:solidFill>
                          <a:effectLst/>
                          <a:latin typeface="Arial" pitchFamily="34" charset="0"/>
                          <a:ea typeface="MS PGothic" pitchFamily="34" charset="-128"/>
                          <a:cs typeface="Lucida Sans Unicode" pitchFamily="34" charset="0"/>
                        </a:rPr>
                        <a:t>Bakken</a:t>
                      </a:r>
                      <a:endParaRPr kumimoji="0" lang="en-US" sz="1600" b="1" i="0" u="sng" strike="noStrike" cap="none" normalizeH="0" baseline="0" dirty="0" smtClean="0">
                        <a:ln>
                          <a:noFill/>
                        </a:ln>
                        <a:solidFill>
                          <a:srgbClr val="000000"/>
                        </a:solidFill>
                        <a:effectLst/>
                        <a:latin typeface="Arial" pitchFamily="34" charset="0"/>
                        <a:ea typeface="MS PGothic" pitchFamily="34" charset="-128"/>
                        <a:cs typeface="Lucida Sans Unicode" pitchFamily="34" charset="0"/>
                      </a:endParaRPr>
                    </a:p>
                  </a:txBody>
                  <a:tcPr marL="0" marR="0" marT="0" marB="0" horzOverflow="overflow">
                    <a:lnL>
                      <a:noFill/>
                    </a:lnL>
                    <a:lnR>
                      <a:noFill/>
                    </a:lnR>
                    <a:lnT>
                      <a:noFill/>
                    </a:lnT>
                    <a:lnB>
                      <a:noFill/>
                    </a:lnB>
                    <a:lnTlToBr>
                      <a:noFill/>
                    </a:lnTlToBr>
                    <a:lnBlToTr>
                      <a:noFill/>
                    </a:lnBlToTr>
                    <a:noFill/>
                  </a:tcPr>
                </a:tc>
                <a:tc>
                  <a:txBody>
                    <a:bodyPr/>
                    <a:lstStyle/>
                    <a:p>
                      <a:pPr marL="0" marR="0" lvl="0" indent="0" algn="ctr" defTabSz="457200" rtl="0" eaLnBrk="0" fontAlgn="base" latinLnBrk="0" hangingPunct="0">
                        <a:lnSpc>
                          <a:spcPct val="87000"/>
                        </a:lnSpc>
                        <a:spcBef>
                          <a:spcPct val="0"/>
                        </a:spcBef>
                        <a:spcAft>
                          <a:spcPct val="0"/>
                        </a:spcAft>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600" b="1" i="0" u="sng" strike="noStrike" cap="none" normalizeH="0" baseline="0" dirty="0" smtClean="0">
                          <a:ln>
                            <a:noFill/>
                          </a:ln>
                          <a:solidFill>
                            <a:srgbClr val="000000"/>
                          </a:solidFill>
                          <a:effectLst/>
                          <a:latin typeface="Arial" pitchFamily="34" charset="0"/>
                          <a:ea typeface="MS PGothic" pitchFamily="34" charset="-128"/>
                          <a:cs typeface="Lucida Sans Unicode" pitchFamily="34" charset="0"/>
                        </a:rPr>
                        <a:t>Barnett</a:t>
                      </a:r>
                    </a:p>
                  </a:txBody>
                  <a:tcPr marL="0" marR="0" marT="0" marB="0" horzOverflow="overflow">
                    <a:lnL>
                      <a:noFill/>
                    </a:lnL>
                    <a:lnR>
                      <a:noFill/>
                    </a:lnR>
                    <a:lnT>
                      <a:noFill/>
                    </a:lnT>
                    <a:lnB>
                      <a:noFill/>
                    </a:lnB>
                    <a:lnTlToBr>
                      <a:noFill/>
                    </a:lnTlToBr>
                    <a:lnBlToTr>
                      <a:noFill/>
                    </a:lnBlToTr>
                    <a:noFill/>
                  </a:tcPr>
                </a:tc>
                <a:tc>
                  <a:txBody>
                    <a:bodyPr/>
                    <a:lstStyle/>
                    <a:p>
                      <a:pPr marL="0" marR="0" lvl="0" indent="0" algn="ctr" defTabSz="457200" rtl="0" eaLnBrk="0" fontAlgn="base" latinLnBrk="0" hangingPunct="0">
                        <a:lnSpc>
                          <a:spcPct val="87000"/>
                        </a:lnSpc>
                        <a:spcBef>
                          <a:spcPct val="0"/>
                        </a:spcBef>
                        <a:spcAft>
                          <a:spcPct val="0"/>
                        </a:spcAft>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600" b="1" i="0" u="sng" strike="noStrike" cap="none" normalizeH="0" baseline="0" dirty="0" smtClean="0">
                          <a:ln>
                            <a:noFill/>
                          </a:ln>
                          <a:solidFill>
                            <a:srgbClr val="000000"/>
                          </a:solidFill>
                          <a:effectLst/>
                          <a:latin typeface="Arial" pitchFamily="34" charset="0"/>
                          <a:ea typeface="MS PGothic" pitchFamily="34" charset="-128"/>
                          <a:cs typeface="Lucida Sans Unicode" pitchFamily="34" charset="0"/>
                        </a:rPr>
                        <a:t>Eagle Ford</a:t>
                      </a:r>
                    </a:p>
                  </a:txBody>
                  <a:tcPr marL="0" marR="0" marT="0" marB="0" horzOverflow="overflow">
                    <a:lnL>
                      <a:noFill/>
                    </a:lnL>
                    <a:lnR>
                      <a:noFill/>
                    </a:lnR>
                    <a:lnT>
                      <a:noFill/>
                    </a:lnT>
                    <a:lnB>
                      <a:noFill/>
                    </a:lnB>
                    <a:lnTlToBr>
                      <a:noFill/>
                    </a:lnTlToBr>
                    <a:lnBlToTr>
                      <a:noFill/>
                    </a:lnBlToTr>
                    <a:noFill/>
                  </a:tcPr>
                </a:tc>
                <a:tc>
                  <a:txBody>
                    <a:bodyPr/>
                    <a:lstStyle/>
                    <a:p>
                      <a:pPr marL="0" marR="0" lvl="0" indent="0" algn="ctr" defTabSz="457200" rtl="0" eaLnBrk="0" fontAlgn="base" latinLnBrk="0" hangingPunct="0">
                        <a:lnSpc>
                          <a:spcPct val="87000"/>
                        </a:lnSpc>
                        <a:spcBef>
                          <a:spcPct val="0"/>
                        </a:spcBef>
                        <a:spcAft>
                          <a:spcPct val="0"/>
                        </a:spcAft>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600" b="1" i="0" u="sng" strike="noStrike" cap="none" normalizeH="0" baseline="0" dirty="0" smtClean="0">
                          <a:ln>
                            <a:noFill/>
                          </a:ln>
                          <a:solidFill>
                            <a:srgbClr val="000000"/>
                          </a:solidFill>
                          <a:effectLst/>
                          <a:latin typeface="Arial" pitchFamily="34" charset="0"/>
                          <a:ea typeface="MS PGothic" pitchFamily="34" charset="-128"/>
                          <a:cs typeface="Lucida Sans Unicode" pitchFamily="34" charset="0"/>
                        </a:rPr>
                        <a:t>Haynesville</a:t>
                      </a:r>
                    </a:p>
                  </a:txBody>
                  <a:tcPr marL="0" marR="0" marT="0" marB="0" horzOverflow="overflow">
                    <a:lnL>
                      <a:noFill/>
                    </a:lnL>
                    <a:lnR>
                      <a:noFill/>
                    </a:lnR>
                    <a:lnT>
                      <a:noFill/>
                    </a:lnT>
                    <a:lnB>
                      <a:noFill/>
                    </a:lnB>
                    <a:lnTlToBr>
                      <a:noFill/>
                    </a:lnTlToBr>
                    <a:lnBlToTr>
                      <a:noFill/>
                    </a:lnBlToTr>
                    <a:noFill/>
                  </a:tcPr>
                </a:tc>
                <a:tc>
                  <a:txBody>
                    <a:bodyPr/>
                    <a:lstStyle/>
                    <a:p>
                      <a:pPr marL="0" marR="0" lvl="0" indent="0" algn="ctr" defTabSz="457200" rtl="0" eaLnBrk="0" fontAlgn="base" latinLnBrk="0" hangingPunct="0">
                        <a:lnSpc>
                          <a:spcPct val="87000"/>
                        </a:lnSpc>
                        <a:spcBef>
                          <a:spcPct val="0"/>
                        </a:spcBef>
                        <a:spcAft>
                          <a:spcPct val="0"/>
                        </a:spcAft>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600" b="1" i="0" u="sng" strike="noStrike" cap="none" normalizeH="0" baseline="0" dirty="0" smtClean="0">
                          <a:ln>
                            <a:noFill/>
                          </a:ln>
                          <a:solidFill>
                            <a:srgbClr val="000000"/>
                          </a:solidFill>
                          <a:effectLst/>
                          <a:latin typeface="Arial" pitchFamily="34" charset="0"/>
                          <a:ea typeface="MS PGothic" pitchFamily="34" charset="-128"/>
                          <a:cs typeface="Lucida Sans Unicode" pitchFamily="34" charset="0"/>
                        </a:rPr>
                        <a:t>Marcellus</a:t>
                      </a:r>
                    </a:p>
                  </a:txBody>
                  <a:tcPr marL="0" marR="0" marT="0" marB="0" horzOverflow="overflow">
                    <a:lnL>
                      <a:noFill/>
                    </a:lnL>
                    <a:lnR>
                      <a:noFill/>
                    </a:lnR>
                    <a:lnT>
                      <a:noFill/>
                    </a:lnT>
                    <a:lnB>
                      <a:noFill/>
                    </a:lnB>
                    <a:lnTlToBr>
                      <a:noFill/>
                    </a:lnTlToBr>
                    <a:lnBlToTr>
                      <a:noFill/>
                    </a:lnBlToTr>
                    <a:noFill/>
                  </a:tcPr>
                </a:tc>
              </a:tr>
              <a:tr h="460375">
                <a:tc gridSpan="2">
                  <a:txBody>
                    <a:bodyPr/>
                    <a:lstStyle/>
                    <a:p>
                      <a:pPr marL="0" marR="0" lvl="0" indent="0" algn="ctr" defTabSz="457200" rtl="0" eaLnBrk="0" fontAlgn="base" latinLnBrk="0" hangingPunct="0">
                        <a:lnSpc>
                          <a:spcPct val="87000"/>
                        </a:lnSpc>
                        <a:spcBef>
                          <a:spcPct val="0"/>
                        </a:spcBef>
                        <a:spcAft>
                          <a:spcPct val="0"/>
                        </a:spcAft>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600" b="1" i="0" u="none" strike="noStrike" cap="none" normalizeH="0" baseline="0" dirty="0" err="1" smtClean="0">
                          <a:ln>
                            <a:noFill/>
                          </a:ln>
                          <a:solidFill>
                            <a:schemeClr val="tx1"/>
                          </a:solidFill>
                          <a:effectLst/>
                          <a:latin typeface="Arial" pitchFamily="34" charset="0"/>
                          <a:ea typeface="MS PGothic" pitchFamily="34" charset="-128"/>
                          <a:cs typeface="Lucida Sans Unicode" pitchFamily="34" charset="0"/>
                        </a:rPr>
                        <a:t>Avg</a:t>
                      </a:r>
                      <a:r>
                        <a:rPr kumimoji="0" lang="en-US" sz="1600" b="1" i="0" u="none" strike="noStrike" cap="none" normalizeH="0" baseline="0" dirty="0" smtClean="0">
                          <a:ln>
                            <a:noFill/>
                          </a:ln>
                          <a:solidFill>
                            <a:schemeClr val="tx1"/>
                          </a:solidFill>
                          <a:effectLst/>
                          <a:latin typeface="Arial" pitchFamily="34" charset="0"/>
                          <a:ea typeface="MS PGothic" pitchFamily="34" charset="-128"/>
                          <a:cs typeface="Lucida Sans Unicode" pitchFamily="34" charset="0"/>
                        </a:rPr>
                        <a:t> MD ft</a:t>
                      </a:r>
                    </a:p>
                  </a:txBody>
                  <a:tcPr marL="0" marR="0" marT="0" marB="0" anchor="ctr" anchorCtr="1" horzOverflow="overflow">
                    <a:lnL>
                      <a:noFill/>
                    </a:lnL>
                    <a:lnR>
                      <a:noFill/>
                    </a:lnR>
                    <a:lnT>
                      <a:noFill/>
                    </a:lnT>
                    <a:lnB>
                      <a:noFill/>
                    </a:lnB>
                    <a:lnTlToBr>
                      <a:noFill/>
                    </a:lnTlToBr>
                    <a:lnBlToTr>
                      <a:noFill/>
                    </a:lnBlToTr>
                    <a:solidFill>
                      <a:schemeClr val="accent2">
                        <a:lumMod val="20000"/>
                        <a:lumOff val="80000"/>
                      </a:schemeClr>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
                          <a:srgbClr val="000000"/>
                        </a:buClr>
                        <a:buSzPct val="100000"/>
                        <a:buFont typeface="Times New Roman" pitchFamily="18" charset="0"/>
                        <a:buNone/>
                        <a:tabLst/>
                      </a:pPr>
                      <a:endParaRPr kumimoji="0" lang="en-US" sz="1600" b="0" i="0" u="none" strike="noStrike" cap="none" normalizeH="0" baseline="0" dirty="0" smtClean="0">
                        <a:ln>
                          <a:noFill/>
                        </a:ln>
                        <a:solidFill>
                          <a:schemeClr val="tx1"/>
                        </a:solidFill>
                        <a:effectLst/>
                        <a:latin typeface="Arial" pitchFamily="34" charset="0"/>
                        <a:ea typeface="MS PGothic" pitchFamily="34" charset="-128"/>
                        <a:cs typeface="Lucida Sans Unicode" pitchFamily="34" charset="0"/>
                      </a:endParaRPr>
                    </a:p>
                  </a:txBody>
                  <a:tcPr marL="0" marR="0" marT="0" marB="0" anchor="ctr" anchorCtr="1" horzOverflow="overflow">
                    <a:lnL>
                      <a:noFill/>
                    </a:lnL>
                    <a:lnR>
                      <a:noFill/>
                    </a:lnR>
                    <a:lnT>
                      <a:noFill/>
                    </a:lnT>
                    <a:lnB>
                      <a:noFill/>
                    </a:lnB>
                    <a:lnTlToBr>
                      <a:noFill/>
                    </a:lnTlToBr>
                    <a:lnBlToTr>
                      <a:noFill/>
                    </a:lnBlToTr>
                    <a:solidFill>
                      <a:schemeClr val="accent2">
                        <a:lumMod val="20000"/>
                        <a:lumOff val="80000"/>
                      </a:schemeClr>
                    </a:solidFill>
                  </a:tcPr>
                </a:tc>
                <a:tc>
                  <a:txBody>
                    <a:bodyPr/>
                    <a:lstStyle/>
                    <a:p>
                      <a:pPr marL="0" marR="0" lvl="0" indent="0" algn="ctr" defTabSz="457200" rtl="0" eaLnBrk="0" fontAlgn="base" latinLnBrk="0" hangingPunct="0">
                        <a:lnSpc>
                          <a:spcPct val="87000"/>
                        </a:lnSpc>
                        <a:spcBef>
                          <a:spcPct val="0"/>
                        </a:spcBef>
                        <a:spcAft>
                          <a:spcPct val="0"/>
                        </a:spcAft>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600" b="1" i="0" u="none" strike="noStrike" cap="none" normalizeH="0" baseline="0" dirty="0" smtClean="0">
                          <a:ln>
                            <a:noFill/>
                          </a:ln>
                          <a:solidFill>
                            <a:schemeClr val="tx1"/>
                          </a:solidFill>
                          <a:effectLst/>
                          <a:latin typeface="Arial" pitchFamily="34" charset="0"/>
                          <a:ea typeface="MS PGothic" pitchFamily="34" charset="-128"/>
                          <a:cs typeface="Lucida Sans Unicode" pitchFamily="34" charset="0"/>
                        </a:rPr>
                        <a:t>17,535</a:t>
                      </a:r>
                    </a:p>
                  </a:txBody>
                  <a:tcPr marL="0" marR="0" marT="0" marB="0" anchor="ctr" anchorCtr="1" horzOverflow="overflow">
                    <a:lnL>
                      <a:noFill/>
                    </a:lnL>
                    <a:lnR>
                      <a:noFill/>
                    </a:lnR>
                    <a:lnT>
                      <a:noFill/>
                    </a:lnT>
                    <a:lnB>
                      <a:noFill/>
                    </a:lnB>
                    <a:lnTlToBr>
                      <a:noFill/>
                    </a:lnTlToBr>
                    <a:lnBlToTr>
                      <a:noFill/>
                    </a:lnBlToTr>
                    <a:solidFill>
                      <a:schemeClr val="accent2">
                        <a:lumMod val="20000"/>
                        <a:lumOff val="80000"/>
                      </a:schemeClr>
                    </a:solidFill>
                  </a:tcPr>
                </a:tc>
                <a:tc>
                  <a:txBody>
                    <a:bodyPr/>
                    <a:lstStyle/>
                    <a:p>
                      <a:pPr marL="0" marR="0" lvl="0" indent="0" algn="ctr" defTabSz="457200" rtl="0" eaLnBrk="0" fontAlgn="base" latinLnBrk="0" hangingPunct="0">
                        <a:lnSpc>
                          <a:spcPct val="87000"/>
                        </a:lnSpc>
                        <a:spcBef>
                          <a:spcPct val="0"/>
                        </a:spcBef>
                        <a:spcAft>
                          <a:spcPct val="0"/>
                        </a:spcAft>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600" b="1" i="0" u="none" strike="noStrike" cap="none" normalizeH="0" baseline="0" dirty="0" smtClean="0">
                          <a:ln>
                            <a:noFill/>
                          </a:ln>
                          <a:solidFill>
                            <a:schemeClr val="tx1"/>
                          </a:solidFill>
                          <a:effectLst/>
                          <a:latin typeface="Arial" pitchFamily="34" charset="0"/>
                          <a:ea typeface="MS PGothic" pitchFamily="34" charset="-128"/>
                          <a:cs typeface="Lucida Sans Unicode" pitchFamily="34" charset="0"/>
                        </a:rPr>
                        <a:t>10,873</a:t>
                      </a:r>
                    </a:p>
                  </a:txBody>
                  <a:tcPr marL="0" marR="0" marT="0" marB="0" anchor="ctr" anchorCtr="1" horzOverflow="overflow">
                    <a:lnL>
                      <a:noFill/>
                    </a:lnL>
                    <a:lnR>
                      <a:noFill/>
                    </a:lnR>
                    <a:lnT>
                      <a:noFill/>
                    </a:lnT>
                    <a:lnB>
                      <a:noFill/>
                    </a:lnB>
                    <a:lnTlToBr>
                      <a:noFill/>
                    </a:lnTlToBr>
                    <a:lnBlToTr>
                      <a:noFill/>
                    </a:lnBlToTr>
                    <a:solidFill>
                      <a:schemeClr val="accent2">
                        <a:lumMod val="20000"/>
                        <a:lumOff val="80000"/>
                      </a:schemeClr>
                    </a:solidFill>
                  </a:tcPr>
                </a:tc>
                <a:tc>
                  <a:txBody>
                    <a:bodyPr/>
                    <a:lstStyle/>
                    <a:p>
                      <a:pPr marL="0" marR="0" lvl="0" indent="0" algn="ctr" defTabSz="457200" rtl="0" eaLnBrk="0" fontAlgn="base" latinLnBrk="0" hangingPunct="0">
                        <a:lnSpc>
                          <a:spcPct val="87000"/>
                        </a:lnSpc>
                        <a:spcBef>
                          <a:spcPct val="0"/>
                        </a:spcBef>
                        <a:spcAft>
                          <a:spcPct val="0"/>
                        </a:spcAft>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600" b="1" i="0" u="none" strike="noStrike" cap="none" normalizeH="0" baseline="0" dirty="0" smtClean="0">
                          <a:ln>
                            <a:noFill/>
                          </a:ln>
                          <a:solidFill>
                            <a:schemeClr val="tx1"/>
                          </a:solidFill>
                          <a:effectLst/>
                          <a:latin typeface="Arial" pitchFamily="34" charset="0"/>
                          <a:ea typeface="MS PGothic" pitchFamily="34" charset="-128"/>
                          <a:cs typeface="Lucida Sans Unicode" pitchFamily="34" charset="0"/>
                        </a:rPr>
                        <a:t>14,643</a:t>
                      </a:r>
                    </a:p>
                  </a:txBody>
                  <a:tcPr marL="0" marR="0" marT="0" marB="0" anchor="ctr" anchorCtr="1" horzOverflow="overflow">
                    <a:lnL>
                      <a:noFill/>
                    </a:lnL>
                    <a:lnR>
                      <a:noFill/>
                    </a:lnR>
                    <a:lnT>
                      <a:noFill/>
                    </a:lnT>
                    <a:lnB>
                      <a:noFill/>
                    </a:lnB>
                    <a:lnTlToBr>
                      <a:noFill/>
                    </a:lnTlToBr>
                    <a:lnBlToTr>
                      <a:noFill/>
                    </a:lnBlToTr>
                    <a:solidFill>
                      <a:schemeClr val="accent2">
                        <a:lumMod val="20000"/>
                        <a:lumOff val="80000"/>
                      </a:schemeClr>
                    </a:solidFill>
                  </a:tcPr>
                </a:tc>
                <a:tc>
                  <a:txBody>
                    <a:bodyPr/>
                    <a:lstStyle/>
                    <a:p>
                      <a:pPr marL="0" marR="0" lvl="0" indent="0" algn="ctr" defTabSz="457200" rtl="0" eaLnBrk="0" fontAlgn="base" latinLnBrk="0" hangingPunct="0">
                        <a:lnSpc>
                          <a:spcPct val="87000"/>
                        </a:lnSpc>
                        <a:spcBef>
                          <a:spcPct val="0"/>
                        </a:spcBef>
                        <a:spcAft>
                          <a:spcPct val="0"/>
                        </a:spcAft>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600" b="1" i="0" u="none" strike="noStrike" cap="none" normalizeH="0" baseline="0" dirty="0" smtClean="0">
                          <a:ln>
                            <a:noFill/>
                          </a:ln>
                          <a:solidFill>
                            <a:schemeClr val="tx1"/>
                          </a:solidFill>
                          <a:effectLst/>
                          <a:latin typeface="Arial" pitchFamily="34" charset="0"/>
                          <a:ea typeface="MS PGothic" pitchFamily="34" charset="-128"/>
                          <a:cs typeface="Lucida Sans Unicode" pitchFamily="34" charset="0"/>
                        </a:rPr>
                        <a:t>16,566</a:t>
                      </a:r>
                    </a:p>
                  </a:txBody>
                  <a:tcPr marL="0" marR="0" marT="0" marB="0" anchor="ctr" anchorCtr="1" horzOverflow="overflow">
                    <a:lnL>
                      <a:noFill/>
                    </a:lnL>
                    <a:lnR>
                      <a:noFill/>
                    </a:lnR>
                    <a:lnT>
                      <a:noFill/>
                    </a:lnT>
                    <a:lnB>
                      <a:noFill/>
                    </a:lnB>
                    <a:lnTlToBr>
                      <a:noFill/>
                    </a:lnTlToBr>
                    <a:lnBlToTr>
                      <a:noFill/>
                    </a:lnBlToTr>
                    <a:solidFill>
                      <a:schemeClr val="accent2">
                        <a:lumMod val="20000"/>
                        <a:lumOff val="80000"/>
                      </a:schemeClr>
                    </a:solidFill>
                  </a:tcPr>
                </a:tc>
                <a:tc>
                  <a:txBody>
                    <a:bodyPr/>
                    <a:lstStyle/>
                    <a:p>
                      <a:pPr marL="0" marR="0" lvl="0" indent="0" algn="ctr" defTabSz="457200" rtl="0" eaLnBrk="0" fontAlgn="base" latinLnBrk="0" hangingPunct="0">
                        <a:lnSpc>
                          <a:spcPct val="87000"/>
                        </a:lnSpc>
                        <a:spcBef>
                          <a:spcPct val="0"/>
                        </a:spcBef>
                        <a:spcAft>
                          <a:spcPct val="0"/>
                        </a:spcAft>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600" b="1" i="0" u="none" strike="noStrike" cap="none" normalizeH="0" baseline="0" dirty="0" smtClean="0">
                          <a:ln>
                            <a:noFill/>
                          </a:ln>
                          <a:solidFill>
                            <a:schemeClr val="tx1"/>
                          </a:solidFill>
                          <a:effectLst/>
                          <a:latin typeface="Arial" pitchFamily="34" charset="0"/>
                          <a:ea typeface="MS PGothic" pitchFamily="34" charset="-128"/>
                          <a:cs typeface="Lucida Sans Unicode" pitchFamily="34" charset="0"/>
                        </a:rPr>
                        <a:t>10,722</a:t>
                      </a:r>
                    </a:p>
                  </a:txBody>
                  <a:tcPr marL="0" marR="0" marT="0" marB="0" anchor="ctr" anchorCtr="1" horzOverflow="overflow">
                    <a:lnL>
                      <a:noFill/>
                    </a:lnL>
                    <a:lnR>
                      <a:noFill/>
                    </a:lnR>
                    <a:lnT>
                      <a:noFill/>
                    </a:lnT>
                    <a:lnB>
                      <a:noFill/>
                    </a:lnB>
                    <a:lnTlToBr>
                      <a:noFill/>
                    </a:lnTlToBr>
                    <a:lnBlToTr>
                      <a:noFill/>
                    </a:lnBlToTr>
                    <a:solidFill>
                      <a:schemeClr val="accent2">
                        <a:lumMod val="20000"/>
                        <a:lumOff val="80000"/>
                      </a:schemeClr>
                    </a:solidFill>
                  </a:tcPr>
                </a:tc>
              </a:tr>
              <a:tr h="460375">
                <a:tc gridSpan="2">
                  <a:txBody>
                    <a:bodyPr/>
                    <a:lstStyle/>
                    <a:p>
                      <a:pPr marL="0" marR="0" lvl="0" indent="0" algn="ctr" defTabSz="457200" rtl="0" eaLnBrk="0" fontAlgn="base" latinLnBrk="0" hangingPunct="0">
                        <a:lnSpc>
                          <a:spcPct val="87000"/>
                        </a:lnSpc>
                        <a:spcBef>
                          <a:spcPct val="0"/>
                        </a:spcBef>
                        <a:spcAft>
                          <a:spcPct val="0"/>
                        </a:spcAft>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600" b="1" i="0" u="none" strike="noStrike" cap="none" normalizeH="0" baseline="0" smtClean="0">
                          <a:ln>
                            <a:noFill/>
                          </a:ln>
                          <a:solidFill>
                            <a:srgbClr val="000000"/>
                          </a:solidFill>
                          <a:effectLst/>
                          <a:latin typeface="Arial" pitchFamily="34" charset="0"/>
                          <a:ea typeface="MS PGothic" pitchFamily="34" charset="-128"/>
                          <a:cs typeface="Lucida Sans Unicode" pitchFamily="34" charset="0"/>
                        </a:rPr>
                        <a:t>Avg TVD ft</a:t>
                      </a:r>
                    </a:p>
                  </a:txBody>
                  <a:tcPr marL="0" marR="0" marT="0" marB="0" anchor="ctr" anchorCtr="1" horzOverflow="overflow">
                    <a:lnL>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
                          <a:srgbClr val="000000"/>
                        </a:buClr>
                        <a:buSzPct val="100000"/>
                        <a:buFont typeface="Times New Roman" pitchFamily="18" charset="0"/>
                        <a:buNone/>
                        <a:tabLst/>
                      </a:pPr>
                      <a:endParaRPr kumimoji="0" lang="en-US" sz="1600" b="0" i="0" u="none" strike="noStrike" cap="none" normalizeH="0" baseline="0" smtClean="0">
                        <a:ln>
                          <a:noFill/>
                        </a:ln>
                        <a:solidFill>
                          <a:schemeClr val="bg1"/>
                        </a:solidFill>
                        <a:effectLst/>
                        <a:latin typeface="Arial" pitchFamily="34" charset="0"/>
                        <a:ea typeface="MS PGothic" pitchFamily="34" charset="-128"/>
                        <a:cs typeface="Lucida Sans Unicode" pitchFamily="34" charset="0"/>
                      </a:endParaRPr>
                    </a:p>
                  </a:txBody>
                  <a:tcPr marL="0" marR="0" marT="0" marB="0" anchor="ctr" anchorCtr="1" horzOverflow="overflow">
                    <a:lnL>
                      <a:noFill/>
                    </a:lnL>
                    <a:lnR>
                      <a:noFill/>
                    </a:lnR>
                    <a:lnT>
                      <a:noFill/>
                    </a:lnT>
                    <a:lnB>
                      <a:noFill/>
                    </a:lnB>
                    <a:lnTlToBr>
                      <a:noFill/>
                    </a:lnTlToBr>
                    <a:lnBlToTr>
                      <a:noFill/>
                    </a:lnBlToTr>
                    <a:noFill/>
                  </a:tcPr>
                </a:tc>
                <a:tc>
                  <a:txBody>
                    <a:bodyPr/>
                    <a:lstStyle/>
                    <a:p>
                      <a:pPr marL="0" marR="0" lvl="0" indent="0" algn="ctr" defTabSz="457200" rtl="0" eaLnBrk="0" fontAlgn="base" latinLnBrk="0" hangingPunct="0">
                        <a:lnSpc>
                          <a:spcPct val="87000"/>
                        </a:lnSpc>
                        <a:spcBef>
                          <a:spcPct val="0"/>
                        </a:spcBef>
                        <a:spcAft>
                          <a:spcPct val="0"/>
                        </a:spcAft>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600" b="1" i="0" u="none" strike="noStrike" cap="none" normalizeH="0" baseline="0" smtClean="0">
                          <a:ln>
                            <a:noFill/>
                          </a:ln>
                          <a:solidFill>
                            <a:srgbClr val="000000"/>
                          </a:solidFill>
                          <a:effectLst/>
                          <a:latin typeface="Arial" pitchFamily="34" charset="0"/>
                          <a:ea typeface="MS PGothic" pitchFamily="34" charset="-128"/>
                          <a:cs typeface="Lucida Sans Unicode" pitchFamily="34" charset="0"/>
                        </a:rPr>
                        <a:t>10,207</a:t>
                      </a:r>
                    </a:p>
                  </a:txBody>
                  <a:tcPr marL="0" marR="0" marT="0" marB="0" anchor="ctr" anchorCtr="1" horzOverflow="overflow">
                    <a:lnL>
                      <a:noFill/>
                    </a:lnL>
                    <a:lnR>
                      <a:noFill/>
                    </a:lnR>
                    <a:lnT>
                      <a:noFill/>
                    </a:lnT>
                    <a:lnB>
                      <a:noFill/>
                    </a:lnB>
                    <a:lnTlToBr>
                      <a:noFill/>
                    </a:lnTlToBr>
                    <a:lnBlToTr>
                      <a:noFill/>
                    </a:lnBlToTr>
                    <a:noFill/>
                  </a:tcPr>
                </a:tc>
                <a:tc>
                  <a:txBody>
                    <a:bodyPr/>
                    <a:lstStyle/>
                    <a:p>
                      <a:pPr marL="0" marR="0" lvl="0" indent="0" algn="ctr" defTabSz="457200" rtl="0" eaLnBrk="0" fontAlgn="base" latinLnBrk="0" hangingPunct="0">
                        <a:lnSpc>
                          <a:spcPct val="87000"/>
                        </a:lnSpc>
                        <a:spcBef>
                          <a:spcPct val="0"/>
                        </a:spcBef>
                        <a:spcAft>
                          <a:spcPct val="0"/>
                        </a:spcAft>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600" b="1" i="0" u="none" strike="noStrike" cap="none" normalizeH="0" baseline="0" smtClean="0">
                          <a:ln>
                            <a:noFill/>
                          </a:ln>
                          <a:solidFill>
                            <a:srgbClr val="000000"/>
                          </a:solidFill>
                          <a:effectLst/>
                          <a:latin typeface="Arial" pitchFamily="34" charset="0"/>
                          <a:ea typeface="MS PGothic" pitchFamily="34" charset="-128"/>
                          <a:cs typeface="Lucida Sans Unicode" pitchFamily="34" charset="0"/>
                        </a:rPr>
                        <a:t>7,331</a:t>
                      </a:r>
                    </a:p>
                  </a:txBody>
                  <a:tcPr marL="0" marR="0" marT="0" marB="0" anchor="ctr" anchorCtr="1" horzOverflow="overflow">
                    <a:lnL>
                      <a:noFill/>
                    </a:lnL>
                    <a:lnR>
                      <a:noFill/>
                    </a:lnR>
                    <a:lnT>
                      <a:noFill/>
                    </a:lnT>
                    <a:lnB>
                      <a:noFill/>
                    </a:lnB>
                    <a:lnTlToBr>
                      <a:noFill/>
                    </a:lnTlToBr>
                    <a:lnBlToTr>
                      <a:noFill/>
                    </a:lnBlToTr>
                    <a:noFill/>
                  </a:tcPr>
                </a:tc>
                <a:tc>
                  <a:txBody>
                    <a:bodyPr/>
                    <a:lstStyle/>
                    <a:p>
                      <a:pPr marL="0" marR="0" lvl="0" indent="0" algn="ctr" defTabSz="457200" rtl="0" eaLnBrk="0" fontAlgn="base" latinLnBrk="0" hangingPunct="0">
                        <a:lnSpc>
                          <a:spcPct val="87000"/>
                        </a:lnSpc>
                        <a:spcBef>
                          <a:spcPct val="0"/>
                        </a:spcBef>
                        <a:spcAft>
                          <a:spcPct val="0"/>
                        </a:spcAft>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600" b="1" i="0" u="none" strike="noStrike" cap="none" normalizeH="0" baseline="0" dirty="0" smtClean="0">
                          <a:ln>
                            <a:noFill/>
                          </a:ln>
                          <a:solidFill>
                            <a:srgbClr val="000000"/>
                          </a:solidFill>
                          <a:effectLst/>
                          <a:latin typeface="Arial" pitchFamily="34" charset="0"/>
                          <a:ea typeface="MS PGothic" pitchFamily="34" charset="-128"/>
                          <a:cs typeface="Lucida Sans Unicode" pitchFamily="34" charset="0"/>
                        </a:rPr>
                        <a:t>9,392</a:t>
                      </a:r>
                    </a:p>
                  </a:txBody>
                  <a:tcPr marL="0" marR="0" marT="0" marB="0" anchor="ctr" anchorCtr="1" horzOverflow="overflow">
                    <a:lnL>
                      <a:noFill/>
                    </a:lnL>
                    <a:lnR>
                      <a:noFill/>
                    </a:lnR>
                    <a:lnT>
                      <a:noFill/>
                    </a:lnT>
                    <a:lnB>
                      <a:noFill/>
                    </a:lnB>
                    <a:lnTlToBr>
                      <a:noFill/>
                    </a:lnTlToBr>
                    <a:lnBlToTr>
                      <a:noFill/>
                    </a:lnBlToTr>
                    <a:noFill/>
                  </a:tcPr>
                </a:tc>
                <a:tc>
                  <a:txBody>
                    <a:bodyPr/>
                    <a:lstStyle/>
                    <a:p>
                      <a:pPr marL="0" marR="0" lvl="0" indent="0" algn="ctr" defTabSz="457200" rtl="0" eaLnBrk="0" fontAlgn="base" latinLnBrk="0" hangingPunct="0">
                        <a:lnSpc>
                          <a:spcPct val="87000"/>
                        </a:lnSpc>
                        <a:spcBef>
                          <a:spcPct val="0"/>
                        </a:spcBef>
                        <a:spcAft>
                          <a:spcPct val="0"/>
                        </a:spcAft>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600" b="1" i="0" u="none" strike="noStrike" cap="none" normalizeH="0" baseline="0" smtClean="0">
                          <a:ln>
                            <a:noFill/>
                          </a:ln>
                          <a:solidFill>
                            <a:srgbClr val="000000"/>
                          </a:solidFill>
                          <a:effectLst/>
                          <a:latin typeface="Arial" pitchFamily="34" charset="0"/>
                          <a:ea typeface="MS PGothic" pitchFamily="34" charset="-128"/>
                          <a:cs typeface="Lucida Sans Unicode" pitchFamily="34" charset="0"/>
                        </a:rPr>
                        <a:t>11,941</a:t>
                      </a:r>
                    </a:p>
                  </a:txBody>
                  <a:tcPr marL="0" marR="0" marT="0" marB="0" anchor="ctr" anchorCtr="1" horzOverflow="overflow">
                    <a:lnL>
                      <a:noFill/>
                    </a:lnL>
                    <a:lnR>
                      <a:noFill/>
                    </a:lnR>
                    <a:lnT>
                      <a:noFill/>
                    </a:lnT>
                    <a:lnB>
                      <a:noFill/>
                    </a:lnB>
                    <a:lnTlToBr>
                      <a:noFill/>
                    </a:lnTlToBr>
                    <a:lnBlToTr>
                      <a:noFill/>
                    </a:lnBlToTr>
                    <a:noFill/>
                  </a:tcPr>
                </a:tc>
                <a:tc>
                  <a:txBody>
                    <a:bodyPr/>
                    <a:lstStyle/>
                    <a:p>
                      <a:pPr marL="0" marR="0" lvl="0" indent="0" algn="ctr" defTabSz="457200" rtl="0" eaLnBrk="0" fontAlgn="base" latinLnBrk="0" hangingPunct="0">
                        <a:lnSpc>
                          <a:spcPct val="87000"/>
                        </a:lnSpc>
                        <a:spcBef>
                          <a:spcPct val="0"/>
                        </a:spcBef>
                        <a:spcAft>
                          <a:spcPct val="0"/>
                        </a:spcAft>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600" b="1" i="0" u="none" strike="noStrike" cap="none" normalizeH="0" baseline="0" smtClean="0">
                          <a:ln>
                            <a:noFill/>
                          </a:ln>
                          <a:solidFill>
                            <a:srgbClr val="000000"/>
                          </a:solidFill>
                          <a:effectLst/>
                          <a:latin typeface="Arial" pitchFamily="34" charset="0"/>
                          <a:ea typeface="MS PGothic" pitchFamily="34" charset="-128"/>
                          <a:cs typeface="Lucida Sans Unicode" pitchFamily="34" charset="0"/>
                        </a:rPr>
                        <a:t>6,937</a:t>
                      </a:r>
                    </a:p>
                  </a:txBody>
                  <a:tcPr marL="0" marR="0" marT="0" marB="0" anchor="ctr" anchorCtr="1" horzOverflow="overflow">
                    <a:lnL>
                      <a:noFill/>
                    </a:lnL>
                    <a:lnR>
                      <a:noFill/>
                    </a:lnR>
                    <a:lnT>
                      <a:noFill/>
                    </a:lnT>
                    <a:lnB>
                      <a:noFill/>
                    </a:lnB>
                    <a:lnTlToBr>
                      <a:noFill/>
                    </a:lnTlToBr>
                    <a:lnBlToTr>
                      <a:noFill/>
                    </a:lnBlToTr>
                    <a:noFill/>
                  </a:tcPr>
                </a:tc>
              </a:tr>
              <a:tr h="460375">
                <a:tc gridSpan="2">
                  <a:txBody>
                    <a:bodyPr/>
                    <a:lstStyle/>
                    <a:p>
                      <a:pPr marL="0" marR="0" lvl="0" indent="0" algn="ctr" defTabSz="457200" rtl="0" eaLnBrk="0" fontAlgn="base" latinLnBrk="0" hangingPunct="0">
                        <a:lnSpc>
                          <a:spcPct val="87000"/>
                        </a:lnSpc>
                        <a:spcBef>
                          <a:spcPct val="0"/>
                        </a:spcBef>
                        <a:spcAft>
                          <a:spcPct val="0"/>
                        </a:spcAft>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600" b="1" i="0" u="none" strike="noStrike" cap="none" normalizeH="0" baseline="0" dirty="0" err="1" smtClean="0">
                          <a:ln>
                            <a:noFill/>
                          </a:ln>
                          <a:solidFill>
                            <a:srgbClr val="000000"/>
                          </a:solidFill>
                          <a:effectLst/>
                          <a:latin typeface="Arial" pitchFamily="34" charset="0"/>
                          <a:ea typeface="MS PGothic" pitchFamily="34" charset="-128"/>
                          <a:cs typeface="Lucida Sans Unicode" pitchFamily="34" charset="0"/>
                        </a:rPr>
                        <a:t>Horz</a:t>
                      </a:r>
                      <a:r>
                        <a:rPr kumimoji="0" lang="en-US" sz="1600" b="1" i="0" u="none" strike="noStrike" cap="none" normalizeH="0" baseline="0" dirty="0" smtClean="0">
                          <a:ln>
                            <a:noFill/>
                          </a:ln>
                          <a:solidFill>
                            <a:srgbClr val="000000"/>
                          </a:solidFill>
                          <a:effectLst/>
                          <a:latin typeface="Arial" pitchFamily="34" charset="0"/>
                          <a:ea typeface="MS PGothic" pitchFamily="34" charset="-128"/>
                          <a:cs typeface="Lucida Sans Unicode" pitchFamily="34" charset="0"/>
                        </a:rPr>
                        <a:t> </a:t>
                      </a:r>
                      <a:r>
                        <a:rPr kumimoji="0" lang="en-US" sz="1600" b="1" i="0" u="none" strike="noStrike" cap="none" normalizeH="0" baseline="0" dirty="0" err="1" smtClean="0">
                          <a:ln>
                            <a:noFill/>
                          </a:ln>
                          <a:solidFill>
                            <a:srgbClr val="000000"/>
                          </a:solidFill>
                          <a:effectLst/>
                          <a:latin typeface="Arial" pitchFamily="34" charset="0"/>
                          <a:ea typeface="MS PGothic" pitchFamily="34" charset="-128"/>
                          <a:cs typeface="Lucida Sans Unicode" pitchFamily="34" charset="0"/>
                        </a:rPr>
                        <a:t>Perfed</a:t>
                      </a:r>
                      <a:r>
                        <a:rPr kumimoji="0" lang="en-US" sz="1600" b="1" i="0" u="none" strike="noStrike" cap="none" normalizeH="0" baseline="0" dirty="0" smtClean="0">
                          <a:ln>
                            <a:noFill/>
                          </a:ln>
                          <a:solidFill>
                            <a:srgbClr val="000000"/>
                          </a:solidFill>
                          <a:effectLst/>
                          <a:latin typeface="Arial" pitchFamily="34" charset="0"/>
                          <a:ea typeface="MS PGothic" pitchFamily="34" charset="-128"/>
                          <a:cs typeface="Lucida Sans Unicode" pitchFamily="34" charset="0"/>
                        </a:rPr>
                        <a:t> ft</a:t>
                      </a:r>
                    </a:p>
                  </a:txBody>
                  <a:tcPr marL="0" marR="0" marT="0" marB="0" anchor="ctr" anchorCtr="1" horzOverflow="overflow">
                    <a:lnL>
                      <a:noFill/>
                    </a:lnL>
                    <a:lnR>
                      <a:noFill/>
                    </a:lnR>
                    <a:lnT>
                      <a:noFill/>
                    </a:lnT>
                    <a:lnB>
                      <a:noFill/>
                    </a:lnB>
                    <a:lnTlToBr>
                      <a:noFill/>
                    </a:lnTlToBr>
                    <a:lnBlToTr>
                      <a:noFill/>
                    </a:lnBlToTr>
                    <a:solidFill>
                      <a:schemeClr val="accent2">
                        <a:lumMod val="20000"/>
                        <a:lumOff val="80000"/>
                      </a:schemeClr>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
                          <a:srgbClr val="000000"/>
                        </a:buClr>
                        <a:buSzPct val="100000"/>
                        <a:buFont typeface="Times New Roman" pitchFamily="18" charset="0"/>
                        <a:buNone/>
                        <a:tabLst/>
                      </a:pPr>
                      <a:endParaRPr kumimoji="0" lang="en-US" sz="1600" b="0" i="0" u="none" strike="noStrike" cap="none" normalizeH="0" baseline="0" dirty="0" smtClean="0">
                        <a:ln>
                          <a:noFill/>
                        </a:ln>
                        <a:solidFill>
                          <a:schemeClr val="bg1"/>
                        </a:solidFill>
                        <a:effectLst/>
                        <a:latin typeface="Arial" pitchFamily="34" charset="0"/>
                        <a:ea typeface="MS PGothic" pitchFamily="34" charset="-128"/>
                        <a:cs typeface="Lucida Sans Unicode" pitchFamily="34" charset="0"/>
                      </a:endParaRPr>
                    </a:p>
                  </a:txBody>
                  <a:tcPr marL="0" marR="0" marT="0" marB="0" anchor="ctr" anchorCtr="1" horzOverflow="overflow">
                    <a:lnL>
                      <a:noFill/>
                    </a:lnL>
                    <a:lnR>
                      <a:noFill/>
                    </a:lnR>
                    <a:lnT>
                      <a:noFill/>
                    </a:lnT>
                    <a:lnB>
                      <a:noFill/>
                    </a:lnB>
                    <a:lnTlToBr>
                      <a:noFill/>
                    </a:lnTlToBr>
                    <a:lnBlToTr>
                      <a:noFill/>
                    </a:lnBlToTr>
                    <a:solidFill>
                      <a:schemeClr val="accent2">
                        <a:lumMod val="20000"/>
                        <a:lumOff val="80000"/>
                      </a:schemeClr>
                    </a:solidFill>
                  </a:tcPr>
                </a:tc>
                <a:tc>
                  <a:txBody>
                    <a:bodyPr/>
                    <a:lstStyle/>
                    <a:p>
                      <a:pPr marL="0" marR="0" lvl="0" indent="0" algn="ctr" defTabSz="457200" rtl="0" eaLnBrk="0" fontAlgn="base" latinLnBrk="0" hangingPunct="0">
                        <a:lnSpc>
                          <a:spcPct val="87000"/>
                        </a:lnSpc>
                        <a:spcBef>
                          <a:spcPct val="0"/>
                        </a:spcBef>
                        <a:spcAft>
                          <a:spcPct val="0"/>
                        </a:spcAft>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600" b="1" i="0" u="none" strike="noStrike" cap="none" normalizeH="0" baseline="0" dirty="0" smtClean="0">
                          <a:ln>
                            <a:noFill/>
                          </a:ln>
                          <a:solidFill>
                            <a:srgbClr val="000000"/>
                          </a:solidFill>
                          <a:effectLst/>
                          <a:latin typeface="Arial" pitchFamily="34" charset="0"/>
                          <a:ea typeface="MS PGothic" pitchFamily="34" charset="-128"/>
                          <a:cs typeface="Lucida Sans Unicode" pitchFamily="34" charset="0"/>
                        </a:rPr>
                        <a:t>7,401</a:t>
                      </a:r>
                    </a:p>
                  </a:txBody>
                  <a:tcPr marL="0" marR="0" marT="0" marB="0" anchor="ctr" anchorCtr="1" horzOverflow="overflow">
                    <a:lnL>
                      <a:noFill/>
                    </a:lnL>
                    <a:lnR>
                      <a:noFill/>
                    </a:lnR>
                    <a:lnT>
                      <a:noFill/>
                    </a:lnT>
                    <a:lnB>
                      <a:noFill/>
                    </a:lnB>
                    <a:lnTlToBr>
                      <a:noFill/>
                    </a:lnTlToBr>
                    <a:lnBlToTr>
                      <a:noFill/>
                    </a:lnBlToTr>
                    <a:solidFill>
                      <a:schemeClr val="accent2">
                        <a:lumMod val="20000"/>
                        <a:lumOff val="80000"/>
                      </a:schemeClr>
                    </a:solidFill>
                  </a:tcPr>
                </a:tc>
                <a:tc>
                  <a:txBody>
                    <a:bodyPr/>
                    <a:lstStyle/>
                    <a:p>
                      <a:pPr marL="0" marR="0" lvl="0" indent="0" algn="ctr" defTabSz="457200" rtl="0" eaLnBrk="0" fontAlgn="base" latinLnBrk="0" hangingPunct="0">
                        <a:lnSpc>
                          <a:spcPct val="87000"/>
                        </a:lnSpc>
                        <a:spcBef>
                          <a:spcPct val="0"/>
                        </a:spcBef>
                        <a:spcAft>
                          <a:spcPct val="0"/>
                        </a:spcAft>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600" b="1" i="0" u="none" strike="noStrike" cap="none" normalizeH="0" baseline="0" dirty="0" smtClean="0">
                          <a:ln>
                            <a:noFill/>
                          </a:ln>
                          <a:solidFill>
                            <a:srgbClr val="000000"/>
                          </a:solidFill>
                          <a:effectLst/>
                          <a:latin typeface="Arial" pitchFamily="34" charset="0"/>
                          <a:ea typeface="MS PGothic" pitchFamily="34" charset="-128"/>
                          <a:cs typeface="Lucida Sans Unicode" pitchFamily="34" charset="0"/>
                        </a:rPr>
                        <a:t>2,788</a:t>
                      </a:r>
                    </a:p>
                  </a:txBody>
                  <a:tcPr marL="0" marR="0" marT="0" marB="0" anchor="ctr" anchorCtr="1" horzOverflow="overflow">
                    <a:lnL>
                      <a:noFill/>
                    </a:lnL>
                    <a:lnR>
                      <a:noFill/>
                    </a:lnR>
                    <a:lnT>
                      <a:noFill/>
                    </a:lnT>
                    <a:lnB>
                      <a:noFill/>
                    </a:lnB>
                    <a:lnTlToBr>
                      <a:noFill/>
                    </a:lnTlToBr>
                    <a:lnBlToTr>
                      <a:noFill/>
                    </a:lnBlToTr>
                    <a:solidFill>
                      <a:schemeClr val="accent2">
                        <a:lumMod val="20000"/>
                        <a:lumOff val="80000"/>
                      </a:schemeClr>
                    </a:solidFill>
                  </a:tcPr>
                </a:tc>
                <a:tc>
                  <a:txBody>
                    <a:bodyPr/>
                    <a:lstStyle/>
                    <a:p>
                      <a:pPr marL="0" marR="0" lvl="0" indent="0" algn="ctr" defTabSz="457200" rtl="0" eaLnBrk="0" fontAlgn="base" latinLnBrk="0" hangingPunct="0">
                        <a:lnSpc>
                          <a:spcPct val="87000"/>
                        </a:lnSpc>
                        <a:spcBef>
                          <a:spcPct val="0"/>
                        </a:spcBef>
                        <a:spcAft>
                          <a:spcPct val="0"/>
                        </a:spcAft>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600" b="1" i="0" u="none" strike="noStrike" cap="none" normalizeH="0" baseline="0" dirty="0" smtClean="0">
                          <a:ln>
                            <a:noFill/>
                          </a:ln>
                          <a:solidFill>
                            <a:srgbClr val="000000"/>
                          </a:solidFill>
                          <a:effectLst/>
                          <a:latin typeface="Arial" pitchFamily="34" charset="0"/>
                          <a:ea typeface="MS PGothic" pitchFamily="34" charset="-128"/>
                          <a:cs typeface="Lucida Sans Unicode" pitchFamily="34" charset="0"/>
                        </a:rPr>
                        <a:t>4,311</a:t>
                      </a:r>
                    </a:p>
                  </a:txBody>
                  <a:tcPr marL="0" marR="0" marT="0" marB="0" anchor="ctr" anchorCtr="1" horzOverflow="overflow">
                    <a:lnL>
                      <a:noFill/>
                    </a:lnL>
                    <a:lnR>
                      <a:noFill/>
                    </a:lnR>
                    <a:lnT>
                      <a:noFill/>
                    </a:lnT>
                    <a:lnB>
                      <a:noFill/>
                    </a:lnB>
                    <a:lnTlToBr>
                      <a:noFill/>
                    </a:lnTlToBr>
                    <a:lnBlToTr>
                      <a:noFill/>
                    </a:lnBlToTr>
                    <a:solidFill>
                      <a:schemeClr val="accent2">
                        <a:lumMod val="20000"/>
                        <a:lumOff val="80000"/>
                      </a:schemeClr>
                    </a:solidFill>
                  </a:tcPr>
                </a:tc>
                <a:tc>
                  <a:txBody>
                    <a:bodyPr/>
                    <a:lstStyle/>
                    <a:p>
                      <a:pPr marL="0" marR="0" lvl="0" indent="0" algn="ctr" defTabSz="457200" rtl="0" eaLnBrk="0" fontAlgn="base" latinLnBrk="0" hangingPunct="0">
                        <a:lnSpc>
                          <a:spcPct val="87000"/>
                        </a:lnSpc>
                        <a:spcBef>
                          <a:spcPct val="0"/>
                        </a:spcBef>
                        <a:spcAft>
                          <a:spcPct val="0"/>
                        </a:spcAft>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600" b="1" i="0" u="none" strike="noStrike" cap="none" normalizeH="0" baseline="0" dirty="0" smtClean="0">
                          <a:ln>
                            <a:noFill/>
                          </a:ln>
                          <a:solidFill>
                            <a:srgbClr val="000000"/>
                          </a:solidFill>
                          <a:effectLst/>
                          <a:latin typeface="Arial" pitchFamily="34" charset="0"/>
                          <a:ea typeface="MS PGothic" pitchFamily="34" charset="-128"/>
                          <a:cs typeface="Lucida Sans Unicode" pitchFamily="34" charset="0"/>
                        </a:rPr>
                        <a:t>4,355</a:t>
                      </a:r>
                    </a:p>
                  </a:txBody>
                  <a:tcPr marL="0" marR="0" marT="0" marB="0" anchor="ctr" anchorCtr="1" horzOverflow="overflow">
                    <a:lnL>
                      <a:noFill/>
                    </a:lnL>
                    <a:lnR>
                      <a:noFill/>
                    </a:lnR>
                    <a:lnT>
                      <a:noFill/>
                    </a:lnT>
                    <a:lnB>
                      <a:noFill/>
                    </a:lnB>
                    <a:lnTlToBr>
                      <a:noFill/>
                    </a:lnTlToBr>
                    <a:lnBlToTr>
                      <a:noFill/>
                    </a:lnBlToTr>
                    <a:solidFill>
                      <a:schemeClr val="accent2">
                        <a:lumMod val="20000"/>
                        <a:lumOff val="80000"/>
                      </a:schemeClr>
                    </a:solidFill>
                  </a:tcPr>
                </a:tc>
                <a:tc>
                  <a:txBody>
                    <a:bodyPr/>
                    <a:lstStyle/>
                    <a:p>
                      <a:pPr marL="0" marR="0" lvl="0" indent="0" algn="ctr" defTabSz="457200" rtl="0" eaLnBrk="0" fontAlgn="base" latinLnBrk="0" hangingPunct="0">
                        <a:lnSpc>
                          <a:spcPct val="87000"/>
                        </a:lnSpc>
                        <a:spcBef>
                          <a:spcPct val="0"/>
                        </a:spcBef>
                        <a:spcAft>
                          <a:spcPct val="0"/>
                        </a:spcAft>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600" b="1" i="0" u="none" strike="noStrike" cap="none" normalizeH="0" baseline="0" dirty="0" smtClean="0">
                          <a:ln>
                            <a:noFill/>
                          </a:ln>
                          <a:solidFill>
                            <a:srgbClr val="000000"/>
                          </a:solidFill>
                          <a:effectLst/>
                          <a:latin typeface="Arial" pitchFamily="34" charset="0"/>
                          <a:ea typeface="MS PGothic" pitchFamily="34" charset="-128"/>
                          <a:cs typeface="Lucida Sans Unicode" pitchFamily="34" charset="0"/>
                        </a:rPr>
                        <a:t>3,331</a:t>
                      </a:r>
                    </a:p>
                  </a:txBody>
                  <a:tcPr marL="0" marR="0" marT="0" marB="0" anchor="ctr" anchorCtr="1" horzOverflow="overflow">
                    <a:lnL>
                      <a:noFill/>
                    </a:lnL>
                    <a:lnR>
                      <a:noFill/>
                    </a:lnR>
                    <a:lnT>
                      <a:noFill/>
                    </a:lnT>
                    <a:lnB>
                      <a:noFill/>
                    </a:lnB>
                    <a:lnTlToBr>
                      <a:noFill/>
                    </a:lnTlToBr>
                    <a:lnBlToTr>
                      <a:noFill/>
                    </a:lnBlToTr>
                    <a:solidFill>
                      <a:schemeClr val="accent2">
                        <a:lumMod val="20000"/>
                        <a:lumOff val="80000"/>
                      </a:schemeClr>
                    </a:solidFill>
                  </a:tcPr>
                </a:tc>
              </a:tr>
              <a:tr h="460375">
                <a:tc gridSpan="2">
                  <a:txBody>
                    <a:bodyPr/>
                    <a:lstStyle/>
                    <a:p>
                      <a:pPr marL="0" marR="0" lvl="0" indent="0" algn="ctr" defTabSz="457200" rtl="0" eaLnBrk="0" fontAlgn="base" latinLnBrk="0" hangingPunct="0">
                        <a:lnSpc>
                          <a:spcPct val="87000"/>
                        </a:lnSpc>
                        <a:spcBef>
                          <a:spcPct val="0"/>
                        </a:spcBef>
                        <a:spcAft>
                          <a:spcPct val="0"/>
                        </a:spcAft>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600" b="1" i="0" u="none" strike="noStrike" cap="none" normalizeH="0" baseline="0" smtClean="0">
                          <a:ln>
                            <a:noFill/>
                          </a:ln>
                          <a:solidFill>
                            <a:srgbClr val="000000"/>
                          </a:solidFill>
                          <a:effectLst/>
                          <a:latin typeface="Arial" pitchFamily="34" charset="0"/>
                          <a:ea typeface="MS PGothic" pitchFamily="34" charset="-128"/>
                          <a:cs typeface="Lucida Sans Unicode" pitchFamily="34" charset="0"/>
                        </a:rPr>
                        <a:t>Avg ft per stg</a:t>
                      </a:r>
                    </a:p>
                  </a:txBody>
                  <a:tcPr marL="0" marR="0" marT="0" marB="0" anchor="ctr" anchorCtr="1" horzOverflow="overflow">
                    <a:lnL>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
                          <a:srgbClr val="000000"/>
                        </a:buClr>
                        <a:buSzPct val="100000"/>
                        <a:buFont typeface="Times New Roman" pitchFamily="18" charset="0"/>
                        <a:buNone/>
                        <a:tabLst/>
                      </a:pPr>
                      <a:endParaRPr kumimoji="0" lang="en-US" sz="1600" b="0" i="0" u="none" strike="noStrike" cap="none" normalizeH="0" baseline="0" smtClean="0">
                        <a:ln>
                          <a:noFill/>
                        </a:ln>
                        <a:solidFill>
                          <a:schemeClr val="bg1"/>
                        </a:solidFill>
                        <a:effectLst/>
                        <a:latin typeface="Arial" pitchFamily="34" charset="0"/>
                        <a:ea typeface="MS PGothic" pitchFamily="34" charset="-128"/>
                        <a:cs typeface="Lucida Sans Unicode" pitchFamily="34" charset="0"/>
                      </a:endParaRPr>
                    </a:p>
                  </a:txBody>
                  <a:tcPr marL="0" marR="0" marT="0" marB="0" anchor="ctr" anchorCtr="1" horzOverflow="overflow">
                    <a:lnL>
                      <a:noFill/>
                    </a:lnL>
                    <a:lnR>
                      <a:noFill/>
                    </a:lnR>
                    <a:lnT>
                      <a:noFill/>
                    </a:lnT>
                    <a:lnB>
                      <a:noFill/>
                    </a:lnB>
                    <a:lnTlToBr>
                      <a:noFill/>
                    </a:lnTlToBr>
                    <a:lnBlToTr>
                      <a:noFill/>
                    </a:lnBlToTr>
                    <a:noFill/>
                  </a:tcPr>
                </a:tc>
                <a:tc>
                  <a:txBody>
                    <a:bodyPr/>
                    <a:lstStyle/>
                    <a:p>
                      <a:pPr marL="0" marR="0" lvl="0" indent="0" algn="ctr" defTabSz="457200" rtl="0" eaLnBrk="0" fontAlgn="base" latinLnBrk="0" hangingPunct="0">
                        <a:lnSpc>
                          <a:spcPct val="87000"/>
                        </a:lnSpc>
                        <a:spcBef>
                          <a:spcPct val="0"/>
                        </a:spcBef>
                        <a:spcAft>
                          <a:spcPct val="0"/>
                        </a:spcAft>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600" b="1" i="0" u="none" strike="noStrike" cap="none" normalizeH="0" baseline="0" smtClean="0">
                          <a:ln>
                            <a:noFill/>
                          </a:ln>
                          <a:solidFill>
                            <a:srgbClr val="000000"/>
                          </a:solidFill>
                          <a:effectLst/>
                          <a:latin typeface="Arial" pitchFamily="34" charset="0"/>
                          <a:ea typeface="MS PGothic" pitchFamily="34" charset="-128"/>
                          <a:cs typeface="Lucida Sans Unicode" pitchFamily="34" charset="0"/>
                        </a:rPr>
                        <a:t>550</a:t>
                      </a:r>
                    </a:p>
                  </a:txBody>
                  <a:tcPr marL="0" marR="0" marT="0" marB="0" anchor="ctr" anchorCtr="1" horzOverflow="overflow">
                    <a:lnL>
                      <a:noFill/>
                    </a:lnL>
                    <a:lnR>
                      <a:noFill/>
                    </a:lnR>
                    <a:lnT>
                      <a:noFill/>
                    </a:lnT>
                    <a:lnB>
                      <a:noFill/>
                    </a:lnB>
                    <a:lnTlToBr>
                      <a:noFill/>
                    </a:lnTlToBr>
                    <a:lnBlToTr>
                      <a:noFill/>
                    </a:lnBlToTr>
                    <a:noFill/>
                  </a:tcPr>
                </a:tc>
                <a:tc>
                  <a:txBody>
                    <a:bodyPr/>
                    <a:lstStyle/>
                    <a:p>
                      <a:pPr marL="0" marR="0" lvl="0" indent="0" algn="ctr" defTabSz="457200" rtl="0" eaLnBrk="0" fontAlgn="base" latinLnBrk="0" hangingPunct="0">
                        <a:lnSpc>
                          <a:spcPct val="87000"/>
                        </a:lnSpc>
                        <a:spcBef>
                          <a:spcPct val="0"/>
                        </a:spcBef>
                        <a:spcAft>
                          <a:spcPct val="0"/>
                        </a:spcAft>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600" b="1" i="0" u="none" strike="noStrike" cap="none" normalizeH="0" baseline="0" smtClean="0">
                          <a:ln>
                            <a:noFill/>
                          </a:ln>
                          <a:solidFill>
                            <a:srgbClr val="000000"/>
                          </a:solidFill>
                          <a:effectLst/>
                          <a:latin typeface="Arial" pitchFamily="34" charset="0"/>
                          <a:ea typeface="MS PGothic" pitchFamily="34" charset="-128"/>
                          <a:cs typeface="Lucida Sans Unicode" pitchFamily="34" charset="0"/>
                        </a:rPr>
                        <a:t>450</a:t>
                      </a:r>
                    </a:p>
                  </a:txBody>
                  <a:tcPr marL="0" marR="0" marT="0" marB="0" anchor="ctr" anchorCtr="1" horzOverflow="overflow">
                    <a:lnL>
                      <a:noFill/>
                    </a:lnL>
                    <a:lnR>
                      <a:noFill/>
                    </a:lnR>
                    <a:lnT>
                      <a:noFill/>
                    </a:lnT>
                    <a:lnB>
                      <a:noFill/>
                    </a:lnB>
                    <a:lnTlToBr>
                      <a:noFill/>
                    </a:lnTlToBr>
                    <a:lnBlToTr>
                      <a:noFill/>
                    </a:lnBlToTr>
                    <a:noFill/>
                  </a:tcPr>
                </a:tc>
                <a:tc>
                  <a:txBody>
                    <a:bodyPr/>
                    <a:lstStyle/>
                    <a:p>
                      <a:pPr marL="0" marR="0" lvl="0" indent="0" algn="ctr" defTabSz="457200" rtl="0" eaLnBrk="0" fontAlgn="base" latinLnBrk="0" hangingPunct="0">
                        <a:lnSpc>
                          <a:spcPct val="87000"/>
                        </a:lnSpc>
                        <a:spcBef>
                          <a:spcPct val="0"/>
                        </a:spcBef>
                        <a:spcAft>
                          <a:spcPct val="0"/>
                        </a:spcAft>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600" b="1" i="0" u="none" strike="noStrike" cap="none" normalizeH="0" baseline="0" dirty="0" smtClean="0">
                          <a:ln>
                            <a:noFill/>
                          </a:ln>
                          <a:solidFill>
                            <a:srgbClr val="000000"/>
                          </a:solidFill>
                          <a:effectLst/>
                          <a:latin typeface="Arial" pitchFamily="34" charset="0"/>
                          <a:ea typeface="MS PGothic" pitchFamily="34" charset="-128"/>
                          <a:cs typeface="Lucida Sans Unicode" pitchFamily="34" charset="0"/>
                        </a:rPr>
                        <a:t>270</a:t>
                      </a:r>
                    </a:p>
                  </a:txBody>
                  <a:tcPr marL="0" marR="0" marT="0" marB="0" anchor="ctr" anchorCtr="1" horzOverflow="overflow">
                    <a:lnL>
                      <a:noFill/>
                    </a:lnL>
                    <a:lnR>
                      <a:noFill/>
                    </a:lnR>
                    <a:lnT>
                      <a:noFill/>
                    </a:lnT>
                    <a:lnB>
                      <a:noFill/>
                    </a:lnB>
                    <a:lnTlToBr>
                      <a:noFill/>
                    </a:lnTlToBr>
                    <a:lnBlToTr>
                      <a:noFill/>
                    </a:lnBlToTr>
                    <a:noFill/>
                  </a:tcPr>
                </a:tc>
                <a:tc>
                  <a:txBody>
                    <a:bodyPr/>
                    <a:lstStyle/>
                    <a:p>
                      <a:pPr marL="0" marR="0" lvl="0" indent="0" algn="ctr" defTabSz="457200" rtl="0" eaLnBrk="0" fontAlgn="base" latinLnBrk="0" hangingPunct="0">
                        <a:lnSpc>
                          <a:spcPct val="87000"/>
                        </a:lnSpc>
                        <a:spcBef>
                          <a:spcPct val="0"/>
                        </a:spcBef>
                        <a:spcAft>
                          <a:spcPct val="0"/>
                        </a:spcAft>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600" b="1" i="0" u="none" strike="noStrike" cap="none" normalizeH="0" baseline="0" smtClean="0">
                          <a:ln>
                            <a:noFill/>
                          </a:ln>
                          <a:solidFill>
                            <a:srgbClr val="000000"/>
                          </a:solidFill>
                          <a:effectLst/>
                          <a:latin typeface="Arial" pitchFamily="34" charset="0"/>
                          <a:ea typeface="MS PGothic" pitchFamily="34" charset="-128"/>
                          <a:cs typeface="Lucida Sans Unicode" pitchFamily="34" charset="0"/>
                        </a:rPr>
                        <a:t>325</a:t>
                      </a:r>
                    </a:p>
                  </a:txBody>
                  <a:tcPr marL="0" marR="0" marT="0" marB="0" anchor="ctr" anchorCtr="1" horzOverflow="overflow">
                    <a:lnL>
                      <a:noFill/>
                    </a:lnL>
                    <a:lnR>
                      <a:noFill/>
                    </a:lnR>
                    <a:lnT>
                      <a:noFill/>
                    </a:lnT>
                    <a:lnB>
                      <a:noFill/>
                    </a:lnB>
                    <a:lnTlToBr>
                      <a:noFill/>
                    </a:lnTlToBr>
                    <a:lnBlToTr>
                      <a:noFill/>
                    </a:lnBlToTr>
                    <a:noFill/>
                  </a:tcPr>
                </a:tc>
                <a:tc>
                  <a:txBody>
                    <a:bodyPr/>
                    <a:lstStyle/>
                    <a:p>
                      <a:pPr marL="0" marR="0" lvl="0" indent="0" algn="ctr" defTabSz="457200" rtl="0" eaLnBrk="0" fontAlgn="base" latinLnBrk="0" hangingPunct="0">
                        <a:lnSpc>
                          <a:spcPct val="87000"/>
                        </a:lnSpc>
                        <a:spcBef>
                          <a:spcPct val="0"/>
                        </a:spcBef>
                        <a:spcAft>
                          <a:spcPct val="0"/>
                        </a:spcAft>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600" b="1" i="0" u="none" strike="noStrike" cap="none" normalizeH="0" baseline="0" smtClean="0">
                          <a:ln>
                            <a:noFill/>
                          </a:ln>
                          <a:solidFill>
                            <a:srgbClr val="000000"/>
                          </a:solidFill>
                          <a:effectLst/>
                          <a:latin typeface="Arial" pitchFamily="34" charset="0"/>
                          <a:ea typeface="MS PGothic" pitchFamily="34" charset="-128"/>
                          <a:cs typeface="Lucida Sans Unicode" pitchFamily="34" charset="0"/>
                        </a:rPr>
                        <a:t>275</a:t>
                      </a:r>
                    </a:p>
                  </a:txBody>
                  <a:tcPr marL="0" marR="0" marT="0" marB="0" anchor="ctr" anchorCtr="1" horzOverflow="overflow">
                    <a:lnL>
                      <a:noFill/>
                    </a:lnL>
                    <a:lnR>
                      <a:noFill/>
                    </a:lnR>
                    <a:lnT>
                      <a:noFill/>
                    </a:lnT>
                    <a:lnB>
                      <a:noFill/>
                    </a:lnB>
                    <a:lnTlToBr>
                      <a:noFill/>
                    </a:lnTlToBr>
                    <a:lnBlToTr>
                      <a:noFill/>
                    </a:lnBlToTr>
                    <a:noFill/>
                  </a:tcPr>
                </a:tc>
              </a:tr>
              <a:tr h="460375">
                <a:tc gridSpan="2">
                  <a:txBody>
                    <a:bodyPr/>
                    <a:lstStyle/>
                    <a:p>
                      <a:pPr marL="0" marR="0" lvl="0" indent="0" algn="ctr" defTabSz="457200" rtl="0" eaLnBrk="0" fontAlgn="base" latinLnBrk="0" hangingPunct="0">
                        <a:lnSpc>
                          <a:spcPct val="87000"/>
                        </a:lnSpc>
                        <a:spcBef>
                          <a:spcPct val="0"/>
                        </a:spcBef>
                        <a:spcAft>
                          <a:spcPct val="0"/>
                        </a:spcAft>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600" b="1" i="0" u="none" strike="noStrike" cap="none" normalizeH="0" baseline="0" dirty="0" err="1" smtClean="0">
                          <a:ln>
                            <a:noFill/>
                          </a:ln>
                          <a:solidFill>
                            <a:srgbClr val="000000"/>
                          </a:solidFill>
                          <a:effectLst/>
                          <a:latin typeface="Arial" pitchFamily="34" charset="0"/>
                          <a:ea typeface="MS PGothic" pitchFamily="34" charset="-128"/>
                          <a:cs typeface="Lucida Sans Unicode" pitchFamily="34" charset="0"/>
                        </a:rPr>
                        <a:t>Avg</a:t>
                      </a:r>
                      <a:r>
                        <a:rPr kumimoji="0" lang="en-US" sz="1600" b="1" i="0" u="none" strike="noStrike" cap="none" normalizeH="0" baseline="0" dirty="0" smtClean="0">
                          <a:ln>
                            <a:noFill/>
                          </a:ln>
                          <a:solidFill>
                            <a:srgbClr val="000000"/>
                          </a:solidFill>
                          <a:effectLst/>
                          <a:latin typeface="Arial" pitchFamily="34" charset="0"/>
                          <a:ea typeface="MS PGothic" pitchFamily="34" charset="-128"/>
                          <a:cs typeface="Lucida Sans Unicode" pitchFamily="34" charset="0"/>
                        </a:rPr>
                        <a:t> BHP psi</a:t>
                      </a:r>
                    </a:p>
                  </a:txBody>
                  <a:tcPr marL="0" marR="0" marT="0" marB="0" anchor="ctr" anchorCtr="1" horzOverflow="overflow">
                    <a:lnL>
                      <a:noFill/>
                    </a:lnL>
                    <a:lnR>
                      <a:noFill/>
                    </a:lnR>
                    <a:lnT>
                      <a:noFill/>
                    </a:lnT>
                    <a:lnB>
                      <a:noFill/>
                    </a:lnB>
                    <a:lnTlToBr>
                      <a:noFill/>
                    </a:lnTlToBr>
                    <a:lnBlToTr>
                      <a:noFill/>
                    </a:lnBlToTr>
                    <a:solidFill>
                      <a:schemeClr val="accent2">
                        <a:lumMod val="20000"/>
                        <a:lumOff val="80000"/>
                      </a:schemeClr>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
                          <a:srgbClr val="000000"/>
                        </a:buClr>
                        <a:buSzPct val="100000"/>
                        <a:buFont typeface="Times New Roman" pitchFamily="18" charset="0"/>
                        <a:buNone/>
                        <a:tabLst/>
                      </a:pPr>
                      <a:endParaRPr kumimoji="0" lang="en-US" sz="1600" b="0" i="0" u="none" strike="noStrike" cap="none" normalizeH="0" baseline="0" dirty="0" smtClean="0">
                        <a:ln>
                          <a:noFill/>
                        </a:ln>
                        <a:solidFill>
                          <a:schemeClr val="bg1"/>
                        </a:solidFill>
                        <a:effectLst/>
                        <a:latin typeface="Arial" pitchFamily="34" charset="0"/>
                        <a:ea typeface="MS PGothic" pitchFamily="34" charset="-128"/>
                        <a:cs typeface="Lucida Sans Unicode" pitchFamily="34" charset="0"/>
                      </a:endParaRPr>
                    </a:p>
                  </a:txBody>
                  <a:tcPr marL="0" marR="0" marT="0" marB="0" anchor="ctr" anchorCtr="1" horzOverflow="overflow">
                    <a:lnL>
                      <a:noFill/>
                    </a:lnL>
                    <a:lnR>
                      <a:noFill/>
                    </a:lnR>
                    <a:lnT>
                      <a:noFill/>
                    </a:lnT>
                    <a:lnB>
                      <a:noFill/>
                    </a:lnB>
                    <a:lnTlToBr>
                      <a:noFill/>
                    </a:lnTlToBr>
                    <a:lnBlToTr>
                      <a:noFill/>
                    </a:lnBlToTr>
                    <a:solidFill>
                      <a:schemeClr val="accent2">
                        <a:lumMod val="20000"/>
                        <a:lumOff val="80000"/>
                      </a:schemeClr>
                    </a:solidFill>
                  </a:tcPr>
                </a:tc>
                <a:tc>
                  <a:txBody>
                    <a:bodyPr/>
                    <a:lstStyle/>
                    <a:p>
                      <a:pPr marL="0" marR="0" lvl="0" indent="0" algn="ctr" defTabSz="457200" rtl="0" eaLnBrk="0" fontAlgn="base" latinLnBrk="0" hangingPunct="0">
                        <a:lnSpc>
                          <a:spcPct val="87000"/>
                        </a:lnSpc>
                        <a:spcBef>
                          <a:spcPct val="0"/>
                        </a:spcBef>
                        <a:spcAft>
                          <a:spcPct val="0"/>
                        </a:spcAft>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600" b="1" i="0" u="none" strike="noStrike" cap="none" normalizeH="0" baseline="0" dirty="0" smtClean="0">
                          <a:ln>
                            <a:noFill/>
                          </a:ln>
                          <a:solidFill>
                            <a:srgbClr val="000000"/>
                          </a:solidFill>
                          <a:effectLst/>
                          <a:latin typeface="Arial" pitchFamily="34" charset="0"/>
                          <a:ea typeface="MS PGothic" pitchFamily="34" charset="-128"/>
                          <a:cs typeface="Lucida Sans Unicode" pitchFamily="34" charset="0"/>
                        </a:rPr>
                        <a:t>5,310</a:t>
                      </a:r>
                    </a:p>
                  </a:txBody>
                  <a:tcPr marL="0" marR="0" marT="0" marB="0" anchor="ctr" anchorCtr="1" horzOverflow="overflow">
                    <a:lnL>
                      <a:noFill/>
                    </a:lnL>
                    <a:lnR>
                      <a:noFill/>
                    </a:lnR>
                    <a:lnT>
                      <a:noFill/>
                    </a:lnT>
                    <a:lnB>
                      <a:noFill/>
                    </a:lnB>
                    <a:lnTlToBr>
                      <a:noFill/>
                    </a:lnTlToBr>
                    <a:lnBlToTr>
                      <a:noFill/>
                    </a:lnBlToTr>
                    <a:solidFill>
                      <a:schemeClr val="accent2">
                        <a:lumMod val="20000"/>
                        <a:lumOff val="80000"/>
                      </a:schemeClr>
                    </a:solidFill>
                  </a:tcPr>
                </a:tc>
                <a:tc>
                  <a:txBody>
                    <a:bodyPr/>
                    <a:lstStyle/>
                    <a:p>
                      <a:pPr marL="0" marR="0" lvl="0" indent="0" algn="ctr" defTabSz="457200" rtl="0" eaLnBrk="0" fontAlgn="base" latinLnBrk="0" hangingPunct="0">
                        <a:lnSpc>
                          <a:spcPct val="87000"/>
                        </a:lnSpc>
                        <a:spcBef>
                          <a:spcPct val="0"/>
                        </a:spcBef>
                        <a:spcAft>
                          <a:spcPct val="0"/>
                        </a:spcAft>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600" b="1" i="0" u="none" strike="noStrike" cap="none" normalizeH="0" baseline="0" dirty="0" smtClean="0">
                          <a:ln>
                            <a:noFill/>
                          </a:ln>
                          <a:solidFill>
                            <a:srgbClr val="000000"/>
                          </a:solidFill>
                          <a:effectLst/>
                          <a:latin typeface="Arial" pitchFamily="34" charset="0"/>
                          <a:ea typeface="MS PGothic" pitchFamily="34" charset="-128"/>
                          <a:cs typeface="Lucida Sans Unicode" pitchFamily="34" charset="0"/>
                        </a:rPr>
                        <a:t>4,213</a:t>
                      </a:r>
                    </a:p>
                  </a:txBody>
                  <a:tcPr marL="0" marR="0" marT="0" marB="0" anchor="ctr" anchorCtr="1" horzOverflow="overflow">
                    <a:lnL>
                      <a:noFill/>
                    </a:lnL>
                    <a:lnR>
                      <a:noFill/>
                    </a:lnR>
                    <a:lnT>
                      <a:noFill/>
                    </a:lnT>
                    <a:lnB>
                      <a:noFill/>
                    </a:lnB>
                    <a:lnTlToBr>
                      <a:noFill/>
                    </a:lnTlToBr>
                    <a:lnBlToTr>
                      <a:noFill/>
                    </a:lnBlToTr>
                    <a:solidFill>
                      <a:schemeClr val="accent2">
                        <a:lumMod val="20000"/>
                        <a:lumOff val="80000"/>
                      </a:schemeClr>
                    </a:solidFill>
                  </a:tcPr>
                </a:tc>
                <a:tc>
                  <a:txBody>
                    <a:bodyPr/>
                    <a:lstStyle/>
                    <a:p>
                      <a:pPr marL="0" marR="0" lvl="0" indent="0" algn="ctr" defTabSz="457200" rtl="0" eaLnBrk="0" fontAlgn="base" latinLnBrk="0" hangingPunct="0">
                        <a:lnSpc>
                          <a:spcPct val="87000"/>
                        </a:lnSpc>
                        <a:spcBef>
                          <a:spcPct val="0"/>
                        </a:spcBef>
                        <a:spcAft>
                          <a:spcPct val="0"/>
                        </a:spcAft>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600" b="1" i="0" u="none" strike="noStrike" cap="none" normalizeH="0" baseline="0" dirty="0" smtClean="0">
                          <a:ln>
                            <a:noFill/>
                          </a:ln>
                          <a:solidFill>
                            <a:srgbClr val="000000"/>
                          </a:solidFill>
                          <a:effectLst/>
                          <a:latin typeface="Arial" pitchFamily="34" charset="0"/>
                          <a:ea typeface="MS PGothic" pitchFamily="34" charset="-128"/>
                          <a:cs typeface="Lucida Sans Unicode" pitchFamily="34" charset="0"/>
                        </a:rPr>
                        <a:t>7,550</a:t>
                      </a:r>
                    </a:p>
                  </a:txBody>
                  <a:tcPr marL="0" marR="0" marT="0" marB="0" anchor="ctr" anchorCtr="1" horzOverflow="overflow">
                    <a:lnL>
                      <a:noFill/>
                    </a:lnL>
                    <a:lnR>
                      <a:noFill/>
                    </a:lnR>
                    <a:lnT>
                      <a:noFill/>
                    </a:lnT>
                    <a:lnB>
                      <a:noFill/>
                    </a:lnB>
                    <a:lnTlToBr>
                      <a:noFill/>
                    </a:lnTlToBr>
                    <a:lnBlToTr>
                      <a:noFill/>
                    </a:lnBlToTr>
                    <a:solidFill>
                      <a:schemeClr val="accent2">
                        <a:lumMod val="20000"/>
                        <a:lumOff val="80000"/>
                      </a:schemeClr>
                    </a:solidFill>
                  </a:tcPr>
                </a:tc>
                <a:tc>
                  <a:txBody>
                    <a:bodyPr/>
                    <a:lstStyle/>
                    <a:p>
                      <a:pPr marL="0" marR="0" lvl="0" indent="0" algn="ctr" defTabSz="457200" rtl="0" eaLnBrk="0" fontAlgn="base" latinLnBrk="0" hangingPunct="0">
                        <a:lnSpc>
                          <a:spcPct val="87000"/>
                        </a:lnSpc>
                        <a:spcBef>
                          <a:spcPct val="0"/>
                        </a:spcBef>
                        <a:spcAft>
                          <a:spcPct val="0"/>
                        </a:spcAft>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600" b="1" i="0" u="none" strike="noStrike" cap="none" normalizeH="0" baseline="0" dirty="0" smtClean="0">
                          <a:ln>
                            <a:noFill/>
                          </a:ln>
                          <a:solidFill>
                            <a:srgbClr val="000000"/>
                          </a:solidFill>
                          <a:effectLst/>
                          <a:latin typeface="Arial" pitchFamily="34" charset="0"/>
                          <a:ea typeface="MS PGothic" pitchFamily="34" charset="-128"/>
                          <a:cs typeface="Lucida Sans Unicode" pitchFamily="34" charset="0"/>
                        </a:rPr>
                        <a:t>10,870</a:t>
                      </a:r>
                    </a:p>
                  </a:txBody>
                  <a:tcPr marL="0" marR="0" marT="0" marB="0" anchor="ctr" anchorCtr="1" horzOverflow="overflow">
                    <a:lnL>
                      <a:noFill/>
                    </a:lnL>
                    <a:lnR>
                      <a:noFill/>
                    </a:lnR>
                    <a:lnT>
                      <a:noFill/>
                    </a:lnT>
                    <a:lnB>
                      <a:noFill/>
                    </a:lnB>
                    <a:lnTlToBr>
                      <a:noFill/>
                    </a:lnTlToBr>
                    <a:lnBlToTr>
                      <a:noFill/>
                    </a:lnBlToTr>
                    <a:solidFill>
                      <a:schemeClr val="accent2">
                        <a:lumMod val="20000"/>
                        <a:lumOff val="80000"/>
                      </a:schemeClr>
                    </a:solidFill>
                  </a:tcPr>
                </a:tc>
                <a:tc>
                  <a:txBody>
                    <a:bodyPr/>
                    <a:lstStyle/>
                    <a:p>
                      <a:pPr marL="0" marR="0" lvl="0" indent="0" algn="ctr" defTabSz="457200" rtl="0" eaLnBrk="0" fontAlgn="base" latinLnBrk="0" hangingPunct="0">
                        <a:lnSpc>
                          <a:spcPct val="87000"/>
                        </a:lnSpc>
                        <a:spcBef>
                          <a:spcPct val="0"/>
                        </a:spcBef>
                        <a:spcAft>
                          <a:spcPct val="0"/>
                        </a:spcAft>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600" b="1" i="0" u="none" strike="noStrike" cap="none" normalizeH="0" baseline="0" dirty="0" smtClean="0">
                          <a:ln>
                            <a:noFill/>
                          </a:ln>
                          <a:solidFill>
                            <a:srgbClr val="000000"/>
                          </a:solidFill>
                          <a:effectLst/>
                          <a:latin typeface="Arial" pitchFamily="34" charset="0"/>
                          <a:ea typeface="MS PGothic" pitchFamily="34" charset="-128"/>
                          <a:cs typeface="Lucida Sans Unicode" pitchFamily="34" charset="0"/>
                        </a:rPr>
                        <a:t>7,650</a:t>
                      </a:r>
                    </a:p>
                  </a:txBody>
                  <a:tcPr marL="0" marR="0" marT="0" marB="0" anchor="ctr" anchorCtr="1" horzOverflow="overflow">
                    <a:lnL>
                      <a:noFill/>
                    </a:lnL>
                    <a:lnR>
                      <a:noFill/>
                    </a:lnR>
                    <a:lnT>
                      <a:noFill/>
                    </a:lnT>
                    <a:lnB>
                      <a:noFill/>
                    </a:lnB>
                    <a:lnTlToBr>
                      <a:noFill/>
                    </a:lnTlToBr>
                    <a:lnBlToTr>
                      <a:noFill/>
                    </a:lnBlToTr>
                    <a:solidFill>
                      <a:schemeClr val="accent2">
                        <a:lumMod val="20000"/>
                        <a:lumOff val="80000"/>
                      </a:schemeClr>
                    </a:solidFill>
                  </a:tcPr>
                </a:tc>
              </a:tr>
              <a:tr h="460375">
                <a:tc gridSpan="2">
                  <a:txBody>
                    <a:bodyPr/>
                    <a:lstStyle/>
                    <a:p>
                      <a:pPr marL="0" marR="0" lvl="0" indent="0" algn="ctr" defTabSz="457200" rtl="0" eaLnBrk="0" fontAlgn="base" latinLnBrk="0" hangingPunct="0">
                        <a:lnSpc>
                          <a:spcPct val="87000"/>
                        </a:lnSpc>
                        <a:spcBef>
                          <a:spcPct val="0"/>
                        </a:spcBef>
                        <a:spcAft>
                          <a:spcPct val="0"/>
                        </a:spcAft>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600" b="1" i="0" u="none" strike="noStrike" cap="none" normalizeH="0" baseline="0" smtClean="0">
                          <a:ln>
                            <a:noFill/>
                          </a:ln>
                          <a:solidFill>
                            <a:srgbClr val="000000"/>
                          </a:solidFill>
                          <a:effectLst/>
                          <a:latin typeface="Arial" pitchFamily="34" charset="0"/>
                          <a:ea typeface="MS PGothic" pitchFamily="34" charset="-128"/>
                          <a:cs typeface="Lucida Sans Unicode" pitchFamily="34" charset="0"/>
                        </a:rPr>
                        <a:t>Avg rate BPM</a:t>
                      </a:r>
                    </a:p>
                  </a:txBody>
                  <a:tcPr marL="0" marR="0" marT="0" marB="0" anchor="ctr" anchorCtr="1" horzOverflow="overflow">
                    <a:lnL>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
                          <a:srgbClr val="000000"/>
                        </a:buClr>
                        <a:buSzPct val="100000"/>
                        <a:buFont typeface="Times New Roman" pitchFamily="18" charset="0"/>
                        <a:buNone/>
                        <a:tabLst/>
                      </a:pPr>
                      <a:endParaRPr kumimoji="0" lang="en-US" sz="1600" b="0" i="0" u="none" strike="noStrike" cap="none" normalizeH="0" baseline="0" smtClean="0">
                        <a:ln>
                          <a:noFill/>
                        </a:ln>
                        <a:solidFill>
                          <a:schemeClr val="bg1"/>
                        </a:solidFill>
                        <a:effectLst/>
                        <a:latin typeface="Arial" pitchFamily="34" charset="0"/>
                        <a:ea typeface="MS PGothic" pitchFamily="34" charset="-128"/>
                        <a:cs typeface="Lucida Sans Unicode" pitchFamily="34" charset="0"/>
                      </a:endParaRPr>
                    </a:p>
                  </a:txBody>
                  <a:tcPr marL="0" marR="0" marT="0" marB="0" anchor="ctr" anchorCtr="1" horzOverflow="overflow">
                    <a:lnL>
                      <a:noFill/>
                    </a:lnL>
                    <a:lnR>
                      <a:noFill/>
                    </a:lnR>
                    <a:lnT>
                      <a:noFill/>
                    </a:lnT>
                    <a:lnB>
                      <a:noFill/>
                    </a:lnB>
                    <a:lnTlToBr>
                      <a:noFill/>
                    </a:lnTlToBr>
                    <a:lnBlToTr>
                      <a:noFill/>
                    </a:lnBlToTr>
                    <a:noFill/>
                  </a:tcPr>
                </a:tc>
                <a:tc>
                  <a:txBody>
                    <a:bodyPr/>
                    <a:lstStyle/>
                    <a:p>
                      <a:pPr marL="0" marR="0" lvl="0" indent="0" algn="ctr" defTabSz="457200" rtl="0" eaLnBrk="0" fontAlgn="base" latinLnBrk="0" hangingPunct="0">
                        <a:lnSpc>
                          <a:spcPct val="87000"/>
                        </a:lnSpc>
                        <a:spcBef>
                          <a:spcPct val="0"/>
                        </a:spcBef>
                        <a:spcAft>
                          <a:spcPct val="0"/>
                        </a:spcAft>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600" b="1" i="0" u="none" strike="noStrike" cap="none" normalizeH="0" baseline="0" smtClean="0">
                          <a:ln>
                            <a:noFill/>
                          </a:ln>
                          <a:solidFill>
                            <a:srgbClr val="000000"/>
                          </a:solidFill>
                          <a:effectLst/>
                          <a:latin typeface="Arial" pitchFamily="34" charset="0"/>
                          <a:ea typeface="MS PGothic" pitchFamily="34" charset="-128"/>
                          <a:cs typeface="Lucida Sans Unicode" pitchFamily="34" charset="0"/>
                        </a:rPr>
                        <a:t>24.8</a:t>
                      </a:r>
                    </a:p>
                  </a:txBody>
                  <a:tcPr marL="0" marR="0" marT="0" marB="0" anchor="ctr" anchorCtr="1" horzOverflow="overflow">
                    <a:lnL>
                      <a:noFill/>
                    </a:lnL>
                    <a:lnR>
                      <a:noFill/>
                    </a:lnR>
                    <a:lnT>
                      <a:noFill/>
                    </a:lnT>
                    <a:lnB>
                      <a:noFill/>
                    </a:lnB>
                    <a:lnTlToBr>
                      <a:noFill/>
                    </a:lnTlToBr>
                    <a:lnBlToTr>
                      <a:noFill/>
                    </a:lnBlToTr>
                    <a:noFill/>
                  </a:tcPr>
                </a:tc>
                <a:tc>
                  <a:txBody>
                    <a:bodyPr/>
                    <a:lstStyle/>
                    <a:p>
                      <a:pPr marL="0" marR="0" lvl="0" indent="0" algn="ctr" defTabSz="457200" rtl="0" eaLnBrk="0" fontAlgn="base" latinLnBrk="0" hangingPunct="0">
                        <a:lnSpc>
                          <a:spcPct val="87000"/>
                        </a:lnSpc>
                        <a:spcBef>
                          <a:spcPct val="0"/>
                        </a:spcBef>
                        <a:spcAft>
                          <a:spcPct val="0"/>
                        </a:spcAft>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600" b="1" i="0" u="none" strike="noStrike" cap="none" normalizeH="0" baseline="0" smtClean="0">
                          <a:ln>
                            <a:noFill/>
                          </a:ln>
                          <a:solidFill>
                            <a:srgbClr val="000000"/>
                          </a:solidFill>
                          <a:effectLst/>
                          <a:latin typeface="Arial" pitchFamily="34" charset="0"/>
                          <a:ea typeface="MS PGothic" pitchFamily="34" charset="-128"/>
                          <a:cs typeface="Lucida Sans Unicode" pitchFamily="34" charset="0"/>
                        </a:rPr>
                        <a:t>73.3</a:t>
                      </a:r>
                    </a:p>
                  </a:txBody>
                  <a:tcPr marL="0" marR="0" marT="0" marB="0" anchor="ctr" anchorCtr="1" horzOverflow="overflow">
                    <a:lnL>
                      <a:noFill/>
                    </a:lnL>
                    <a:lnR>
                      <a:noFill/>
                    </a:lnR>
                    <a:lnT>
                      <a:noFill/>
                    </a:lnT>
                    <a:lnB>
                      <a:noFill/>
                    </a:lnB>
                    <a:lnTlToBr>
                      <a:noFill/>
                    </a:lnTlToBr>
                    <a:lnBlToTr>
                      <a:noFill/>
                    </a:lnBlToTr>
                    <a:noFill/>
                  </a:tcPr>
                </a:tc>
                <a:tc>
                  <a:txBody>
                    <a:bodyPr/>
                    <a:lstStyle/>
                    <a:p>
                      <a:pPr marL="0" marR="0" lvl="0" indent="0" algn="ctr" defTabSz="457200" rtl="0" eaLnBrk="0" fontAlgn="base" latinLnBrk="0" hangingPunct="0">
                        <a:lnSpc>
                          <a:spcPct val="87000"/>
                        </a:lnSpc>
                        <a:spcBef>
                          <a:spcPct val="0"/>
                        </a:spcBef>
                        <a:spcAft>
                          <a:spcPct val="0"/>
                        </a:spcAft>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600" b="1" i="0" u="none" strike="noStrike" cap="none" normalizeH="0" baseline="0" dirty="0" smtClean="0">
                          <a:ln>
                            <a:noFill/>
                          </a:ln>
                          <a:solidFill>
                            <a:srgbClr val="000000"/>
                          </a:solidFill>
                          <a:effectLst/>
                          <a:latin typeface="Arial" pitchFamily="34" charset="0"/>
                          <a:ea typeface="MS PGothic" pitchFamily="34" charset="-128"/>
                          <a:cs typeface="Lucida Sans Unicode" pitchFamily="34" charset="0"/>
                        </a:rPr>
                        <a:t>81.6</a:t>
                      </a:r>
                    </a:p>
                  </a:txBody>
                  <a:tcPr marL="0" marR="0" marT="0" marB="0" anchor="ctr" anchorCtr="1" horzOverflow="overflow">
                    <a:lnL>
                      <a:noFill/>
                    </a:lnL>
                    <a:lnR>
                      <a:noFill/>
                    </a:lnR>
                    <a:lnT>
                      <a:noFill/>
                    </a:lnT>
                    <a:lnB>
                      <a:noFill/>
                    </a:lnB>
                    <a:lnTlToBr>
                      <a:noFill/>
                    </a:lnTlToBr>
                    <a:lnBlToTr>
                      <a:noFill/>
                    </a:lnBlToTr>
                    <a:noFill/>
                  </a:tcPr>
                </a:tc>
                <a:tc>
                  <a:txBody>
                    <a:bodyPr/>
                    <a:lstStyle/>
                    <a:p>
                      <a:pPr marL="0" marR="0" lvl="0" indent="0" algn="ctr" defTabSz="457200" rtl="0" eaLnBrk="0" fontAlgn="base" latinLnBrk="0" hangingPunct="0">
                        <a:lnSpc>
                          <a:spcPct val="87000"/>
                        </a:lnSpc>
                        <a:spcBef>
                          <a:spcPct val="0"/>
                        </a:spcBef>
                        <a:spcAft>
                          <a:spcPct val="0"/>
                        </a:spcAft>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600" b="1" i="0" u="none" strike="noStrike" cap="none" normalizeH="0" baseline="0" smtClean="0">
                          <a:ln>
                            <a:noFill/>
                          </a:ln>
                          <a:solidFill>
                            <a:srgbClr val="000000"/>
                          </a:solidFill>
                          <a:effectLst/>
                          <a:latin typeface="Arial" pitchFamily="34" charset="0"/>
                          <a:ea typeface="MS PGothic" pitchFamily="34" charset="-128"/>
                          <a:cs typeface="Lucida Sans Unicode" pitchFamily="34" charset="0"/>
                        </a:rPr>
                        <a:t>71.2</a:t>
                      </a:r>
                    </a:p>
                  </a:txBody>
                  <a:tcPr marL="0" marR="0" marT="0" marB="0" anchor="ctr" anchorCtr="1" horzOverflow="overflow">
                    <a:lnL>
                      <a:noFill/>
                    </a:lnL>
                    <a:lnR>
                      <a:noFill/>
                    </a:lnR>
                    <a:lnT>
                      <a:noFill/>
                    </a:lnT>
                    <a:lnB>
                      <a:noFill/>
                    </a:lnB>
                    <a:lnTlToBr>
                      <a:noFill/>
                    </a:lnTlToBr>
                    <a:lnBlToTr>
                      <a:noFill/>
                    </a:lnBlToTr>
                    <a:noFill/>
                  </a:tcPr>
                </a:tc>
                <a:tc>
                  <a:txBody>
                    <a:bodyPr/>
                    <a:lstStyle/>
                    <a:p>
                      <a:pPr marL="0" marR="0" lvl="0" indent="0" algn="ctr" defTabSz="457200" rtl="0" eaLnBrk="0" fontAlgn="base" latinLnBrk="0" hangingPunct="0">
                        <a:lnSpc>
                          <a:spcPct val="87000"/>
                        </a:lnSpc>
                        <a:spcBef>
                          <a:spcPct val="0"/>
                        </a:spcBef>
                        <a:spcAft>
                          <a:spcPct val="0"/>
                        </a:spcAft>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600" b="1" i="0" u="none" strike="noStrike" cap="none" normalizeH="0" baseline="0" smtClean="0">
                          <a:ln>
                            <a:noFill/>
                          </a:ln>
                          <a:solidFill>
                            <a:srgbClr val="000000"/>
                          </a:solidFill>
                          <a:effectLst/>
                          <a:latin typeface="Arial" pitchFamily="34" charset="0"/>
                          <a:ea typeface="MS PGothic" pitchFamily="34" charset="-128"/>
                          <a:cs typeface="Lucida Sans Unicode" pitchFamily="34" charset="0"/>
                        </a:rPr>
                        <a:t>83.5</a:t>
                      </a:r>
                    </a:p>
                  </a:txBody>
                  <a:tcPr marL="0" marR="0" marT="0" marB="0" anchor="ctr" anchorCtr="1" horzOverflow="overflow">
                    <a:lnL>
                      <a:noFill/>
                    </a:lnL>
                    <a:lnR>
                      <a:noFill/>
                    </a:lnR>
                    <a:lnT>
                      <a:noFill/>
                    </a:lnT>
                    <a:lnB>
                      <a:noFill/>
                    </a:lnB>
                    <a:lnTlToBr>
                      <a:noFill/>
                    </a:lnTlToBr>
                    <a:lnBlToTr>
                      <a:noFill/>
                    </a:lnBlToTr>
                    <a:noFill/>
                  </a:tcPr>
                </a:tc>
              </a:tr>
              <a:tr h="434975">
                <a:tc gridSpan="2">
                  <a:txBody>
                    <a:bodyPr/>
                    <a:lstStyle/>
                    <a:p>
                      <a:pPr marL="0" marR="0" lvl="0" indent="0" algn="ctr" defTabSz="457200" rtl="0" eaLnBrk="0" fontAlgn="base" latinLnBrk="0" hangingPunct="0">
                        <a:lnSpc>
                          <a:spcPct val="87000"/>
                        </a:lnSpc>
                        <a:spcBef>
                          <a:spcPct val="0"/>
                        </a:spcBef>
                        <a:spcAft>
                          <a:spcPct val="0"/>
                        </a:spcAft>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600" b="1" i="0" u="none" strike="noStrike" cap="none" normalizeH="0" baseline="0" dirty="0" err="1" smtClean="0">
                          <a:ln>
                            <a:noFill/>
                          </a:ln>
                          <a:solidFill>
                            <a:srgbClr val="000000"/>
                          </a:solidFill>
                          <a:effectLst/>
                          <a:latin typeface="Arial" pitchFamily="34" charset="0"/>
                          <a:ea typeface="MS PGothic" pitchFamily="34" charset="-128"/>
                          <a:cs typeface="Lucida Sans Unicode" pitchFamily="34" charset="0"/>
                        </a:rPr>
                        <a:t>Avg</a:t>
                      </a:r>
                      <a:r>
                        <a:rPr kumimoji="0" lang="en-US" sz="1600" b="1" i="0" u="none" strike="noStrike" cap="none" normalizeH="0" baseline="0" dirty="0" smtClean="0">
                          <a:ln>
                            <a:noFill/>
                          </a:ln>
                          <a:solidFill>
                            <a:srgbClr val="000000"/>
                          </a:solidFill>
                          <a:effectLst/>
                          <a:latin typeface="Arial" pitchFamily="34" charset="0"/>
                          <a:ea typeface="MS PGothic" pitchFamily="34" charset="-128"/>
                          <a:cs typeface="Lucida Sans Unicode" pitchFamily="34" charset="0"/>
                        </a:rPr>
                        <a:t> Num </a:t>
                      </a:r>
                      <a:r>
                        <a:rPr kumimoji="0" lang="en-US" sz="1600" b="1" i="0" u="none" strike="noStrike" cap="none" normalizeH="0" baseline="0" dirty="0" err="1" smtClean="0">
                          <a:ln>
                            <a:noFill/>
                          </a:ln>
                          <a:solidFill>
                            <a:srgbClr val="000000"/>
                          </a:solidFill>
                          <a:effectLst/>
                          <a:latin typeface="Arial" pitchFamily="34" charset="0"/>
                          <a:ea typeface="MS PGothic" pitchFamily="34" charset="-128"/>
                          <a:cs typeface="Lucida Sans Unicode" pitchFamily="34" charset="0"/>
                        </a:rPr>
                        <a:t>Stgs</a:t>
                      </a:r>
                      <a:endParaRPr kumimoji="0" lang="en-US" sz="1600" b="1" i="0" u="none" strike="noStrike" cap="none" normalizeH="0" baseline="0" dirty="0" smtClean="0">
                        <a:ln>
                          <a:noFill/>
                        </a:ln>
                        <a:solidFill>
                          <a:srgbClr val="000000"/>
                        </a:solidFill>
                        <a:effectLst/>
                        <a:latin typeface="Arial" pitchFamily="34" charset="0"/>
                        <a:ea typeface="MS PGothic" pitchFamily="34" charset="-128"/>
                        <a:cs typeface="Lucida Sans Unicode" pitchFamily="34" charset="0"/>
                      </a:endParaRPr>
                    </a:p>
                  </a:txBody>
                  <a:tcPr marL="0" marR="0" marT="0" marB="0" anchor="ctr" anchorCtr="1" horzOverflow="overflow">
                    <a:lnL>
                      <a:noFill/>
                    </a:lnL>
                    <a:lnR>
                      <a:noFill/>
                    </a:lnR>
                    <a:lnT>
                      <a:noFill/>
                    </a:lnT>
                    <a:lnB>
                      <a:noFill/>
                    </a:lnB>
                    <a:lnTlToBr>
                      <a:noFill/>
                    </a:lnTlToBr>
                    <a:lnBlToTr>
                      <a:noFill/>
                    </a:lnBlToTr>
                    <a:solidFill>
                      <a:schemeClr val="accent2">
                        <a:lumMod val="20000"/>
                        <a:lumOff val="80000"/>
                      </a:schemeClr>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
                          <a:srgbClr val="000000"/>
                        </a:buClr>
                        <a:buSzPct val="100000"/>
                        <a:buFont typeface="Times New Roman" pitchFamily="18" charset="0"/>
                        <a:buNone/>
                        <a:tabLst/>
                      </a:pPr>
                      <a:endParaRPr kumimoji="0" lang="en-US" sz="1600" b="0" i="0" u="none" strike="noStrike" cap="none" normalizeH="0" baseline="0" smtClean="0">
                        <a:ln>
                          <a:noFill/>
                        </a:ln>
                        <a:solidFill>
                          <a:schemeClr val="bg1"/>
                        </a:solidFill>
                        <a:effectLst/>
                        <a:latin typeface="Arial" pitchFamily="34" charset="0"/>
                        <a:ea typeface="MS PGothic" pitchFamily="34" charset="-128"/>
                        <a:cs typeface="Lucida Sans Unicode" pitchFamily="34" charset="0"/>
                      </a:endParaRPr>
                    </a:p>
                  </a:txBody>
                  <a:tcPr marL="0" marR="0" marT="0" marB="0" anchor="ctr" anchorCtr="1" horzOverflow="overflow">
                    <a:lnL>
                      <a:noFill/>
                    </a:lnL>
                    <a:lnR>
                      <a:noFill/>
                    </a:lnR>
                    <a:lnT>
                      <a:noFill/>
                    </a:lnT>
                    <a:lnB>
                      <a:noFill/>
                    </a:lnB>
                    <a:lnTlToBr>
                      <a:noFill/>
                    </a:lnTlToBr>
                    <a:lnBlToTr>
                      <a:noFill/>
                    </a:lnBlToTr>
                    <a:solidFill>
                      <a:schemeClr val="accent2">
                        <a:lumMod val="20000"/>
                        <a:lumOff val="80000"/>
                      </a:schemeClr>
                    </a:solidFill>
                  </a:tcPr>
                </a:tc>
                <a:tc>
                  <a:txBody>
                    <a:bodyPr/>
                    <a:lstStyle/>
                    <a:p>
                      <a:pPr marL="0" marR="0" lvl="0" indent="0" algn="ctr" defTabSz="457200" rtl="0" eaLnBrk="0" fontAlgn="base" latinLnBrk="0" hangingPunct="0">
                        <a:lnSpc>
                          <a:spcPct val="87000"/>
                        </a:lnSpc>
                        <a:spcBef>
                          <a:spcPct val="0"/>
                        </a:spcBef>
                        <a:spcAft>
                          <a:spcPct val="0"/>
                        </a:spcAft>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600" b="1" i="0" u="none" strike="noStrike" cap="none" normalizeH="0" baseline="0" dirty="0" smtClean="0">
                          <a:ln>
                            <a:noFill/>
                          </a:ln>
                          <a:solidFill>
                            <a:srgbClr val="000000"/>
                          </a:solidFill>
                          <a:effectLst/>
                          <a:latin typeface="Arial" pitchFamily="34" charset="0"/>
                          <a:ea typeface="MS PGothic" pitchFamily="34" charset="-128"/>
                          <a:cs typeface="Lucida Sans Unicode" pitchFamily="34" charset="0"/>
                        </a:rPr>
                        <a:t>13</a:t>
                      </a:r>
                    </a:p>
                  </a:txBody>
                  <a:tcPr marL="0" marR="0" marT="0" marB="0" anchor="ctr" anchorCtr="1" horzOverflow="overflow">
                    <a:lnL>
                      <a:noFill/>
                    </a:lnL>
                    <a:lnR>
                      <a:noFill/>
                    </a:lnR>
                    <a:lnT>
                      <a:noFill/>
                    </a:lnT>
                    <a:lnB>
                      <a:noFill/>
                    </a:lnB>
                    <a:lnTlToBr>
                      <a:noFill/>
                    </a:lnTlToBr>
                    <a:lnBlToTr>
                      <a:noFill/>
                    </a:lnBlToTr>
                    <a:solidFill>
                      <a:schemeClr val="accent2">
                        <a:lumMod val="20000"/>
                        <a:lumOff val="80000"/>
                      </a:schemeClr>
                    </a:solidFill>
                  </a:tcPr>
                </a:tc>
                <a:tc>
                  <a:txBody>
                    <a:bodyPr/>
                    <a:lstStyle/>
                    <a:p>
                      <a:pPr marL="0" marR="0" lvl="0" indent="0" algn="ctr" defTabSz="457200" rtl="0" eaLnBrk="0" fontAlgn="base" latinLnBrk="0" hangingPunct="0">
                        <a:lnSpc>
                          <a:spcPct val="87000"/>
                        </a:lnSpc>
                        <a:spcBef>
                          <a:spcPct val="0"/>
                        </a:spcBef>
                        <a:spcAft>
                          <a:spcPct val="0"/>
                        </a:spcAft>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600" b="1" i="0" u="none" strike="noStrike" cap="none" normalizeH="0" baseline="0" dirty="0" smtClean="0">
                          <a:ln>
                            <a:noFill/>
                          </a:ln>
                          <a:solidFill>
                            <a:srgbClr val="000000"/>
                          </a:solidFill>
                          <a:effectLst/>
                          <a:latin typeface="Arial" pitchFamily="34" charset="0"/>
                          <a:ea typeface="MS PGothic" pitchFamily="34" charset="-128"/>
                          <a:cs typeface="Lucida Sans Unicode" pitchFamily="34" charset="0"/>
                        </a:rPr>
                        <a:t>6</a:t>
                      </a:r>
                    </a:p>
                  </a:txBody>
                  <a:tcPr marL="0" marR="0" marT="0" marB="0" anchor="ctr" anchorCtr="1" horzOverflow="overflow">
                    <a:lnL>
                      <a:noFill/>
                    </a:lnL>
                    <a:lnR>
                      <a:noFill/>
                    </a:lnR>
                    <a:lnT>
                      <a:noFill/>
                    </a:lnT>
                    <a:lnB>
                      <a:noFill/>
                    </a:lnB>
                    <a:lnTlToBr>
                      <a:noFill/>
                    </a:lnTlToBr>
                    <a:lnBlToTr>
                      <a:noFill/>
                    </a:lnBlToTr>
                    <a:solidFill>
                      <a:schemeClr val="accent2">
                        <a:lumMod val="20000"/>
                        <a:lumOff val="80000"/>
                      </a:schemeClr>
                    </a:solidFill>
                  </a:tcPr>
                </a:tc>
                <a:tc>
                  <a:txBody>
                    <a:bodyPr/>
                    <a:lstStyle/>
                    <a:p>
                      <a:pPr marL="0" marR="0" lvl="0" indent="0" algn="ctr" defTabSz="457200" rtl="0" eaLnBrk="0" fontAlgn="base" latinLnBrk="0" hangingPunct="0">
                        <a:lnSpc>
                          <a:spcPct val="87000"/>
                        </a:lnSpc>
                        <a:spcBef>
                          <a:spcPct val="0"/>
                        </a:spcBef>
                        <a:spcAft>
                          <a:spcPct val="0"/>
                        </a:spcAft>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600" b="1" i="0" u="none" strike="noStrike" cap="none" normalizeH="0" baseline="0" dirty="0" smtClean="0">
                          <a:ln>
                            <a:noFill/>
                          </a:ln>
                          <a:solidFill>
                            <a:srgbClr val="000000"/>
                          </a:solidFill>
                          <a:effectLst/>
                          <a:latin typeface="Arial" pitchFamily="34" charset="0"/>
                          <a:ea typeface="MS PGothic" pitchFamily="34" charset="-128"/>
                          <a:cs typeface="Lucida Sans Unicode" pitchFamily="34" charset="0"/>
                        </a:rPr>
                        <a:t>16</a:t>
                      </a:r>
                    </a:p>
                  </a:txBody>
                  <a:tcPr marL="0" marR="0" marT="0" marB="0" anchor="ctr" anchorCtr="1" horzOverflow="overflow">
                    <a:lnL>
                      <a:noFill/>
                    </a:lnL>
                    <a:lnR>
                      <a:noFill/>
                    </a:lnR>
                    <a:lnT>
                      <a:noFill/>
                    </a:lnT>
                    <a:lnB>
                      <a:noFill/>
                    </a:lnB>
                    <a:lnTlToBr>
                      <a:noFill/>
                    </a:lnTlToBr>
                    <a:lnBlToTr>
                      <a:noFill/>
                    </a:lnBlToTr>
                    <a:solidFill>
                      <a:schemeClr val="accent2">
                        <a:lumMod val="20000"/>
                        <a:lumOff val="80000"/>
                      </a:schemeClr>
                    </a:solidFill>
                  </a:tcPr>
                </a:tc>
                <a:tc>
                  <a:txBody>
                    <a:bodyPr/>
                    <a:lstStyle/>
                    <a:p>
                      <a:pPr marL="0" marR="0" lvl="0" indent="0" algn="ctr" defTabSz="457200" rtl="0" eaLnBrk="0" fontAlgn="base" latinLnBrk="0" hangingPunct="0">
                        <a:lnSpc>
                          <a:spcPct val="87000"/>
                        </a:lnSpc>
                        <a:spcBef>
                          <a:spcPct val="0"/>
                        </a:spcBef>
                        <a:spcAft>
                          <a:spcPct val="0"/>
                        </a:spcAft>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600" b="1" i="0" u="none" strike="noStrike" cap="none" normalizeH="0" baseline="0" dirty="0" smtClean="0">
                          <a:ln>
                            <a:noFill/>
                          </a:ln>
                          <a:solidFill>
                            <a:srgbClr val="000000"/>
                          </a:solidFill>
                          <a:effectLst/>
                          <a:latin typeface="Arial" pitchFamily="34" charset="0"/>
                          <a:ea typeface="MS PGothic" pitchFamily="34" charset="-128"/>
                          <a:cs typeface="Lucida Sans Unicode" pitchFamily="34" charset="0"/>
                        </a:rPr>
                        <a:t>13.3</a:t>
                      </a:r>
                    </a:p>
                  </a:txBody>
                  <a:tcPr marL="0" marR="0" marT="0" marB="0" anchor="ctr" anchorCtr="1" horzOverflow="overflow">
                    <a:lnL>
                      <a:noFill/>
                    </a:lnL>
                    <a:lnR>
                      <a:noFill/>
                    </a:lnR>
                    <a:lnT>
                      <a:noFill/>
                    </a:lnT>
                    <a:lnB>
                      <a:noFill/>
                    </a:lnB>
                    <a:lnTlToBr>
                      <a:noFill/>
                    </a:lnTlToBr>
                    <a:lnBlToTr>
                      <a:noFill/>
                    </a:lnBlToTr>
                    <a:solidFill>
                      <a:schemeClr val="accent2">
                        <a:lumMod val="20000"/>
                        <a:lumOff val="80000"/>
                      </a:schemeClr>
                    </a:solidFill>
                  </a:tcPr>
                </a:tc>
                <a:tc>
                  <a:txBody>
                    <a:bodyPr/>
                    <a:lstStyle/>
                    <a:p>
                      <a:pPr marL="0" marR="0" lvl="0" indent="0" algn="ctr" defTabSz="457200" rtl="0" eaLnBrk="0" fontAlgn="base" latinLnBrk="0" hangingPunct="0">
                        <a:lnSpc>
                          <a:spcPct val="87000"/>
                        </a:lnSpc>
                        <a:spcBef>
                          <a:spcPct val="0"/>
                        </a:spcBef>
                        <a:spcAft>
                          <a:spcPct val="0"/>
                        </a:spcAft>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600" b="1" i="0" u="none" strike="noStrike" cap="none" normalizeH="0" baseline="0" dirty="0" smtClean="0">
                          <a:ln>
                            <a:noFill/>
                          </a:ln>
                          <a:solidFill>
                            <a:srgbClr val="000000"/>
                          </a:solidFill>
                          <a:effectLst/>
                          <a:latin typeface="Arial" pitchFamily="34" charset="0"/>
                          <a:ea typeface="MS PGothic" pitchFamily="34" charset="-128"/>
                          <a:cs typeface="Lucida Sans Unicode" pitchFamily="34" charset="0"/>
                        </a:rPr>
                        <a:t>12</a:t>
                      </a:r>
                    </a:p>
                  </a:txBody>
                  <a:tcPr marL="0" marR="0" marT="0" marB="0" anchor="ctr" anchorCtr="1" horzOverflow="overflow">
                    <a:lnL>
                      <a:noFill/>
                    </a:lnL>
                    <a:lnR>
                      <a:noFill/>
                    </a:lnR>
                    <a:lnT>
                      <a:noFill/>
                    </a:lnT>
                    <a:lnB>
                      <a:noFill/>
                    </a:lnB>
                    <a:lnTlToBr>
                      <a:noFill/>
                    </a:lnTlToBr>
                    <a:lnBlToTr>
                      <a:noFill/>
                    </a:lnBlToTr>
                    <a:solidFill>
                      <a:schemeClr val="accent2">
                        <a:lumMod val="20000"/>
                        <a:lumOff val="80000"/>
                      </a:schemeClr>
                    </a:solidFill>
                  </a:tcPr>
                </a:tc>
              </a:tr>
              <a:tr h="460375">
                <a:tc gridSpan="2">
                  <a:txBody>
                    <a:bodyPr/>
                    <a:lstStyle/>
                    <a:p>
                      <a:pPr marL="0" marR="0" lvl="0" indent="0" algn="ctr" defTabSz="457200" rtl="0" eaLnBrk="0" fontAlgn="base" latinLnBrk="0" hangingPunct="0">
                        <a:lnSpc>
                          <a:spcPct val="87000"/>
                        </a:lnSpc>
                        <a:spcBef>
                          <a:spcPct val="0"/>
                        </a:spcBef>
                        <a:spcAft>
                          <a:spcPct val="0"/>
                        </a:spcAft>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600" b="1" i="0" u="none" strike="noStrike" cap="none" normalizeH="0" baseline="0" dirty="0" err="1" smtClean="0">
                          <a:ln>
                            <a:noFill/>
                          </a:ln>
                          <a:solidFill>
                            <a:srgbClr val="000000"/>
                          </a:solidFill>
                          <a:effectLst/>
                          <a:latin typeface="Arial" pitchFamily="34" charset="0"/>
                          <a:ea typeface="MS PGothic" pitchFamily="34" charset="-128"/>
                          <a:cs typeface="Lucida Sans Unicode" pitchFamily="34" charset="0"/>
                        </a:rPr>
                        <a:t>Avg</a:t>
                      </a:r>
                      <a:r>
                        <a:rPr kumimoji="0" lang="en-US" sz="1600" b="1" i="0" u="none" strike="noStrike" cap="none" normalizeH="0" baseline="0" dirty="0" smtClean="0">
                          <a:ln>
                            <a:noFill/>
                          </a:ln>
                          <a:solidFill>
                            <a:srgbClr val="000000"/>
                          </a:solidFill>
                          <a:effectLst/>
                          <a:latin typeface="Arial" pitchFamily="34" charset="0"/>
                          <a:ea typeface="MS PGothic" pitchFamily="34" charset="-128"/>
                          <a:cs typeface="Lucida Sans Unicode" pitchFamily="34" charset="0"/>
                        </a:rPr>
                        <a:t> # </a:t>
                      </a:r>
                      <a:r>
                        <a:rPr kumimoji="0" lang="en-US" sz="1600" b="1" i="0" u="none" strike="noStrike" cap="none" normalizeH="0" baseline="0" dirty="0" err="1" smtClean="0">
                          <a:ln>
                            <a:noFill/>
                          </a:ln>
                          <a:solidFill>
                            <a:srgbClr val="000000"/>
                          </a:solidFill>
                          <a:effectLst/>
                          <a:latin typeface="Arial" pitchFamily="34" charset="0"/>
                          <a:ea typeface="MS PGothic" pitchFamily="34" charset="-128"/>
                          <a:cs typeface="Lucida Sans Unicode" pitchFamily="34" charset="0"/>
                        </a:rPr>
                        <a:t>Stg</a:t>
                      </a:r>
                      <a:r>
                        <a:rPr kumimoji="0" lang="en-US" sz="1600" b="1" i="0" u="none" strike="noStrike" cap="none" normalizeH="0" baseline="0" dirty="0" smtClean="0">
                          <a:ln>
                            <a:noFill/>
                          </a:ln>
                          <a:solidFill>
                            <a:srgbClr val="000000"/>
                          </a:solidFill>
                          <a:effectLst/>
                          <a:latin typeface="Arial" pitchFamily="34" charset="0"/>
                          <a:ea typeface="MS PGothic" pitchFamily="34" charset="-128"/>
                          <a:cs typeface="Lucida Sans Unicode" pitchFamily="34" charset="0"/>
                        </a:rPr>
                        <a:t>/day</a:t>
                      </a:r>
                    </a:p>
                  </a:txBody>
                  <a:tcPr marL="0" marR="0" marT="0" marB="0" anchor="ctr" anchorCtr="1" horzOverflow="overflow">
                    <a:lnL>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
                          <a:srgbClr val="000000"/>
                        </a:buClr>
                        <a:buSzPct val="100000"/>
                        <a:buFont typeface="Times New Roman" pitchFamily="18" charset="0"/>
                        <a:buNone/>
                        <a:tabLst/>
                      </a:pPr>
                      <a:endParaRPr kumimoji="0" lang="en-US" sz="1600" b="0" i="0" u="none" strike="noStrike" cap="none" normalizeH="0" baseline="0" smtClean="0">
                        <a:ln>
                          <a:noFill/>
                        </a:ln>
                        <a:solidFill>
                          <a:schemeClr val="bg1"/>
                        </a:solidFill>
                        <a:effectLst/>
                        <a:latin typeface="Arial" pitchFamily="34" charset="0"/>
                        <a:ea typeface="MS PGothic" pitchFamily="34" charset="-128"/>
                        <a:cs typeface="Lucida Sans Unicode" pitchFamily="34" charset="0"/>
                      </a:endParaRPr>
                    </a:p>
                  </a:txBody>
                  <a:tcPr marL="0" marR="0" marT="0" marB="0" anchor="ctr" anchorCtr="1" horzOverflow="overflow">
                    <a:lnL>
                      <a:noFill/>
                    </a:lnL>
                    <a:lnR>
                      <a:noFill/>
                    </a:lnR>
                    <a:lnT>
                      <a:noFill/>
                    </a:lnT>
                    <a:lnB>
                      <a:noFill/>
                    </a:lnB>
                    <a:lnTlToBr>
                      <a:noFill/>
                    </a:lnTlToBr>
                    <a:lnBlToTr>
                      <a:noFill/>
                    </a:lnBlToTr>
                    <a:noFill/>
                  </a:tcPr>
                </a:tc>
                <a:tc>
                  <a:txBody>
                    <a:bodyPr/>
                    <a:lstStyle/>
                    <a:p>
                      <a:pPr marL="0" marR="0" lvl="0" indent="0" algn="ctr" defTabSz="457200" rtl="0" eaLnBrk="0" fontAlgn="base" latinLnBrk="0" hangingPunct="0">
                        <a:lnSpc>
                          <a:spcPct val="87000"/>
                        </a:lnSpc>
                        <a:spcBef>
                          <a:spcPct val="0"/>
                        </a:spcBef>
                        <a:spcAft>
                          <a:spcPct val="0"/>
                        </a:spcAft>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600" b="1" i="0" u="none" strike="noStrike" cap="none" normalizeH="0" baseline="0" smtClean="0">
                          <a:ln>
                            <a:noFill/>
                          </a:ln>
                          <a:solidFill>
                            <a:srgbClr val="000000"/>
                          </a:solidFill>
                          <a:effectLst/>
                          <a:latin typeface="Arial" pitchFamily="34" charset="0"/>
                          <a:ea typeface="MS PGothic" pitchFamily="34" charset="-128"/>
                          <a:cs typeface="Lucida Sans Unicode" pitchFamily="34" charset="0"/>
                        </a:rPr>
                        <a:t>3.4</a:t>
                      </a:r>
                    </a:p>
                  </a:txBody>
                  <a:tcPr marL="0" marR="0" marT="0" marB="0" anchor="ctr" anchorCtr="1" horzOverflow="overflow">
                    <a:lnL>
                      <a:noFill/>
                    </a:lnL>
                    <a:lnR>
                      <a:noFill/>
                    </a:lnR>
                    <a:lnT>
                      <a:noFill/>
                    </a:lnT>
                    <a:lnB>
                      <a:noFill/>
                    </a:lnB>
                    <a:lnTlToBr>
                      <a:noFill/>
                    </a:lnTlToBr>
                    <a:lnBlToTr>
                      <a:noFill/>
                    </a:lnBlToTr>
                    <a:noFill/>
                  </a:tcPr>
                </a:tc>
                <a:tc>
                  <a:txBody>
                    <a:bodyPr/>
                    <a:lstStyle/>
                    <a:p>
                      <a:pPr marL="0" marR="0" lvl="0" indent="0" algn="ctr" defTabSz="457200" rtl="0" eaLnBrk="0" fontAlgn="base" latinLnBrk="0" hangingPunct="0">
                        <a:lnSpc>
                          <a:spcPct val="87000"/>
                        </a:lnSpc>
                        <a:spcBef>
                          <a:spcPct val="0"/>
                        </a:spcBef>
                        <a:spcAft>
                          <a:spcPct val="0"/>
                        </a:spcAft>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600" b="1" i="0" u="none" strike="noStrike" cap="none" normalizeH="0" baseline="0" smtClean="0">
                          <a:ln>
                            <a:noFill/>
                          </a:ln>
                          <a:solidFill>
                            <a:srgbClr val="000000"/>
                          </a:solidFill>
                          <a:effectLst/>
                          <a:latin typeface="Arial" pitchFamily="34" charset="0"/>
                          <a:ea typeface="MS PGothic" pitchFamily="34" charset="-128"/>
                          <a:cs typeface="Lucida Sans Unicode" pitchFamily="34" charset="0"/>
                        </a:rPr>
                        <a:t>1.9</a:t>
                      </a:r>
                    </a:p>
                  </a:txBody>
                  <a:tcPr marL="0" marR="0" marT="0" marB="0" anchor="ctr" anchorCtr="1" horzOverflow="overflow">
                    <a:lnL>
                      <a:noFill/>
                    </a:lnL>
                    <a:lnR>
                      <a:noFill/>
                    </a:lnR>
                    <a:lnT>
                      <a:noFill/>
                    </a:lnT>
                    <a:lnB>
                      <a:noFill/>
                    </a:lnB>
                    <a:lnTlToBr>
                      <a:noFill/>
                    </a:lnTlToBr>
                    <a:lnBlToTr>
                      <a:noFill/>
                    </a:lnBlToTr>
                    <a:noFill/>
                  </a:tcPr>
                </a:tc>
                <a:tc>
                  <a:txBody>
                    <a:bodyPr/>
                    <a:lstStyle/>
                    <a:p>
                      <a:pPr marL="0" marR="0" lvl="0" indent="0" algn="ctr" defTabSz="457200" rtl="0" eaLnBrk="0" fontAlgn="base" latinLnBrk="0" hangingPunct="0">
                        <a:lnSpc>
                          <a:spcPct val="87000"/>
                        </a:lnSpc>
                        <a:spcBef>
                          <a:spcPct val="0"/>
                        </a:spcBef>
                        <a:spcAft>
                          <a:spcPct val="0"/>
                        </a:spcAft>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600" b="1" i="0" u="none" strike="noStrike" cap="none" normalizeH="0" baseline="0" dirty="0" smtClean="0">
                          <a:ln>
                            <a:noFill/>
                          </a:ln>
                          <a:solidFill>
                            <a:srgbClr val="000000"/>
                          </a:solidFill>
                          <a:effectLst/>
                          <a:latin typeface="Arial" pitchFamily="34" charset="0"/>
                          <a:ea typeface="MS PGothic" pitchFamily="34" charset="-128"/>
                          <a:cs typeface="Lucida Sans Unicode" pitchFamily="34" charset="0"/>
                        </a:rPr>
                        <a:t>2.6</a:t>
                      </a:r>
                    </a:p>
                  </a:txBody>
                  <a:tcPr marL="0" marR="0" marT="0" marB="0" anchor="ctr" anchorCtr="1" horzOverflow="overflow">
                    <a:lnL>
                      <a:noFill/>
                    </a:lnL>
                    <a:lnR>
                      <a:noFill/>
                    </a:lnR>
                    <a:lnT>
                      <a:noFill/>
                    </a:lnT>
                    <a:lnB>
                      <a:noFill/>
                    </a:lnB>
                    <a:lnTlToBr>
                      <a:noFill/>
                    </a:lnTlToBr>
                    <a:lnBlToTr>
                      <a:noFill/>
                    </a:lnBlToTr>
                    <a:noFill/>
                  </a:tcPr>
                </a:tc>
                <a:tc>
                  <a:txBody>
                    <a:bodyPr/>
                    <a:lstStyle/>
                    <a:p>
                      <a:pPr marL="0" marR="0" lvl="0" indent="0" algn="ctr" defTabSz="457200" rtl="0" eaLnBrk="0" fontAlgn="base" latinLnBrk="0" hangingPunct="0">
                        <a:lnSpc>
                          <a:spcPct val="87000"/>
                        </a:lnSpc>
                        <a:spcBef>
                          <a:spcPct val="0"/>
                        </a:spcBef>
                        <a:spcAft>
                          <a:spcPct val="0"/>
                        </a:spcAft>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600" b="1" i="0" u="none" strike="noStrike" cap="none" normalizeH="0" baseline="0" smtClean="0">
                          <a:ln>
                            <a:noFill/>
                          </a:ln>
                          <a:solidFill>
                            <a:srgbClr val="000000"/>
                          </a:solidFill>
                          <a:effectLst/>
                          <a:latin typeface="Arial" pitchFamily="34" charset="0"/>
                          <a:ea typeface="MS PGothic" pitchFamily="34" charset="-128"/>
                          <a:cs typeface="Lucida Sans Unicode" pitchFamily="34" charset="0"/>
                        </a:rPr>
                        <a:t>1.9</a:t>
                      </a:r>
                    </a:p>
                  </a:txBody>
                  <a:tcPr marL="0" marR="0" marT="0" marB="0" anchor="ctr" anchorCtr="1" horzOverflow="overflow">
                    <a:lnL>
                      <a:noFill/>
                    </a:lnL>
                    <a:lnR>
                      <a:noFill/>
                    </a:lnR>
                    <a:lnT>
                      <a:noFill/>
                    </a:lnT>
                    <a:lnB>
                      <a:noFill/>
                    </a:lnB>
                    <a:lnTlToBr>
                      <a:noFill/>
                    </a:lnTlToBr>
                    <a:lnBlToTr>
                      <a:noFill/>
                    </a:lnBlToTr>
                    <a:noFill/>
                  </a:tcPr>
                </a:tc>
                <a:tc>
                  <a:txBody>
                    <a:bodyPr/>
                    <a:lstStyle/>
                    <a:p>
                      <a:pPr marL="0" marR="0" lvl="0" indent="0" algn="ctr" defTabSz="457200" rtl="0" eaLnBrk="0" fontAlgn="base" latinLnBrk="0" hangingPunct="0">
                        <a:lnSpc>
                          <a:spcPct val="87000"/>
                        </a:lnSpc>
                        <a:spcBef>
                          <a:spcPct val="0"/>
                        </a:spcBef>
                        <a:spcAft>
                          <a:spcPct val="0"/>
                        </a:spcAft>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600" b="1" i="0" u="none" strike="noStrike" cap="none" normalizeH="0" baseline="0" smtClean="0">
                          <a:ln>
                            <a:noFill/>
                          </a:ln>
                          <a:solidFill>
                            <a:srgbClr val="000000"/>
                          </a:solidFill>
                          <a:effectLst/>
                          <a:latin typeface="Arial" pitchFamily="34" charset="0"/>
                          <a:ea typeface="MS PGothic" pitchFamily="34" charset="-128"/>
                          <a:cs typeface="Lucida Sans Unicode" pitchFamily="34" charset="0"/>
                        </a:rPr>
                        <a:t>1.5</a:t>
                      </a:r>
                    </a:p>
                  </a:txBody>
                  <a:tcPr marL="0" marR="0" marT="0" marB="0" anchor="ctr" anchorCtr="1" horzOverflow="overflow">
                    <a:lnL>
                      <a:noFill/>
                    </a:lnL>
                    <a:lnR>
                      <a:noFill/>
                    </a:lnR>
                    <a:lnT>
                      <a:noFill/>
                    </a:lnT>
                    <a:lnB>
                      <a:noFill/>
                    </a:lnB>
                    <a:lnTlToBr>
                      <a:noFill/>
                    </a:lnTlToBr>
                    <a:lnBlToTr>
                      <a:noFill/>
                    </a:lnBlToTr>
                    <a:noFill/>
                  </a:tcPr>
                </a:tc>
              </a:tr>
              <a:tr h="460375">
                <a:tc gridSpan="2">
                  <a:txBody>
                    <a:bodyPr/>
                    <a:lstStyle/>
                    <a:p>
                      <a:pPr marL="0" marR="0" lvl="0" indent="0" algn="ctr" defTabSz="457200" rtl="0" eaLnBrk="0" fontAlgn="base" latinLnBrk="0" hangingPunct="0">
                        <a:lnSpc>
                          <a:spcPct val="87000"/>
                        </a:lnSpc>
                        <a:spcBef>
                          <a:spcPct val="0"/>
                        </a:spcBef>
                        <a:spcAft>
                          <a:spcPct val="0"/>
                        </a:spcAft>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600" b="1" i="0" u="none" strike="noStrike" cap="none" normalizeH="0" baseline="0" dirty="0" smtClean="0">
                          <a:ln>
                            <a:noFill/>
                          </a:ln>
                          <a:solidFill>
                            <a:srgbClr val="000000"/>
                          </a:solidFill>
                          <a:effectLst/>
                          <a:latin typeface="Arial" pitchFamily="34" charset="0"/>
                          <a:ea typeface="MS PGothic" pitchFamily="34" charset="-128"/>
                          <a:cs typeface="Lucida Sans Unicode" pitchFamily="34" charset="0"/>
                        </a:rPr>
                        <a:t>Amt Prop / </a:t>
                      </a:r>
                      <a:r>
                        <a:rPr kumimoji="0" lang="en-US" sz="1600" b="1" i="0" u="none" strike="noStrike" cap="none" normalizeH="0" baseline="0" dirty="0" err="1" smtClean="0">
                          <a:ln>
                            <a:noFill/>
                          </a:ln>
                          <a:solidFill>
                            <a:srgbClr val="000000"/>
                          </a:solidFill>
                          <a:effectLst/>
                          <a:latin typeface="Arial" pitchFamily="34" charset="0"/>
                          <a:ea typeface="MS PGothic" pitchFamily="34" charset="-128"/>
                          <a:cs typeface="Lucida Sans Unicode" pitchFamily="34" charset="0"/>
                        </a:rPr>
                        <a:t>Stg</a:t>
                      </a:r>
                      <a:r>
                        <a:rPr kumimoji="0" lang="en-US" sz="1600" b="1" i="0" u="none" strike="noStrike" cap="none" normalizeH="0" baseline="0" dirty="0" smtClean="0">
                          <a:ln>
                            <a:noFill/>
                          </a:ln>
                          <a:solidFill>
                            <a:srgbClr val="000000"/>
                          </a:solidFill>
                          <a:effectLst/>
                          <a:latin typeface="Arial" pitchFamily="34" charset="0"/>
                          <a:ea typeface="MS PGothic" pitchFamily="34" charset="-128"/>
                          <a:cs typeface="Lucida Sans Unicode" pitchFamily="34" charset="0"/>
                        </a:rPr>
                        <a:t> lb</a:t>
                      </a:r>
                    </a:p>
                  </a:txBody>
                  <a:tcPr marL="0" marR="0" marT="0" marB="0" anchor="ctr" anchorCtr="1" horzOverflow="overflow">
                    <a:lnL>
                      <a:noFill/>
                    </a:lnL>
                    <a:lnR>
                      <a:noFill/>
                    </a:lnR>
                    <a:lnT>
                      <a:noFill/>
                    </a:lnT>
                    <a:lnB>
                      <a:noFill/>
                    </a:lnB>
                    <a:lnTlToBr>
                      <a:noFill/>
                    </a:lnTlToBr>
                    <a:lnBlToTr>
                      <a:noFill/>
                    </a:lnBlToTr>
                    <a:solidFill>
                      <a:schemeClr val="accent2">
                        <a:lumMod val="20000"/>
                        <a:lumOff val="80000"/>
                      </a:schemeClr>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
                          <a:srgbClr val="000000"/>
                        </a:buClr>
                        <a:buSzPct val="100000"/>
                        <a:buFont typeface="Times New Roman" pitchFamily="18" charset="0"/>
                        <a:buNone/>
                        <a:tabLst/>
                      </a:pPr>
                      <a:endParaRPr kumimoji="0" lang="en-US" sz="1600" b="0" i="0" u="none" strike="noStrike" cap="none" normalizeH="0" baseline="0" dirty="0" smtClean="0">
                        <a:ln>
                          <a:noFill/>
                        </a:ln>
                        <a:solidFill>
                          <a:schemeClr val="bg1"/>
                        </a:solidFill>
                        <a:effectLst/>
                        <a:latin typeface="Arial" pitchFamily="34" charset="0"/>
                        <a:ea typeface="MS PGothic" pitchFamily="34" charset="-128"/>
                        <a:cs typeface="Lucida Sans Unicode" pitchFamily="34" charset="0"/>
                      </a:endParaRPr>
                    </a:p>
                  </a:txBody>
                  <a:tcPr marL="0" marR="0" marT="0" marB="0" anchor="ctr" anchorCtr="1" horzOverflow="overflow">
                    <a:lnL>
                      <a:noFill/>
                    </a:lnL>
                    <a:lnR>
                      <a:noFill/>
                    </a:lnR>
                    <a:lnT>
                      <a:noFill/>
                    </a:lnT>
                    <a:lnB>
                      <a:noFill/>
                    </a:lnB>
                    <a:lnTlToBr>
                      <a:noFill/>
                    </a:lnTlToBr>
                    <a:lnBlToTr>
                      <a:noFill/>
                    </a:lnBlToTr>
                    <a:solidFill>
                      <a:schemeClr val="accent2">
                        <a:lumMod val="20000"/>
                        <a:lumOff val="80000"/>
                      </a:schemeClr>
                    </a:solidFill>
                  </a:tcPr>
                </a:tc>
                <a:tc>
                  <a:txBody>
                    <a:bodyPr/>
                    <a:lstStyle/>
                    <a:p>
                      <a:pPr marL="0" marR="0" lvl="0" indent="0" algn="ctr" defTabSz="457200" rtl="0" eaLnBrk="0" fontAlgn="base" latinLnBrk="0" hangingPunct="0">
                        <a:lnSpc>
                          <a:spcPct val="87000"/>
                        </a:lnSpc>
                        <a:spcBef>
                          <a:spcPct val="0"/>
                        </a:spcBef>
                        <a:spcAft>
                          <a:spcPct val="0"/>
                        </a:spcAft>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600" b="1" i="0" u="none" strike="noStrike" cap="none" normalizeH="0" baseline="0" dirty="0" smtClean="0">
                          <a:ln>
                            <a:noFill/>
                          </a:ln>
                          <a:solidFill>
                            <a:srgbClr val="000000"/>
                          </a:solidFill>
                          <a:effectLst/>
                          <a:latin typeface="Arial" pitchFamily="34" charset="0"/>
                          <a:ea typeface="MS PGothic" pitchFamily="34" charset="-128"/>
                          <a:cs typeface="Lucida Sans Unicode" pitchFamily="34" charset="0"/>
                        </a:rPr>
                        <a:t>160,300</a:t>
                      </a:r>
                    </a:p>
                  </a:txBody>
                  <a:tcPr marL="0" marR="0" marT="0" marB="0" anchor="ctr" anchorCtr="1" horzOverflow="overflow">
                    <a:lnL>
                      <a:noFill/>
                    </a:lnL>
                    <a:lnR>
                      <a:noFill/>
                    </a:lnR>
                    <a:lnT>
                      <a:noFill/>
                    </a:lnT>
                    <a:lnB>
                      <a:noFill/>
                    </a:lnB>
                    <a:lnTlToBr>
                      <a:noFill/>
                    </a:lnTlToBr>
                    <a:lnBlToTr>
                      <a:noFill/>
                    </a:lnBlToTr>
                    <a:solidFill>
                      <a:schemeClr val="accent2">
                        <a:lumMod val="20000"/>
                        <a:lumOff val="80000"/>
                      </a:schemeClr>
                    </a:solidFill>
                  </a:tcPr>
                </a:tc>
                <a:tc>
                  <a:txBody>
                    <a:bodyPr/>
                    <a:lstStyle/>
                    <a:p>
                      <a:pPr marL="0" marR="0" lvl="0" indent="0" algn="ctr" defTabSz="457200" rtl="0" eaLnBrk="0" fontAlgn="base" latinLnBrk="0" hangingPunct="0">
                        <a:lnSpc>
                          <a:spcPct val="87000"/>
                        </a:lnSpc>
                        <a:spcBef>
                          <a:spcPct val="0"/>
                        </a:spcBef>
                        <a:spcAft>
                          <a:spcPct val="0"/>
                        </a:spcAft>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600" b="1" i="0" u="none" strike="noStrike" cap="none" normalizeH="0" baseline="0" dirty="0" smtClean="0">
                          <a:ln>
                            <a:noFill/>
                          </a:ln>
                          <a:solidFill>
                            <a:srgbClr val="000000"/>
                          </a:solidFill>
                          <a:effectLst/>
                          <a:latin typeface="Arial" pitchFamily="34" charset="0"/>
                          <a:ea typeface="MS PGothic" pitchFamily="34" charset="-128"/>
                          <a:cs typeface="Lucida Sans Unicode" pitchFamily="34" charset="0"/>
                        </a:rPr>
                        <a:t>286,000</a:t>
                      </a:r>
                    </a:p>
                  </a:txBody>
                  <a:tcPr marL="0" marR="0" marT="0" marB="0" anchor="ctr" anchorCtr="1" horzOverflow="overflow">
                    <a:lnL>
                      <a:noFill/>
                    </a:lnL>
                    <a:lnR>
                      <a:noFill/>
                    </a:lnR>
                    <a:lnT>
                      <a:noFill/>
                    </a:lnT>
                    <a:lnB>
                      <a:noFill/>
                    </a:lnB>
                    <a:lnTlToBr>
                      <a:noFill/>
                    </a:lnTlToBr>
                    <a:lnBlToTr>
                      <a:noFill/>
                    </a:lnBlToTr>
                    <a:solidFill>
                      <a:schemeClr val="accent2">
                        <a:lumMod val="20000"/>
                        <a:lumOff val="80000"/>
                      </a:schemeClr>
                    </a:solidFill>
                  </a:tcPr>
                </a:tc>
                <a:tc>
                  <a:txBody>
                    <a:bodyPr/>
                    <a:lstStyle/>
                    <a:p>
                      <a:pPr marL="0" marR="0" lvl="0" indent="0" algn="ctr" defTabSz="457200" rtl="0" eaLnBrk="0" fontAlgn="base" latinLnBrk="0" hangingPunct="0">
                        <a:lnSpc>
                          <a:spcPct val="87000"/>
                        </a:lnSpc>
                        <a:spcBef>
                          <a:spcPct val="0"/>
                        </a:spcBef>
                        <a:spcAft>
                          <a:spcPct val="0"/>
                        </a:spcAft>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600" b="1" i="0" u="none" strike="noStrike" cap="none" normalizeH="0" baseline="0" dirty="0" smtClean="0">
                          <a:ln>
                            <a:noFill/>
                          </a:ln>
                          <a:solidFill>
                            <a:srgbClr val="000000"/>
                          </a:solidFill>
                          <a:effectLst/>
                          <a:latin typeface="Arial" pitchFamily="34" charset="0"/>
                          <a:ea typeface="MS PGothic" pitchFamily="34" charset="-128"/>
                          <a:cs typeface="Lucida Sans Unicode" pitchFamily="34" charset="0"/>
                        </a:rPr>
                        <a:t>292,600</a:t>
                      </a:r>
                    </a:p>
                  </a:txBody>
                  <a:tcPr marL="0" marR="0" marT="0" marB="0" anchor="ctr" anchorCtr="1" horzOverflow="overflow">
                    <a:lnL>
                      <a:noFill/>
                    </a:lnL>
                    <a:lnR>
                      <a:noFill/>
                    </a:lnR>
                    <a:lnT>
                      <a:noFill/>
                    </a:lnT>
                    <a:lnB>
                      <a:noFill/>
                    </a:lnB>
                    <a:lnTlToBr>
                      <a:noFill/>
                    </a:lnTlToBr>
                    <a:lnBlToTr>
                      <a:noFill/>
                    </a:lnBlToTr>
                    <a:solidFill>
                      <a:schemeClr val="accent2">
                        <a:lumMod val="20000"/>
                        <a:lumOff val="80000"/>
                      </a:schemeClr>
                    </a:solidFill>
                  </a:tcPr>
                </a:tc>
                <a:tc>
                  <a:txBody>
                    <a:bodyPr/>
                    <a:lstStyle/>
                    <a:p>
                      <a:pPr marL="0" marR="0" lvl="0" indent="0" algn="ctr" defTabSz="457200" rtl="0" eaLnBrk="0" fontAlgn="base" latinLnBrk="0" hangingPunct="0">
                        <a:lnSpc>
                          <a:spcPct val="87000"/>
                        </a:lnSpc>
                        <a:spcBef>
                          <a:spcPct val="0"/>
                        </a:spcBef>
                        <a:spcAft>
                          <a:spcPct val="0"/>
                        </a:spcAft>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600" b="1" i="0" u="none" strike="noStrike" cap="none" normalizeH="0" baseline="0" dirty="0" smtClean="0">
                          <a:ln>
                            <a:noFill/>
                          </a:ln>
                          <a:solidFill>
                            <a:srgbClr val="000000"/>
                          </a:solidFill>
                          <a:effectLst/>
                          <a:latin typeface="Arial" pitchFamily="34" charset="0"/>
                          <a:ea typeface="MS PGothic" pitchFamily="34" charset="-128"/>
                          <a:cs typeface="Lucida Sans Unicode" pitchFamily="34" charset="0"/>
                        </a:rPr>
                        <a:t>357,800</a:t>
                      </a:r>
                    </a:p>
                  </a:txBody>
                  <a:tcPr marL="0" marR="0" marT="0" marB="0" anchor="ctr" anchorCtr="1" horzOverflow="overflow">
                    <a:lnL>
                      <a:noFill/>
                    </a:lnL>
                    <a:lnR>
                      <a:noFill/>
                    </a:lnR>
                    <a:lnT>
                      <a:noFill/>
                    </a:lnT>
                    <a:lnB>
                      <a:noFill/>
                    </a:lnB>
                    <a:lnTlToBr>
                      <a:noFill/>
                    </a:lnTlToBr>
                    <a:lnBlToTr>
                      <a:noFill/>
                    </a:lnBlToTr>
                    <a:solidFill>
                      <a:schemeClr val="accent2">
                        <a:lumMod val="20000"/>
                        <a:lumOff val="80000"/>
                      </a:schemeClr>
                    </a:solidFill>
                  </a:tcPr>
                </a:tc>
                <a:tc>
                  <a:txBody>
                    <a:bodyPr/>
                    <a:lstStyle/>
                    <a:p>
                      <a:pPr marL="0" marR="0" lvl="0" indent="0" algn="ctr" defTabSz="457200" rtl="0" eaLnBrk="0" fontAlgn="base" latinLnBrk="0" hangingPunct="0">
                        <a:lnSpc>
                          <a:spcPct val="87000"/>
                        </a:lnSpc>
                        <a:spcBef>
                          <a:spcPct val="0"/>
                        </a:spcBef>
                        <a:spcAft>
                          <a:spcPct val="0"/>
                        </a:spcAft>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600" b="1" i="0" u="none" strike="noStrike" cap="none" normalizeH="0" baseline="0" dirty="0" smtClean="0">
                          <a:ln>
                            <a:noFill/>
                          </a:ln>
                          <a:solidFill>
                            <a:srgbClr val="000000"/>
                          </a:solidFill>
                          <a:effectLst/>
                          <a:latin typeface="Arial" pitchFamily="34" charset="0"/>
                          <a:ea typeface="MS PGothic" pitchFamily="34" charset="-128"/>
                          <a:cs typeface="Lucida Sans Unicode" pitchFamily="34" charset="0"/>
                        </a:rPr>
                        <a:t>399,500</a:t>
                      </a:r>
                    </a:p>
                  </a:txBody>
                  <a:tcPr marL="0" marR="0" marT="0" marB="0" anchor="ctr" anchorCtr="1" horzOverflow="overflow">
                    <a:lnL>
                      <a:noFill/>
                    </a:lnL>
                    <a:lnR>
                      <a:noFill/>
                    </a:lnR>
                    <a:lnT>
                      <a:noFill/>
                    </a:lnT>
                    <a:lnB>
                      <a:noFill/>
                    </a:lnB>
                    <a:lnTlToBr>
                      <a:noFill/>
                    </a:lnTlToBr>
                    <a:lnBlToTr>
                      <a:noFill/>
                    </a:lnBlToTr>
                    <a:solidFill>
                      <a:schemeClr val="accent2">
                        <a:lumMod val="20000"/>
                        <a:lumOff val="80000"/>
                      </a:schemeClr>
                    </a:solidFill>
                  </a:tcPr>
                </a:tc>
              </a:tr>
              <a:tr h="460375">
                <a:tc gridSpan="2">
                  <a:txBody>
                    <a:bodyPr/>
                    <a:lstStyle/>
                    <a:p>
                      <a:pPr marL="0" marR="0" lvl="0" indent="0" algn="ctr" defTabSz="457200" rtl="0" eaLnBrk="0" fontAlgn="base" latinLnBrk="0" hangingPunct="0">
                        <a:lnSpc>
                          <a:spcPct val="87000"/>
                        </a:lnSpc>
                        <a:spcBef>
                          <a:spcPct val="0"/>
                        </a:spcBef>
                        <a:spcAft>
                          <a:spcPct val="0"/>
                        </a:spcAft>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600" b="1" i="0" u="none" strike="noStrike" cap="none" normalizeH="0" baseline="0" dirty="0" smtClean="0">
                          <a:ln>
                            <a:noFill/>
                          </a:ln>
                          <a:solidFill>
                            <a:srgbClr val="000000"/>
                          </a:solidFill>
                          <a:effectLst/>
                          <a:latin typeface="Arial" pitchFamily="34" charset="0"/>
                          <a:ea typeface="MS PGothic" pitchFamily="34" charset="-128"/>
                          <a:cs typeface="Lucida Sans Unicode" pitchFamily="34" charset="0"/>
                        </a:rPr>
                        <a:t>Amt Prop / Well lb</a:t>
                      </a:r>
                    </a:p>
                  </a:txBody>
                  <a:tcPr marL="0" marR="0" marT="0" marB="0" anchor="ctr" anchorCtr="1" horzOverflow="overflow">
                    <a:lnL>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
                          <a:srgbClr val="000000"/>
                        </a:buClr>
                        <a:buSzPct val="100000"/>
                        <a:buFont typeface="Times New Roman" pitchFamily="18" charset="0"/>
                        <a:buNone/>
                        <a:tabLst/>
                      </a:pPr>
                      <a:endParaRPr kumimoji="0" lang="en-US" sz="1600" b="0" i="0" u="none" strike="noStrike" cap="none" normalizeH="0" baseline="0" smtClean="0">
                        <a:ln>
                          <a:noFill/>
                        </a:ln>
                        <a:solidFill>
                          <a:schemeClr val="bg1"/>
                        </a:solidFill>
                        <a:effectLst/>
                        <a:latin typeface="Arial" pitchFamily="34" charset="0"/>
                        <a:ea typeface="MS PGothic" pitchFamily="34" charset="-128"/>
                        <a:cs typeface="Lucida Sans Unicode" pitchFamily="34" charset="0"/>
                      </a:endParaRPr>
                    </a:p>
                  </a:txBody>
                  <a:tcPr marL="0" marR="0" marT="0" marB="0" anchor="ctr" anchorCtr="1" horzOverflow="overflow">
                    <a:lnL>
                      <a:noFill/>
                    </a:lnL>
                    <a:lnR>
                      <a:noFill/>
                    </a:lnR>
                    <a:lnT>
                      <a:noFill/>
                    </a:lnT>
                    <a:lnB>
                      <a:noFill/>
                    </a:lnB>
                    <a:lnTlToBr>
                      <a:noFill/>
                    </a:lnTlToBr>
                    <a:lnBlToTr>
                      <a:noFill/>
                    </a:lnBlToTr>
                    <a:noFill/>
                  </a:tcPr>
                </a:tc>
                <a:tc>
                  <a:txBody>
                    <a:bodyPr/>
                    <a:lstStyle/>
                    <a:p>
                      <a:pPr marL="0" marR="0" lvl="0" indent="0" algn="ctr" defTabSz="457200" rtl="0" eaLnBrk="0" fontAlgn="base" latinLnBrk="0" hangingPunct="0">
                        <a:lnSpc>
                          <a:spcPct val="87000"/>
                        </a:lnSpc>
                        <a:spcBef>
                          <a:spcPct val="0"/>
                        </a:spcBef>
                        <a:spcAft>
                          <a:spcPct val="0"/>
                        </a:spcAft>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600" b="1" i="0" u="none" strike="noStrike" cap="none" normalizeH="0" baseline="0" smtClean="0">
                          <a:ln>
                            <a:noFill/>
                          </a:ln>
                          <a:solidFill>
                            <a:srgbClr val="000000"/>
                          </a:solidFill>
                          <a:effectLst/>
                          <a:latin typeface="Arial" pitchFamily="34" charset="0"/>
                          <a:ea typeface="MS PGothic" pitchFamily="34" charset="-128"/>
                          <a:cs typeface="Lucida Sans Unicode" pitchFamily="34" charset="0"/>
                        </a:rPr>
                        <a:t>1,998,000</a:t>
                      </a:r>
                    </a:p>
                  </a:txBody>
                  <a:tcPr marL="0" marR="0" marT="0" marB="0" anchor="ctr" anchorCtr="1" horzOverflow="overflow">
                    <a:lnL>
                      <a:noFill/>
                    </a:lnL>
                    <a:lnR>
                      <a:noFill/>
                    </a:lnR>
                    <a:lnT>
                      <a:noFill/>
                    </a:lnT>
                    <a:lnB>
                      <a:noFill/>
                    </a:lnB>
                    <a:lnTlToBr>
                      <a:noFill/>
                    </a:lnTlToBr>
                    <a:lnBlToTr>
                      <a:noFill/>
                    </a:lnBlToTr>
                    <a:noFill/>
                  </a:tcPr>
                </a:tc>
                <a:tc>
                  <a:txBody>
                    <a:bodyPr/>
                    <a:lstStyle/>
                    <a:p>
                      <a:pPr marL="0" marR="0" lvl="0" indent="0" algn="ctr" defTabSz="457200" rtl="0" eaLnBrk="0" fontAlgn="base" latinLnBrk="0" hangingPunct="0">
                        <a:lnSpc>
                          <a:spcPct val="87000"/>
                        </a:lnSpc>
                        <a:spcBef>
                          <a:spcPct val="0"/>
                        </a:spcBef>
                        <a:spcAft>
                          <a:spcPct val="0"/>
                        </a:spcAft>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600" b="1" i="0" u="none" strike="noStrike" cap="none" normalizeH="0" baseline="0" dirty="0" smtClean="0">
                          <a:ln>
                            <a:noFill/>
                          </a:ln>
                          <a:solidFill>
                            <a:srgbClr val="000000"/>
                          </a:solidFill>
                          <a:effectLst/>
                          <a:latin typeface="Arial" pitchFamily="34" charset="0"/>
                          <a:ea typeface="MS PGothic" pitchFamily="34" charset="-128"/>
                          <a:cs typeface="Lucida Sans Unicode" pitchFamily="34" charset="0"/>
                        </a:rPr>
                        <a:t>1,515,000</a:t>
                      </a:r>
                    </a:p>
                  </a:txBody>
                  <a:tcPr marL="0" marR="0" marT="0" marB="0" anchor="ctr" anchorCtr="1" horzOverflow="overflow">
                    <a:lnL>
                      <a:noFill/>
                    </a:lnL>
                    <a:lnR>
                      <a:noFill/>
                    </a:lnR>
                    <a:lnT>
                      <a:noFill/>
                    </a:lnT>
                    <a:lnB>
                      <a:noFill/>
                    </a:lnB>
                    <a:lnTlToBr>
                      <a:noFill/>
                    </a:lnTlToBr>
                    <a:lnBlToTr>
                      <a:noFill/>
                    </a:lnBlToTr>
                    <a:noFill/>
                  </a:tcPr>
                </a:tc>
                <a:tc>
                  <a:txBody>
                    <a:bodyPr/>
                    <a:lstStyle/>
                    <a:p>
                      <a:pPr marL="0" marR="0" lvl="0" indent="0" algn="ctr" defTabSz="457200" rtl="0" eaLnBrk="0" fontAlgn="base" latinLnBrk="0" hangingPunct="0">
                        <a:lnSpc>
                          <a:spcPct val="87000"/>
                        </a:lnSpc>
                        <a:spcBef>
                          <a:spcPct val="0"/>
                        </a:spcBef>
                        <a:spcAft>
                          <a:spcPct val="0"/>
                        </a:spcAft>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600" b="1" i="0" u="none" strike="noStrike" cap="none" normalizeH="0" baseline="0" dirty="0" smtClean="0">
                          <a:ln>
                            <a:noFill/>
                          </a:ln>
                          <a:solidFill>
                            <a:srgbClr val="000000"/>
                          </a:solidFill>
                          <a:effectLst/>
                          <a:latin typeface="Arial" pitchFamily="34" charset="0"/>
                          <a:ea typeface="MS PGothic" pitchFamily="34" charset="-128"/>
                          <a:cs typeface="Lucida Sans Unicode" pitchFamily="34" charset="0"/>
                        </a:rPr>
                        <a:t>4,304,000</a:t>
                      </a:r>
                    </a:p>
                  </a:txBody>
                  <a:tcPr marL="0" marR="0" marT="0" marB="0" anchor="ctr" anchorCtr="1" horzOverflow="overflow">
                    <a:lnL>
                      <a:noFill/>
                    </a:lnL>
                    <a:lnR>
                      <a:noFill/>
                    </a:lnR>
                    <a:lnT>
                      <a:noFill/>
                    </a:lnT>
                    <a:lnB>
                      <a:noFill/>
                    </a:lnB>
                    <a:lnTlToBr>
                      <a:noFill/>
                    </a:lnTlToBr>
                    <a:lnBlToTr>
                      <a:noFill/>
                    </a:lnBlToTr>
                    <a:noFill/>
                  </a:tcPr>
                </a:tc>
                <a:tc>
                  <a:txBody>
                    <a:bodyPr/>
                    <a:lstStyle/>
                    <a:p>
                      <a:pPr marL="0" marR="0" lvl="0" indent="0" algn="ctr" defTabSz="457200" rtl="0" eaLnBrk="0" fontAlgn="base" latinLnBrk="0" hangingPunct="0">
                        <a:lnSpc>
                          <a:spcPct val="87000"/>
                        </a:lnSpc>
                        <a:spcBef>
                          <a:spcPct val="0"/>
                        </a:spcBef>
                        <a:spcAft>
                          <a:spcPct val="0"/>
                        </a:spcAft>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600" b="1" i="0" u="none" strike="noStrike" cap="none" normalizeH="0" baseline="0" smtClean="0">
                          <a:ln>
                            <a:noFill/>
                          </a:ln>
                          <a:solidFill>
                            <a:srgbClr val="000000"/>
                          </a:solidFill>
                          <a:effectLst/>
                          <a:latin typeface="Arial" pitchFamily="34" charset="0"/>
                          <a:ea typeface="MS PGothic" pitchFamily="34" charset="-128"/>
                          <a:cs typeface="Lucida Sans Unicode" pitchFamily="34" charset="0"/>
                        </a:rPr>
                        <a:t>4,675,500</a:t>
                      </a:r>
                    </a:p>
                  </a:txBody>
                  <a:tcPr marL="0" marR="0" marT="0" marB="0" anchor="ctr" anchorCtr="1" horzOverflow="overflow">
                    <a:lnL>
                      <a:noFill/>
                    </a:lnL>
                    <a:lnR>
                      <a:noFill/>
                    </a:lnR>
                    <a:lnT>
                      <a:noFill/>
                    </a:lnT>
                    <a:lnB>
                      <a:noFill/>
                    </a:lnB>
                    <a:lnTlToBr>
                      <a:noFill/>
                    </a:lnTlToBr>
                    <a:lnBlToTr>
                      <a:noFill/>
                    </a:lnBlToTr>
                    <a:noFill/>
                  </a:tcPr>
                </a:tc>
                <a:tc>
                  <a:txBody>
                    <a:bodyPr/>
                    <a:lstStyle/>
                    <a:p>
                      <a:pPr marL="0" marR="0" lvl="0" indent="0" algn="ctr" defTabSz="457200" rtl="0" eaLnBrk="0" fontAlgn="base" latinLnBrk="0" hangingPunct="0">
                        <a:lnSpc>
                          <a:spcPct val="87000"/>
                        </a:lnSpc>
                        <a:spcBef>
                          <a:spcPct val="0"/>
                        </a:spcBef>
                        <a:spcAft>
                          <a:spcPct val="0"/>
                        </a:spcAft>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600" b="1" i="0" u="none" strike="noStrike" cap="none" normalizeH="0" baseline="0" dirty="0" smtClean="0">
                          <a:ln>
                            <a:noFill/>
                          </a:ln>
                          <a:solidFill>
                            <a:srgbClr val="000000"/>
                          </a:solidFill>
                          <a:effectLst/>
                          <a:latin typeface="Arial" pitchFamily="34" charset="0"/>
                          <a:ea typeface="MS PGothic" pitchFamily="34" charset="-128"/>
                          <a:cs typeface="Lucida Sans Unicode" pitchFamily="34" charset="0"/>
                        </a:rPr>
                        <a:t>4,425,600</a:t>
                      </a:r>
                    </a:p>
                  </a:txBody>
                  <a:tcPr marL="0" marR="0" marT="0" marB="0" anchor="ctr" anchorCtr="1" horzOverflow="overflow">
                    <a:lnL>
                      <a:noFill/>
                    </a:lnL>
                    <a:lnR>
                      <a:noFill/>
                    </a:lnR>
                    <a:lnT>
                      <a:noFill/>
                    </a:lnT>
                    <a:lnB>
                      <a:noFill/>
                    </a:lnB>
                    <a:lnTlToBr>
                      <a:noFill/>
                    </a:lnTlToBr>
                    <a:lnBlToTr>
                      <a:noFill/>
                    </a:lnBlToTr>
                    <a:noFill/>
                  </a:tcPr>
                </a:tc>
              </a:tr>
            </a:tbl>
          </a:graphicData>
        </a:graphic>
      </p:graphicFrame>
      <p:sp>
        <p:nvSpPr>
          <p:cNvPr id="45157" name="Text Box 101"/>
          <p:cNvSpPr txBox="1">
            <a:spLocks noChangeArrowheads="1"/>
          </p:cNvSpPr>
          <p:nvPr/>
        </p:nvSpPr>
        <p:spPr bwMode="auto">
          <a:xfrm>
            <a:off x="774700" y="503238"/>
            <a:ext cx="8610600" cy="525401"/>
          </a:xfrm>
          <a:prstGeom prst="rect">
            <a:avLst/>
          </a:prstGeom>
          <a:solidFill>
            <a:srgbClr val="EAAB00">
              <a:alpha val="0"/>
            </a:srgbClr>
          </a:solidFill>
          <a:ln w="9525">
            <a:noFill/>
            <a:round/>
            <a:headEnd/>
            <a:tailEnd/>
          </a:ln>
          <a:effectLst/>
        </p:spPr>
        <p:txBody>
          <a:bodyPr wrap="square" lIns="90000" tIns="46800" rIns="90000" bIns="46800">
            <a:spAutoFit/>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800" dirty="0">
                <a:solidFill>
                  <a:srgbClr val="FFFFFF"/>
                </a:solidFill>
                <a:latin typeface="Arial"/>
                <a:ea typeface="MS PGothic" pitchFamily="34" charset="-128"/>
                <a:cs typeface="Arial"/>
              </a:rPr>
              <a:t>Major Shale </a:t>
            </a:r>
            <a:r>
              <a:rPr lang="en-US" sz="2800" dirty="0" smtClean="0">
                <a:solidFill>
                  <a:srgbClr val="FFFFFF"/>
                </a:solidFill>
                <a:latin typeface="Arial"/>
                <a:ea typeface="MS PGothic" pitchFamily="34" charset="-128"/>
                <a:cs typeface="Arial"/>
              </a:rPr>
              <a:t>Plays - Typical </a:t>
            </a:r>
            <a:r>
              <a:rPr lang="en-US" sz="2800" dirty="0">
                <a:solidFill>
                  <a:srgbClr val="FFFFFF"/>
                </a:solidFill>
                <a:latin typeface="Arial"/>
                <a:ea typeface="MS PGothic" pitchFamily="34" charset="-128"/>
                <a:cs typeface="Arial"/>
              </a:rPr>
              <a:t>Treatment Parameters</a:t>
            </a:r>
          </a:p>
        </p:txBody>
      </p:sp>
      <p:sp>
        <p:nvSpPr>
          <p:cNvPr id="45158" name="Text Box 102"/>
          <p:cNvSpPr txBox="1">
            <a:spLocks noChangeArrowheads="1"/>
          </p:cNvSpPr>
          <p:nvPr/>
        </p:nvSpPr>
        <p:spPr bwMode="auto">
          <a:xfrm>
            <a:off x="374650" y="6256338"/>
            <a:ext cx="2705100" cy="336550"/>
          </a:xfrm>
          <a:prstGeom prst="rect">
            <a:avLst/>
          </a:prstGeom>
          <a:solidFill>
            <a:srgbClr val="EAAB00">
              <a:alpha val="0"/>
            </a:srgbClr>
          </a:solidFill>
          <a:ln w="9525">
            <a:noFill/>
            <a:round/>
            <a:headEnd/>
            <a:tailEnd/>
          </a:ln>
          <a:effectLst/>
        </p:spPr>
        <p:txBody>
          <a:bodyPr lIns="90000" tIns="46800" rIns="90000" bIns="46800">
            <a:spAutoFit/>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solidFill>
                  <a:srgbClr val="FFFFFF"/>
                </a:solidFill>
                <a:ea typeface="MS PGothic" pitchFamily="34" charset="-128"/>
              </a:rPr>
              <a:t>Jan 2010 to March 31 2011</a:t>
            </a: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0849" y="0"/>
            <a:ext cx="8255001" cy="1409700"/>
          </a:xfrm>
        </p:spPr>
        <p:txBody>
          <a:bodyPr>
            <a:normAutofit/>
          </a:bodyPr>
          <a:lstStyle/>
          <a:p>
            <a:r>
              <a:rPr lang="en-US" sz="3200" dirty="0" smtClean="0">
                <a:solidFill>
                  <a:srgbClr val="FFFFFF"/>
                </a:solidFill>
                <a:latin typeface="Arial"/>
                <a:cs typeface="Arial"/>
              </a:rPr>
              <a:t>Fracture Treatment Monitoring Methods</a:t>
            </a:r>
            <a:endParaRPr lang="en-US" sz="3200" dirty="0">
              <a:solidFill>
                <a:srgbClr val="FFFFFF"/>
              </a:solidFill>
              <a:latin typeface="Arial"/>
              <a:cs typeface="Arial"/>
            </a:endParaRPr>
          </a:p>
        </p:txBody>
      </p:sp>
      <p:sp>
        <p:nvSpPr>
          <p:cNvPr id="3" name="Content Placeholder 2"/>
          <p:cNvSpPr>
            <a:spLocks noGrp="1"/>
          </p:cNvSpPr>
          <p:nvPr>
            <p:ph idx="1"/>
          </p:nvPr>
        </p:nvSpPr>
        <p:spPr>
          <a:xfrm>
            <a:off x="488948" y="1370240"/>
            <a:ext cx="7808687" cy="4711474"/>
          </a:xfrm>
        </p:spPr>
        <p:txBody>
          <a:bodyPr/>
          <a:lstStyle/>
          <a:p>
            <a:r>
              <a:rPr lang="en-US" sz="2000" b="1" dirty="0" smtClean="0"/>
              <a:t>Conventional Temperature and Tracer Surveys</a:t>
            </a:r>
          </a:p>
          <a:p>
            <a:pPr>
              <a:buNone/>
            </a:pPr>
            <a:r>
              <a:rPr lang="en-US" sz="2000" b="1" dirty="0" smtClean="0"/>
              <a:t>	-</a:t>
            </a:r>
            <a:r>
              <a:rPr lang="en-US" sz="2000" dirty="0" smtClean="0"/>
              <a:t> Data near well-bore vicinity</a:t>
            </a:r>
          </a:p>
          <a:p>
            <a:pPr>
              <a:buNone/>
            </a:pPr>
            <a:r>
              <a:rPr lang="en-US" sz="2000" dirty="0" smtClean="0"/>
              <a:t>  </a:t>
            </a:r>
            <a:r>
              <a:rPr lang="en-US" sz="2000" b="1" dirty="0" smtClean="0"/>
              <a:t>-</a:t>
            </a:r>
            <a:r>
              <a:rPr lang="en-US" sz="2000" dirty="0" smtClean="0"/>
              <a:t> Fluids &amp; </a:t>
            </a:r>
            <a:r>
              <a:rPr lang="en-US" sz="2000" dirty="0" err="1" smtClean="0"/>
              <a:t>proppants</a:t>
            </a:r>
            <a:r>
              <a:rPr lang="en-US" sz="2000" dirty="0" smtClean="0"/>
              <a:t> ‘traced’</a:t>
            </a:r>
          </a:p>
          <a:p>
            <a:r>
              <a:rPr lang="en-US" sz="2000" b="1" dirty="0" smtClean="0"/>
              <a:t>Distributed Temperature Sensing </a:t>
            </a:r>
            <a:r>
              <a:rPr lang="en-US" sz="1800" b="1" dirty="0" smtClean="0"/>
              <a:t>(DTS)</a:t>
            </a:r>
          </a:p>
          <a:p>
            <a:pPr>
              <a:buNone/>
            </a:pPr>
            <a:r>
              <a:rPr lang="en-US" sz="2000" b="1" dirty="0" smtClean="0"/>
              <a:t>   - </a:t>
            </a:r>
            <a:r>
              <a:rPr lang="en-US" sz="2000" dirty="0" smtClean="0"/>
              <a:t>Fiber Optic </a:t>
            </a:r>
            <a:endParaRPr lang="en-US" sz="2000" b="1" dirty="0" smtClean="0"/>
          </a:p>
          <a:p>
            <a:r>
              <a:rPr lang="en-US" sz="2000" b="1" dirty="0" smtClean="0"/>
              <a:t>Production Logging </a:t>
            </a:r>
          </a:p>
          <a:p>
            <a:pPr>
              <a:buNone/>
            </a:pPr>
            <a:r>
              <a:rPr lang="en-US" sz="2000" b="1" dirty="0" smtClean="0"/>
              <a:t>  - </a:t>
            </a:r>
            <a:r>
              <a:rPr lang="en-US" sz="2000" dirty="0" smtClean="0"/>
              <a:t>Spinner surveys</a:t>
            </a:r>
          </a:p>
          <a:p>
            <a:pPr>
              <a:buNone/>
            </a:pPr>
            <a:r>
              <a:rPr lang="en-US" sz="2000" dirty="0" smtClean="0"/>
              <a:t>  </a:t>
            </a:r>
            <a:r>
              <a:rPr lang="en-US" sz="2000" b="1" dirty="0" smtClean="0"/>
              <a:t>-</a:t>
            </a:r>
            <a:r>
              <a:rPr lang="en-US" sz="2000" dirty="0" smtClean="0"/>
              <a:t> Flow &amp; Temperature</a:t>
            </a:r>
          </a:p>
          <a:p>
            <a:r>
              <a:rPr lang="en-US" sz="2000" b="1" dirty="0" err="1" smtClean="0"/>
              <a:t>Microseismic</a:t>
            </a:r>
            <a:r>
              <a:rPr lang="en-US" sz="2000" b="1" dirty="0" smtClean="0"/>
              <a:t> Monitoring</a:t>
            </a:r>
          </a:p>
          <a:p>
            <a:pPr>
              <a:buNone/>
            </a:pPr>
            <a:r>
              <a:rPr lang="en-US" sz="2000" b="1" dirty="0" smtClean="0"/>
              <a:t>  - </a:t>
            </a:r>
            <a:r>
              <a:rPr lang="en-US" sz="2000" dirty="0" smtClean="0"/>
              <a:t>During fracture treatment / Near real-time</a:t>
            </a:r>
          </a:p>
          <a:p>
            <a:pPr marL="347663" indent="-347663">
              <a:buNone/>
            </a:pPr>
            <a:r>
              <a:rPr lang="en-US" sz="2000" dirty="0" smtClean="0"/>
              <a:t>  </a:t>
            </a:r>
            <a:r>
              <a:rPr lang="en-US" sz="2000" b="1" dirty="0" smtClean="0"/>
              <a:t>-</a:t>
            </a:r>
            <a:r>
              <a:rPr lang="en-US" sz="2000" dirty="0" smtClean="0"/>
              <a:t> Managing treatment and post-treatment analysis </a:t>
            </a:r>
          </a:p>
          <a:p>
            <a:pPr marL="347663" indent="-347663">
              <a:buNone/>
            </a:pPr>
            <a:r>
              <a:rPr lang="en-US" sz="2000" dirty="0" smtClean="0"/>
              <a:t>  </a:t>
            </a:r>
            <a:r>
              <a:rPr lang="en-US" sz="2000" b="1" dirty="0" smtClean="0"/>
              <a:t>- Currently most frequently used/effective Monitoring Metho</a:t>
            </a:r>
            <a:r>
              <a:rPr lang="en-US" sz="2000" dirty="0" smtClean="0"/>
              <a:t>d</a:t>
            </a:r>
          </a:p>
          <a:p>
            <a:endParaRPr lang="en-US" dirty="0" smtClean="0"/>
          </a:p>
          <a:p>
            <a:pPr>
              <a:buNone/>
            </a:pPr>
            <a:endParaRPr lang="en-US" dirty="0"/>
          </a:p>
        </p:txBody>
      </p:sp>
      <p:sp>
        <p:nvSpPr>
          <p:cNvPr id="4" name="Footer Placeholder 3"/>
          <p:cNvSpPr>
            <a:spLocks noGrp="1"/>
          </p:cNvSpPr>
          <p:nvPr>
            <p:ph type="ftr" sz="quarter" idx="11"/>
          </p:nvPr>
        </p:nvSpPr>
        <p:spPr/>
        <p:txBody>
          <a:bodyPr/>
          <a:lstStyle/>
          <a:p>
            <a:r>
              <a:rPr lang="en-US" smtClean="0"/>
              <a:t>© 2009 Baker Hughes Incorporated. All Rights Reserved.</a:t>
            </a:r>
            <a:endParaRPr lang="en-US"/>
          </a:p>
        </p:txBody>
      </p:sp>
      <p:sp>
        <p:nvSpPr>
          <p:cNvPr id="5" name="Slide Number Placeholder 4"/>
          <p:cNvSpPr>
            <a:spLocks noGrp="1"/>
          </p:cNvSpPr>
          <p:nvPr>
            <p:ph type="sldNum" sz="quarter" idx="4294967295"/>
          </p:nvPr>
        </p:nvSpPr>
        <p:spPr>
          <a:xfrm>
            <a:off x="133350" y="6669088"/>
            <a:ext cx="485775" cy="176212"/>
          </a:xfrm>
          <a:prstGeom prst="rect">
            <a:avLst/>
          </a:prstGeom>
        </p:spPr>
        <p:txBody>
          <a:bodyPr/>
          <a:lstStyle/>
          <a:p>
            <a:fld id="{CCD190B2-C2C9-465A-B494-EAF6A1AF2B46}" type="slidenum">
              <a:rPr lang="en-US" sz="800" smtClean="0"/>
              <a:pPr/>
              <a:t>93</a:t>
            </a:fld>
            <a:endParaRPr lang="en-US" sz="800" dirty="0"/>
          </a:p>
        </p:txBody>
      </p:sp>
      <p:pic>
        <p:nvPicPr>
          <p:cNvPr id="6" name="Picture 2"/>
          <p:cNvPicPr>
            <a:picLocks noChangeAspect="1" noChangeArrowheads="1"/>
          </p:cNvPicPr>
          <p:nvPr/>
        </p:nvPicPr>
        <p:blipFill>
          <a:blip r:embed="rId2" cstate="print"/>
          <a:srcRect/>
          <a:stretch>
            <a:fillRect/>
          </a:stretch>
        </p:blipFill>
        <p:spPr bwMode="auto">
          <a:xfrm>
            <a:off x="5772150" y="2090056"/>
            <a:ext cx="3254057" cy="21050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4" descr="All_stages_side"/>
          <p:cNvPicPr>
            <a:picLocks noChangeAspect="1" noChangeArrowheads="1"/>
          </p:cNvPicPr>
          <p:nvPr/>
        </p:nvPicPr>
        <p:blipFill>
          <a:blip r:embed="rId3" cstate="print"/>
          <a:srcRect/>
          <a:stretch>
            <a:fillRect/>
          </a:stretch>
        </p:blipFill>
        <p:spPr bwMode="auto">
          <a:xfrm>
            <a:off x="3474802" y="2608869"/>
            <a:ext cx="5664200" cy="4249131"/>
          </a:xfrm>
          <a:prstGeom prst="rect">
            <a:avLst/>
          </a:prstGeom>
          <a:noFill/>
          <a:ln w="9525">
            <a:noFill/>
            <a:miter lim="800000"/>
            <a:headEnd/>
            <a:tailEnd/>
          </a:ln>
        </p:spPr>
      </p:pic>
      <p:sp>
        <p:nvSpPr>
          <p:cNvPr id="2" name="Title 1"/>
          <p:cNvSpPr>
            <a:spLocks noGrp="1"/>
          </p:cNvSpPr>
          <p:nvPr>
            <p:ph type="title"/>
          </p:nvPr>
        </p:nvSpPr>
        <p:spPr>
          <a:xfrm>
            <a:off x="457200" y="185738"/>
            <a:ext cx="8229600" cy="1143000"/>
          </a:xfrm>
        </p:spPr>
        <p:txBody>
          <a:bodyPr>
            <a:normAutofit/>
          </a:bodyPr>
          <a:lstStyle/>
          <a:p>
            <a:r>
              <a:rPr lang="en-US" sz="3200" dirty="0" smtClean="0">
                <a:solidFill>
                  <a:srgbClr val="FFFFFF"/>
                </a:solidFill>
                <a:latin typeface="Arial"/>
                <a:cs typeface="Arial"/>
              </a:rPr>
              <a:t>Monitoring Fracturing With </a:t>
            </a:r>
            <a:r>
              <a:rPr lang="en-US" sz="3200" dirty="0" err="1" smtClean="0">
                <a:solidFill>
                  <a:srgbClr val="FFFFFF"/>
                </a:solidFill>
                <a:latin typeface="Arial"/>
                <a:cs typeface="Arial"/>
              </a:rPr>
              <a:t>Microseismic</a:t>
            </a:r>
            <a:endParaRPr lang="en-US" sz="3200" dirty="0">
              <a:solidFill>
                <a:srgbClr val="FFFFFF"/>
              </a:solidFill>
              <a:latin typeface="Arial"/>
              <a:cs typeface="Arial"/>
            </a:endParaRPr>
          </a:p>
        </p:txBody>
      </p:sp>
      <p:sp>
        <p:nvSpPr>
          <p:cNvPr id="3" name="Content Placeholder 2"/>
          <p:cNvSpPr>
            <a:spLocks noGrp="1"/>
          </p:cNvSpPr>
          <p:nvPr>
            <p:ph idx="1"/>
          </p:nvPr>
        </p:nvSpPr>
        <p:spPr/>
        <p:txBody>
          <a:bodyPr/>
          <a:lstStyle/>
          <a:p>
            <a:r>
              <a:rPr lang="en-US" dirty="0" smtClean="0">
                <a:cs typeface="Arial" charset="0"/>
              </a:rPr>
              <a:t>Operator wants to see </a:t>
            </a:r>
          </a:p>
          <a:p>
            <a:pPr lvl="1"/>
            <a:r>
              <a:rPr lang="en-US" dirty="0" smtClean="0">
                <a:cs typeface="Arial" charset="0"/>
              </a:rPr>
              <a:t>The Fracture stimulation (in real time) </a:t>
            </a:r>
          </a:p>
          <a:p>
            <a:pPr lvl="1"/>
            <a:r>
              <a:rPr lang="en-US" dirty="0" smtClean="0">
                <a:cs typeface="Arial" charset="0"/>
              </a:rPr>
              <a:t>Relative to the Borehole </a:t>
            </a:r>
          </a:p>
          <a:p>
            <a:pPr lvl="1"/>
            <a:r>
              <a:rPr lang="en-US" dirty="0" smtClean="0">
                <a:cs typeface="Arial" charset="0"/>
              </a:rPr>
              <a:t>Combined with other information such as Structure</a:t>
            </a:r>
          </a:p>
          <a:p>
            <a:endParaRPr lang="en-US" dirty="0"/>
          </a:p>
        </p:txBody>
      </p:sp>
      <p:sp>
        <p:nvSpPr>
          <p:cNvPr id="4" name="Footer Placeholder 3"/>
          <p:cNvSpPr>
            <a:spLocks noGrp="1"/>
          </p:cNvSpPr>
          <p:nvPr>
            <p:ph type="ftr" sz="quarter" idx="11"/>
          </p:nvPr>
        </p:nvSpPr>
        <p:spPr/>
        <p:txBody>
          <a:bodyPr/>
          <a:lstStyle/>
          <a:p>
            <a:pPr>
              <a:defRPr/>
            </a:pPr>
            <a:r>
              <a:rPr lang="en-US" smtClean="0"/>
              <a:t>© 2009 Baker Hughes Incorporated. All Rights Reserved.</a:t>
            </a:r>
            <a:endParaRPr lang="en-US"/>
          </a:p>
        </p:txBody>
      </p:sp>
      <p:sp>
        <p:nvSpPr>
          <p:cNvPr id="5" name="Slide Number Placeholder 4"/>
          <p:cNvSpPr>
            <a:spLocks noGrp="1"/>
          </p:cNvSpPr>
          <p:nvPr>
            <p:ph type="sldNum" sz="quarter" idx="4294967295"/>
          </p:nvPr>
        </p:nvSpPr>
        <p:spPr>
          <a:xfrm>
            <a:off x="133350" y="6669088"/>
            <a:ext cx="485775" cy="176212"/>
          </a:xfrm>
          <a:prstGeom prst="rect">
            <a:avLst/>
          </a:prstGeom>
        </p:spPr>
        <p:txBody>
          <a:bodyPr/>
          <a:lstStyle/>
          <a:p>
            <a:pPr>
              <a:defRPr/>
            </a:pPr>
            <a:fld id="{D68402AD-3EF9-4E67-8AA3-159B0C8C6518}" type="slidenum">
              <a:rPr lang="en-US" sz="800" smtClean="0"/>
              <a:pPr>
                <a:defRPr/>
              </a:pPr>
              <a:t>94</a:t>
            </a:fld>
            <a:endParaRPr lang="en-US" sz="800" dirty="0"/>
          </a:p>
        </p:txBody>
      </p:sp>
      <p:pic>
        <p:nvPicPr>
          <p:cNvPr id="7" name="Picture 2"/>
          <p:cNvPicPr>
            <a:picLocks noChangeAspect="1" noChangeArrowheads="1"/>
          </p:cNvPicPr>
          <p:nvPr/>
        </p:nvPicPr>
        <p:blipFill>
          <a:blip r:embed="rId4"/>
          <a:srcRect/>
          <a:stretch>
            <a:fillRect/>
          </a:stretch>
        </p:blipFill>
        <p:spPr bwMode="auto">
          <a:xfrm>
            <a:off x="161925" y="3171825"/>
            <a:ext cx="3230072" cy="3125788"/>
          </a:xfrm>
          <a:prstGeom prst="rect">
            <a:avLst/>
          </a:prstGeom>
          <a:noFill/>
          <a:ln w="9525">
            <a:noFill/>
            <a:round/>
            <a:headEnd/>
            <a:tailEnd/>
          </a:ln>
          <a:effectLst>
            <a:outerShdw dist="38184" dir="2700000" algn="ctr" rotWithShape="0">
              <a:srgbClr val="000000">
                <a:alpha val="40033"/>
              </a:srgbClr>
            </a:outerShdw>
          </a:effectLst>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1"/>
          <p:cNvGrpSpPr>
            <a:grpSpLocks/>
          </p:cNvGrpSpPr>
          <p:nvPr/>
        </p:nvGrpSpPr>
        <p:grpSpPr bwMode="auto">
          <a:xfrm>
            <a:off x="228600" y="1600200"/>
            <a:ext cx="3278875" cy="2139287"/>
            <a:chOff x="144" y="1008"/>
            <a:chExt cx="2783" cy="2639"/>
          </a:xfrm>
        </p:grpSpPr>
        <p:pic>
          <p:nvPicPr>
            <p:cNvPr id="35842" name="Picture 2"/>
            <p:cNvPicPr>
              <a:picLocks noChangeAspect="1" noChangeArrowheads="1"/>
            </p:cNvPicPr>
            <p:nvPr/>
          </p:nvPicPr>
          <p:blipFill>
            <a:blip r:embed="rId4"/>
            <a:srcRect/>
            <a:stretch>
              <a:fillRect/>
            </a:stretch>
          </p:blipFill>
          <p:spPr bwMode="auto">
            <a:xfrm>
              <a:off x="922" y="1008"/>
              <a:ext cx="1918" cy="2469"/>
            </a:xfrm>
            <a:prstGeom prst="rect">
              <a:avLst/>
            </a:prstGeom>
            <a:noFill/>
            <a:ln w="9525">
              <a:noFill/>
              <a:round/>
              <a:headEnd/>
              <a:tailEnd/>
            </a:ln>
            <a:effectLst/>
          </p:spPr>
        </p:pic>
        <p:pic>
          <p:nvPicPr>
            <p:cNvPr id="35843" name="Picture 3"/>
            <p:cNvPicPr>
              <a:picLocks noChangeAspect="1" noChangeArrowheads="1"/>
            </p:cNvPicPr>
            <p:nvPr/>
          </p:nvPicPr>
          <p:blipFill>
            <a:blip r:embed="rId5"/>
            <a:srcRect l="-2194" r="-8" b="-18"/>
            <a:stretch>
              <a:fillRect/>
            </a:stretch>
          </p:blipFill>
          <p:spPr bwMode="auto">
            <a:xfrm>
              <a:off x="144" y="1026"/>
              <a:ext cx="2784" cy="2622"/>
            </a:xfrm>
            <a:prstGeom prst="rect">
              <a:avLst/>
            </a:prstGeom>
            <a:noFill/>
            <a:ln w="9525">
              <a:noFill/>
              <a:round/>
              <a:headEnd/>
              <a:tailEnd/>
            </a:ln>
            <a:effectLst/>
          </p:spPr>
        </p:pic>
      </p:grpSp>
      <p:sp>
        <p:nvSpPr>
          <p:cNvPr id="35844" name="Text Box 4"/>
          <p:cNvSpPr txBox="1">
            <a:spLocks noChangeArrowheads="1"/>
          </p:cNvSpPr>
          <p:nvPr/>
        </p:nvSpPr>
        <p:spPr bwMode="auto">
          <a:xfrm>
            <a:off x="820738" y="352425"/>
            <a:ext cx="8229600" cy="835025"/>
          </a:xfrm>
          <a:prstGeom prst="rect">
            <a:avLst/>
          </a:prstGeom>
          <a:noFill/>
          <a:ln w="9525">
            <a:noFill/>
            <a:round/>
            <a:headEnd/>
            <a:tailEnd/>
          </a:ln>
          <a:effectLst/>
        </p:spPr>
        <p:txBody>
          <a:bodyPr anchor="ct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000" dirty="0" err="1" smtClean="0">
                <a:solidFill>
                  <a:srgbClr val="FFFFFF"/>
                </a:solidFill>
                <a:latin typeface="Arial"/>
                <a:ea typeface="MS PGothic" pitchFamily="34" charset="-128"/>
                <a:cs typeface="Arial"/>
              </a:rPr>
              <a:t>Microseismic</a:t>
            </a:r>
            <a:r>
              <a:rPr lang="en-US" sz="3000" dirty="0" smtClean="0">
                <a:solidFill>
                  <a:srgbClr val="FFFFFF"/>
                </a:solidFill>
                <a:latin typeface="Arial"/>
                <a:ea typeface="MS PGothic" pitchFamily="34" charset="-128"/>
                <a:cs typeface="Arial"/>
              </a:rPr>
              <a:t> Monitoring &amp; Mapping</a:t>
            </a:r>
            <a:endParaRPr lang="en-US" sz="3000" dirty="0">
              <a:solidFill>
                <a:srgbClr val="FFFFFF"/>
              </a:solidFill>
              <a:latin typeface="Arial"/>
              <a:ea typeface="MS PGothic" pitchFamily="34" charset="-128"/>
              <a:cs typeface="Arial"/>
            </a:endParaRPr>
          </a:p>
        </p:txBody>
      </p:sp>
      <p:sp>
        <p:nvSpPr>
          <p:cNvPr id="35845" name="Text Box 5"/>
          <p:cNvSpPr txBox="1">
            <a:spLocks noChangeArrowheads="1"/>
          </p:cNvSpPr>
          <p:nvPr/>
        </p:nvSpPr>
        <p:spPr bwMode="auto">
          <a:xfrm rot="3060000">
            <a:off x="1654969" y="3505994"/>
            <a:ext cx="6176962" cy="133350"/>
          </a:xfrm>
          <a:prstGeom prst="rect">
            <a:avLst/>
          </a:prstGeom>
          <a:noFill/>
          <a:ln w="9525">
            <a:noFill/>
            <a:round/>
            <a:headEnd/>
            <a:tailEnd/>
          </a:ln>
          <a:effectLst/>
        </p:spPr>
        <p:txBody>
          <a:bodyPr rot="10800000" wrap="none" anchor="ctr"/>
          <a:lstStyle/>
          <a:p>
            <a:endParaRPr lang="en-US"/>
          </a:p>
        </p:txBody>
      </p:sp>
      <p:sp>
        <p:nvSpPr>
          <p:cNvPr id="35846" name="Text Box 6"/>
          <p:cNvSpPr txBox="1">
            <a:spLocks noChangeArrowheads="1"/>
          </p:cNvSpPr>
          <p:nvPr/>
        </p:nvSpPr>
        <p:spPr bwMode="auto">
          <a:xfrm>
            <a:off x="4648200" y="1187450"/>
            <a:ext cx="4244975" cy="5435600"/>
          </a:xfrm>
          <a:prstGeom prst="rect">
            <a:avLst/>
          </a:prstGeom>
          <a:noFill/>
          <a:ln w="9525">
            <a:noFill/>
            <a:round/>
            <a:headEnd/>
            <a:tailEnd/>
          </a:ln>
          <a:effectLst/>
        </p:spPr>
        <p:txBody>
          <a:bodyPr lIns="90000" tIns="46800" rIns="90000" bIns="46800"/>
          <a:lstStyle/>
          <a:p>
            <a:pPr marL="168275" indent="-168275">
              <a:spcBef>
                <a:spcPts val="500"/>
              </a:spcBef>
              <a:buClr>
                <a:srgbClr val="003EA3"/>
              </a:buClr>
              <a:buSzPct val="95000"/>
              <a:buFont typeface="Arial" pitchFamily="34" charset="0"/>
              <a:buChar char="•"/>
              <a:tabLst>
                <a:tab pos="168275" algn="l"/>
                <a:tab pos="625475" algn="l"/>
                <a:tab pos="1082675" algn="l"/>
                <a:tab pos="1539875" algn="l"/>
                <a:tab pos="1997075" algn="l"/>
                <a:tab pos="2454275" algn="l"/>
                <a:tab pos="2911475" algn="l"/>
                <a:tab pos="3368675" algn="l"/>
                <a:tab pos="3825875" algn="l"/>
                <a:tab pos="4283075" algn="l"/>
                <a:tab pos="4740275" algn="l"/>
                <a:tab pos="5197475" algn="l"/>
                <a:tab pos="5654675" algn="l"/>
                <a:tab pos="6111875" algn="l"/>
                <a:tab pos="6569075" algn="l"/>
                <a:tab pos="7026275" algn="l"/>
                <a:tab pos="7483475" algn="l"/>
                <a:tab pos="7940675" algn="l"/>
                <a:tab pos="8397875" algn="l"/>
                <a:tab pos="8855075" algn="l"/>
                <a:tab pos="9312275" algn="l"/>
              </a:tabLst>
            </a:pPr>
            <a:r>
              <a:rPr lang="en-US" sz="2000" dirty="0">
                <a:solidFill>
                  <a:srgbClr val="000000"/>
                </a:solidFill>
                <a:cs typeface="Arial" pitchFamily="34" charset="0"/>
              </a:rPr>
              <a:t>Real-time </a:t>
            </a:r>
            <a:r>
              <a:rPr lang="en-US" sz="2000" dirty="0" err="1">
                <a:solidFill>
                  <a:srgbClr val="000000"/>
                </a:solidFill>
                <a:cs typeface="Arial" pitchFamily="34" charset="0"/>
              </a:rPr>
              <a:t>microseismic</a:t>
            </a:r>
            <a:r>
              <a:rPr lang="en-US" sz="2000" dirty="0">
                <a:solidFill>
                  <a:srgbClr val="000000"/>
                </a:solidFill>
                <a:cs typeface="Arial" pitchFamily="34" charset="0"/>
              </a:rPr>
              <a:t> monitoring is useful for in-job decisions:</a:t>
            </a:r>
          </a:p>
          <a:p>
            <a:pPr marL="625475" lvl="1" indent="-168275">
              <a:spcBef>
                <a:spcPts val="450"/>
              </a:spcBef>
              <a:buClr>
                <a:srgbClr val="003EA3"/>
              </a:buClr>
              <a:buSzPct val="95000"/>
              <a:buFont typeface="Arial" pitchFamily="34" charset="0"/>
              <a:buChar char="•"/>
              <a:tabLst>
                <a:tab pos="168275" algn="l"/>
                <a:tab pos="625475" algn="l"/>
                <a:tab pos="1082675" algn="l"/>
                <a:tab pos="1539875" algn="l"/>
                <a:tab pos="1997075" algn="l"/>
                <a:tab pos="2454275" algn="l"/>
                <a:tab pos="2911475" algn="l"/>
                <a:tab pos="3368675" algn="l"/>
                <a:tab pos="3825875" algn="l"/>
                <a:tab pos="4283075" algn="l"/>
                <a:tab pos="4740275" algn="l"/>
                <a:tab pos="5197475" algn="l"/>
                <a:tab pos="5654675" algn="l"/>
                <a:tab pos="6111875" algn="l"/>
                <a:tab pos="6569075" algn="l"/>
                <a:tab pos="7026275" algn="l"/>
                <a:tab pos="7483475" algn="l"/>
                <a:tab pos="7940675" algn="l"/>
                <a:tab pos="8397875" algn="l"/>
                <a:tab pos="8855075" algn="l"/>
                <a:tab pos="9312275" algn="l"/>
              </a:tabLst>
            </a:pPr>
            <a:r>
              <a:rPr lang="en-US" sz="2000" b="1" dirty="0">
                <a:solidFill>
                  <a:srgbClr val="000000"/>
                </a:solidFill>
                <a:cs typeface="Arial" pitchFamily="34" charset="0"/>
              </a:rPr>
              <a:t>Alert</a:t>
            </a:r>
            <a:r>
              <a:rPr lang="en-US" sz="2000" dirty="0">
                <a:solidFill>
                  <a:srgbClr val="000000"/>
                </a:solidFill>
                <a:cs typeface="Arial" pitchFamily="34" charset="0"/>
              </a:rPr>
              <a:t> to approaching hazards </a:t>
            </a:r>
            <a:r>
              <a:rPr lang="en-US" dirty="0">
                <a:solidFill>
                  <a:srgbClr val="000000"/>
                </a:solidFill>
              </a:rPr>
              <a:t>Faults, Karsts, Wet </a:t>
            </a:r>
            <a:r>
              <a:rPr lang="en-US" dirty="0" smtClean="0">
                <a:solidFill>
                  <a:srgbClr val="000000"/>
                </a:solidFill>
              </a:rPr>
              <a:t>Zones </a:t>
            </a:r>
            <a:endParaRPr lang="en-US" dirty="0">
              <a:solidFill>
                <a:srgbClr val="000000"/>
              </a:solidFill>
            </a:endParaRPr>
          </a:p>
          <a:p>
            <a:pPr marL="625475" lvl="1" indent="-168275">
              <a:spcBef>
                <a:spcPts val="500"/>
              </a:spcBef>
              <a:buClr>
                <a:srgbClr val="003EA3"/>
              </a:buClr>
              <a:buSzPct val="95000"/>
              <a:buFont typeface="Arial" pitchFamily="34" charset="0"/>
              <a:buChar char="•"/>
              <a:tabLst>
                <a:tab pos="168275" algn="l"/>
                <a:tab pos="625475" algn="l"/>
                <a:tab pos="1082675" algn="l"/>
                <a:tab pos="1539875" algn="l"/>
                <a:tab pos="1997075" algn="l"/>
                <a:tab pos="2454275" algn="l"/>
                <a:tab pos="2911475" algn="l"/>
                <a:tab pos="3368675" algn="l"/>
                <a:tab pos="3825875" algn="l"/>
                <a:tab pos="4283075" algn="l"/>
                <a:tab pos="4740275" algn="l"/>
                <a:tab pos="5197475" algn="l"/>
                <a:tab pos="5654675" algn="l"/>
                <a:tab pos="6111875" algn="l"/>
                <a:tab pos="6569075" algn="l"/>
                <a:tab pos="7026275" algn="l"/>
                <a:tab pos="7483475" algn="l"/>
                <a:tab pos="7940675" algn="l"/>
                <a:tab pos="8397875" algn="l"/>
                <a:tab pos="8855075" algn="l"/>
                <a:tab pos="9312275" algn="l"/>
              </a:tabLst>
            </a:pPr>
            <a:r>
              <a:rPr lang="en-US" sz="2000" b="1" dirty="0">
                <a:solidFill>
                  <a:srgbClr val="000000"/>
                </a:solidFill>
                <a:cs typeface="Arial" pitchFamily="34" charset="0"/>
              </a:rPr>
              <a:t>Confirm</a:t>
            </a:r>
            <a:r>
              <a:rPr lang="en-US" sz="2000" dirty="0">
                <a:solidFill>
                  <a:srgbClr val="000000"/>
                </a:solidFill>
                <a:cs typeface="Arial" pitchFamily="34" charset="0"/>
              </a:rPr>
              <a:t> diversion efficiency</a:t>
            </a:r>
          </a:p>
          <a:p>
            <a:pPr marL="168275" indent="-168275">
              <a:spcBef>
                <a:spcPts val="225"/>
              </a:spcBef>
              <a:buClrTx/>
              <a:buSzTx/>
              <a:buFontTx/>
              <a:buNone/>
              <a:tabLst>
                <a:tab pos="168275" algn="l"/>
                <a:tab pos="625475" algn="l"/>
                <a:tab pos="1082675" algn="l"/>
                <a:tab pos="1539875" algn="l"/>
                <a:tab pos="1997075" algn="l"/>
                <a:tab pos="2454275" algn="l"/>
                <a:tab pos="2911475" algn="l"/>
                <a:tab pos="3368675" algn="l"/>
                <a:tab pos="3825875" algn="l"/>
                <a:tab pos="4283075" algn="l"/>
                <a:tab pos="4740275" algn="l"/>
                <a:tab pos="5197475" algn="l"/>
                <a:tab pos="5654675" algn="l"/>
                <a:tab pos="6111875" algn="l"/>
                <a:tab pos="6569075" algn="l"/>
                <a:tab pos="7026275" algn="l"/>
                <a:tab pos="7483475" algn="l"/>
                <a:tab pos="7940675" algn="l"/>
                <a:tab pos="8397875" algn="l"/>
                <a:tab pos="8855075" algn="l"/>
                <a:tab pos="9312275" algn="l"/>
              </a:tabLst>
            </a:pPr>
            <a:endParaRPr lang="en-US" sz="900" dirty="0">
              <a:solidFill>
                <a:srgbClr val="000000"/>
              </a:solidFill>
              <a:cs typeface="Arial" pitchFamily="34" charset="0"/>
            </a:endParaRPr>
          </a:p>
          <a:p>
            <a:pPr marL="168275" indent="-168275">
              <a:spcBef>
                <a:spcPts val="500"/>
              </a:spcBef>
              <a:buClr>
                <a:srgbClr val="003EA3"/>
              </a:buClr>
              <a:buSzPct val="95000"/>
              <a:buFont typeface="Arial" pitchFamily="34" charset="0"/>
              <a:buChar char="•"/>
              <a:tabLst>
                <a:tab pos="168275" algn="l"/>
                <a:tab pos="625475" algn="l"/>
                <a:tab pos="1082675" algn="l"/>
                <a:tab pos="1539875" algn="l"/>
                <a:tab pos="1997075" algn="l"/>
                <a:tab pos="2454275" algn="l"/>
                <a:tab pos="2911475" algn="l"/>
                <a:tab pos="3368675" algn="l"/>
                <a:tab pos="3825875" algn="l"/>
                <a:tab pos="4283075" algn="l"/>
                <a:tab pos="4740275" algn="l"/>
                <a:tab pos="5197475" algn="l"/>
                <a:tab pos="5654675" algn="l"/>
                <a:tab pos="6111875" algn="l"/>
                <a:tab pos="6569075" algn="l"/>
                <a:tab pos="7026275" algn="l"/>
                <a:tab pos="7483475" algn="l"/>
                <a:tab pos="7940675" algn="l"/>
                <a:tab pos="8397875" algn="l"/>
                <a:tab pos="8855075" algn="l"/>
                <a:tab pos="9312275" algn="l"/>
              </a:tabLst>
            </a:pPr>
            <a:r>
              <a:rPr lang="en-US" sz="2000" dirty="0" err="1">
                <a:solidFill>
                  <a:srgbClr val="000000"/>
                </a:solidFill>
                <a:cs typeface="Arial" pitchFamily="34" charset="0"/>
              </a:rPr>
              <a:t>Microseismic</a:t>
            </a:r>
            <a:r>
              <a:rPr lang="en-US" sz="2000" dirty="0">
                <a:solidFill>
                  <a:srgbClr val="000000"/>
                </a:solidFill>
                <a:cs typeface="Arial" pitchFamily="34" charset="0"/>
              </a:rPr>
              <a:t> fracture mapping may provide information about the created fractures:</a:t>
            </a:r>
          </a:p>
          <a:p>
            <a:pPr marL="625475" lvl="1" indent="-168275">
              <a:spcBef>
                <a:spcPts val="500"/>
              </a:spcBef>
              <a:buClr>
                <a:srgbClr val="003EA3"/>
              </a:buClr>
              <a:buSzPct val="95000"/>
              <a:buFont typeface="Arial" pitchFamily="34" charset="0"/>
              <a:buChar char="•"/>
              <a:tabLst>
                <a:tab pos="168275" algn="l"/>
                <a:tab pos="625475" algn="l"/>
                <a:tab pos="1082675" algn="l"/>
                <a:tab pos="1539875" algn="l"/>
                <a:tab pos="1997075" algn="l"/>
                <a:tab pos="2454275" algn="l"/>
                <a:tab pos="2911475" algn="l"/>
                <a:tab pos="3368675" algn="l"/>
                <a:tab pos="3825875" algn="l"/>
                <a:tab pos="4283075" algn="l"/>
                <a:tab pos="4740275" algn="l"/>
                <a:tab pos="5197475" algn="l"/>
                <a:tab pos="5654675" algn="l"/>
                <a:tab pos="6111875" algn="l"/>
                <a:tab pos="6569075" algn="l"/>
                <a:tab pos="7026275" algn="l"/>
                <a:tab pos="7483475" algn="l"/>
                <a:tab pos="7940675" algn="l"/>
                <a:tab pos="8397875" algn="l"/>
                <a:tab pos="8855075" algn="l"/>
                <a:tab pos="9312275" algn="l"/>
              </a:tabLst>
            </a:pPr>
            <a:r>
              <a:rPr lang="en-US" sz="2000" b="1" dirty="0">
                <a:solidFill>
                  <a:srgbClr val="000000"/>
                </a:solidFill>
                <a:cs typeface="Arial" pitchFamily="34" charset="0"/>
              </a:rPr>
              <a:t>Geometry &amp; azimuth</a:t>
            </a:r>
          </a:p>
          <a:p>
            <a:pPr marL="625475" lvl="1" indent="-168275">
              <a:spcBef>
                <a:spcPts val="500"/>
              </a:spcBef>
              <a:buClr>
                <a:srgbClr val="003EA3"/>
              </a:buClr>
              <a:buSzPct val="95000"/>
              <a:buFont typeface="Arial" pitchFamily="34" charset="0"/>
              <a:buChar char="•"/>
              <a:tabLst>
                <a:tab pos="168275" algn="l"/>
                <a:tab pos="625475" algn="l"/>
                <a:tab pos="1082675" algn="l"/>
                <a:tab pos="1539875" algn="l"/>
                <a:tab pos="1997075" algn="l"/>
                <a:tab pos="2454275" algn="l"/>
                <a:tab pos="2911475" algn="l"/>
                <a:tab pos="3368675" algn="l"/>
                <a:tab pos="3825875" algn="l"/>
                <a:tab pos="4283075" algn="l"/>
                <a:tab pos="4740275" algn="l"/>
                <a:tab pos="5197475" algn="l"/>
                <a:tab pos="5654675" algn="l"/>
                <a:tab pos="6111875" algn="l"/>
                <a:tab pos="6569075" algn="l"/>
                <a:tab pos="7026275" algn="l"/>
                <a:tab pos="7483475" algn="l"/>
                <a:tab pos="7940675" algn="l"/>
                <a:tab pos="8397875" algn="l"/>
                <a:tab pos="8855075" algn="l"/>
                <a:tab pos="9312275" algn="l"/>
              </a:tabLst>
            </a:pPr>
            <a:r>
              <a:rPr lang="en-US" sz="2000" b="1" dirty="0">
                <a:solidFill>
                  <a:srgbClr val="000000"/>
                </a:solidFill>
                <a:cs typeface="Arial" pitchFamily="34" charset="0"/>
              </a:rPr>
              <a:t>Fracture density</a:t>
            </a:r>
          </a:p>
          <a:p>
            <a:pPr marL="625475" lvl="1" indent="-168275">
              <a:spcBef>
                <a:spcPts val="500"/>
              </a:spcBef>
              <a:buClr>
                <a:srgbClr val="003EA3"/>
              </a:buClr>
              <a:buSzPct val="95000"/>
              <a:buFont typeface="Arial" pitchFamily="34" charset="0"/>
              <a:buChar char="•"/>
              <a:tabLst>
                <a:tab pos="168275" algn="l"/>
                <a:tab pos="625475" algn="l"/>
                <a:tab pos="1082675" algn="l"/>
                <a:tab pos="1539875" algn="l"/>
                <a:tab pos="1997075" algn="l"/>
                <a:tab pos="2454275" algn="l"/>
                <a:tab pos="2911475" algn="l"/>
                <a:tab pos="3368675" algn="l"/>
                <a:tab pos="3825875" algn="l"/>
                <a:tab pos="4283075" algn="l"/>
                <a:tab pos="4740275" algn="l"/>
                <a:tab pos="5197475" algn="l"/>
                <a:tab pos="5654675" algn="l"/>
                <a:tab pos="6111875" algn="l"/>
                <a:tab pos="6569075" algn="l"/>
                <a:tab pos="7026275" algn="l"/>
                <a:tab pos="7483475" algn="l"/>
                <a:tab pos="7940675" algn="l"/>
                <a:tab pos="8397875" algn="l"/>
                <a:tab pos="8855075" algn="l"/>
                <a:tab pos="9312275" algn="l"/>
              </a:tabLst>
            </a:pPr>
            <a:r>
              <a:rPr lang="en-US" sz="2000" b="1" dirty="0">
                <a:solidFill>
                  <a:srgbClr val="000000"/>
                </a:solidFill>
                <a:cs typeface="Arial" pitchFamily="34" charset="0"/>
              </a:rPr>
              <a:t>Stimulated reservoir volume</a:t>
            </a:r>
          </a:p>
          <a:p>
            <a:pPr marL="625475" lvl="1" indent="-168275">
              <a:spcBef>
                <a:spcPts val="500"/>
              </a:spcBef>
              <a:buClr>
                <a:srgbClr val="003EA3"/>
              </a:buClr>
              <a:buSzPct val="95000"/>
              <a:buFont typeface="Arial" pitchFamily="34" charset="0"/>
              <a:buChar char="•"/>
              <a:tabLst>
                <a:tab pos="168275" algn="l"/>
                <a:tab pos="625475" algn="l"/>
                <a:tab pos="1082675" algn="l"/>
                <a:tab pos="1539875" algn="l"/>
                <a:tab pos="1997075" algn="l"/>
                <a:tab pos="2454275" algn="l"/>
                <a:tab pos="2911475" algn="l"/>
                <a:tab pos="3368675" algn="l"/>
                <a:tab pos="3825875" algn="l"/>
                <a:tab pos="4283075" algn="l"/>
                <a:tab pos="4740275" algn="l"/>
                <a:tab pos="5197475" algn="l"/>
                <a:tab pos="5654675" algn="l"/>
                <a:tab pos="6111875" algn="l"/>
                <a:tab pos="6569075" algn="l"/>
                <a:tab pos="7026275" algn="l"/>
                <a:tab pos="7483475" algn="l"/>
                <a:tab pos="7940675" algn="l"/>
                <a:tab pos="8397875" algn="l"/>
                <a:tab pos="8855075" algn="l"/>
                <a:tab pos="9312275" algn="l"/>
              </a:tabLst>
            </a:pPr>
            <a:r>
              <a:rPr lang="en-US" sz="2000" b="1" dirty="0">
                <a:solidFill>
                  <a:srgbClr val="000000"/>
                </a:solidFill>
                <a:cs typeface="Arial" pitchFamily="34" charset="0"/>
              </a:rPr>
              <a:t>Reservoir stress orientation</a:t>
            </a:r>
          </a:p>
          <a:p>
            <a:pPr marL="168275" indent="-168275">
              <a:spcBef>
                <a:spcPts val="225"/>
              </a:spcBef>
              <a:buClrTx/>
              <a:buSzTx/>
              <a:buFontTx/>
              <a:buNone/>
              <a:tabLst>
                <a:tab pos="168275" algn="l"/>
                <a:tab pos="625475" algn="l"/>
                <a:tab pos="1082675" algn="l"/>
                <a:tab pos="1539875" algn="l"/>
                <a:tab pos="1997075" algn="l"/>
                <a:tab pos="2454275" algn="l"/>
                <a:tab pos="2911475" algn="l"/>
                <a:tab pos="3368675" algn="l"/>
                <a:tab pos="3825875" algn="l"/>
                <a:tab pos="4283075" algn="l"/>
                <a:tab pos="4740275" algn="l"/>
                <a:tab pos="5197475" algn="l"/>
                <a:tab pos="5654675" algn="l"/>
                <a:tab pos="6111875" algn="l"/>
                <a:tab pos="6569075" algn="l"/>
                <a:tab pos="7026275" algn="l"/>
                <a:tab pos="7483475" algn="l"/>
                <a:tab pos="7940675" algn="l"/>
                <a:tab pos="8397875" algn="l"/>
                <a:tab pos="8855075" algn="l"/>
                <a:tab pos="9312275" algn="l"/>
              </a:tabLst>
            </a:pPr>
            <a:endParaRPr lang="en-US" sz="900" dirty="0">
              <a:solidFill>
                <a:srgbClr val="000000"/>
              </a:solidFill>
              <a:cs typeface="Arial" pitchFamily="34" charset="0"/>
            </a:endParaRPr>
          </a:p>
          <a:p>
            <a:pPr marL="168275" indent="-168275">
              <a:spcBef>
                <a:spcPts val="500"/>
              </a:spcBef>
              <a:buClr>
                <a:srgbClr val="003EA3"/>
              </a:buClr>
              <a:buSzPct val="95000"/>
              <a:buFont typeface="Arial" pitchFamily="34" charset="0"/>
              <a:buChar char="•"/>
              <a:tabLst>
                <a:tab pos="168275" algn="l"/>
                <a:tab pos="625475" algn="l"/>
                <a:tab pos="1082675" algn="l"/>
                <a:tab pos="1539875" algn="l"/>
                <a:tab pos="1997075" algn="l"/>
                <a:tab pos="2454275" algn="l"/>
                <a:tab pos="2911475" algn="l"/>
                <a:tab pos="3368675" algn="l"/>
                <a:tab pos="3825875" algn="l"/>
                <a:tab pos="4283075" algn="l"/>
                <a:tab pos="4740275" algn="l"/>
                <a:tab pos="5197475" algn="l"/>
                <a:tab pos="5654675" algn="l"/>
                <a:tab pos="6111875" algn="l"/>
                <a:tab pos="6569075" algn="l"/>
                <a:tab pos="7026275" algn="l"/>
                <a:tab pos="7483475" algn="l"/>
                <a:tab pos="7940675" algn="l"/>
                <a:tab pos="8397875" algn="l"/>
                <a:tab pos="8855075" algn="l"/>
                <a:tab pos="9312275" algn="l"/>
              </a:tabLst>
            </a:pPr>
            <a:r>
              <a:rPr lang="en-US" sz="2000" dirty="0">
                <a:solidFill>
                  <a:srgbClr val="000000"/>
                </a:solidFill>
                <a:cs typeface="Arial" pitchFamily="34" charset="0"/>
              </a:rPr>
              <a:t>Information is most useful for </a:t>
            </a:r>
            <a:r>
              <a:rPr lang="en-US" sz="2000" b="1" dirty="0">
                <a:solidFill>
                  <a:srgbClr val="000000"/>
                </a:solidFill>
                <a:cs typeface="Arial" pitchFamily="34" charset="0"/>
              </a:rPr>
              <a:t>optimization</a:t>
            </a:r>
            <a:r>
              <a:rPr lang="en-US" sz="2000" dirty="0">
                <a:solidFill>
                  <a:srgbClr val="000000"/>
                </a:solidFill>
                <a:cs typeface="Arial" pitchFamily="34" charset="0"/>
              </a:rPr>
              <a:t> of subsequent treatments</a:t>
            </a:r>
          </a:p>
          <a:p>
            <a:pPr marL="168275" indent="-168275">
              <a:spcBef>
                <a:spcPts val="500"/>
              </a:spcBef>
              <a:buClrTx/>
              <a:buSzTx/>
              <a:buFontTx/>
              <a:buNone/>
              <a:tabLst>
                <a:tab pos="168275" algn="l"/>
                <a:tab pos="625475" algn="l"/>
                <a:tab pos="1082675" algn="l"/>
                <a:tab pos="1539875" algn="l"/>
                <a:tab pos="1997075" algn="l"/>
                <a:tab pos="2454275" algn="l"/>
                <a:tab pos="2911475" algn="l"/>
                <a:tab pos="3368675" algn="l"/>
                <a:tab pos="3825875" algn="l"/>
                <a:tab pos="4283075" algn="l"/>
                <a:tab pos="4740275" algn="l"/>
                <a:tab pos="5197475" algn="l"/>
                <a:tab pos="5654675" algn="l"/>
                <a:tab pos="6111875" algn="l"/>
                <a:tab pos="6569075" algn="l"/>
                <a:tab pos="7026275" algn="l"/>
                <a:tab pos="7483475" algn="l"/>
                <a:tab pos="7940675" algn="l"/>
                <a:tab pos="8397875" algn="l"/>
                <a:tab pos="8855075" algn="l"/>
                <a:tab pos="9312275" algn="l"/>
              </a:tabLst>
            </a:pPr>
            <a:endParaRPr lang="en-US" sz="2000" dirty="0">
              <a:solidFill>
                <a:srgbClr val="000000"/>
              </a:solidFill>
              <a:cs typeface="Arial" pitchFamily="34" charset="0"/>
            </a:endParaRPr>
          </a:p>
          <a:p>
            <a:pPr marL="168275" indent="-168275">
              <a:spcBef>
                <a:spcPts val="500"/>
              </a:spcBef>
              <a:buClrTx/>
              <a:buSzTx/>
              <a:buFontTx/>
              <a:buNone/>
              <a:tabLst>
                <a:tab pos="168275" algn="l"/>
                <a:tab pos="625475" algn="l"/>
                <a:tab pos="1082675" algn="l"/>
                <a:tab pos="1539875" algn="l"/>
                <a:tab pos="1997075" algn="l"/>
                <a:tab pos="2454275" algn="l"/>
                <a:tab pos="2911475" algn="l"/>
                <a:tab pos="3368675" algn="l"/>
                <a:tab pos="3825875" algn="l"/>
                <a:tab pos="4283075" algn="l"/>
                <a:tab pos="4740275" algn="l"/>
                <a:tab pos="5197475" algn="l"/>
                <a:tab pos="5654675" algn="l"/>
                <a:tab pos="6111875" algn="l"/>
                <a:tab pos="6569075" algn="l"/>
                <a:tab pos="7026275" algn="l"/>
                <a:tab pos="7483475" algn="l"/>
                <a:tab pos="7940675" algn="l"/>
                <a:tab pos="8397875" algn="l"/>
                <a:tab pos="8855075" algn="l"/>
                <a:tab pos="9312275" algn="l"/>
              </a:tabLst>
            </a:pPr>
            <a:endParaRPr lang="en-US" sz="2000" dirty="0">
              <a:solidFill>
                <a:srgbClr val="000000"/>
              </a:solidFill>
              <a:cs typeface="Arial" pitchFamily="34" charset="0"/>
            </a:endParaRPr>
          </a:p>
        </p:txBody>
      </p:sp>
      <p:graphicFrame>
        <p:nvGraphicFramePr>
          <p:cNvPr id="1554434" name="Object 3"/>
          <p:cNvGraphicFramePr>
            <a:graphicFrameLocks/>
          </p:cNvGraphicFramePr>
          <p:nvPr/>
        </p:nvGraphicFramePr>
        <p:xfrm>
          <a:off x="0" y="3739486"/>
          <a:ext cx="1978925" cy="3118513"/>
        </p:xfrm>
        <a:graphic>
          <a:graphicData uri="http://schemas.openxmlformats.org/presentationml/2006/ole">
            <p:oleObj spid="_x0000_s1376258" name="CorelPhotoPaint.Image.6" r:id="rId6" imgW="1136526" imgH="1547613" progId="">
              <p:embed/>
            </p:oleObj>
          </a:graphicData>
        </a:graphic>
      </p:graphicFrame>
      <p:pic>
        <p:nvPicPr>
          <p:cNvPr id="9" name="Picture 7"/>
          <p:cNvPicPr>
            <a:picLocks noChangeAspect="1" noChangeArrowheads="1"/>
          </p:cNvPicPr>
          <p:nvPr/>
        </p:nvPicPr>
        <p:blipFill>
          <a:blip r:embed="rId7"/>
          <a:srcRect/>
          <a:stretch>
            <a:fillRect/>
          </a:stretch>
        </p:blipFill>
        <p:spPr bwMode="auto">
          <a:xfrm>
            <a:off x="1936514" y="4080680"/>
            <a:ext cx="2856658" cy="1521725"/>
          </a:xfrm>
          <a:prstGeom prst="rect">
            <a:avLst/>
          </a:prstGeom>
          <a:noFill/>
          <a:ln w="9525">
            <a:noFill/>
            <a:round/>
            <a:headEnd/>
            <a:tailEnd/>
          </a:ln>
          <a:effectLst/>
        </p:spPr>
      </p:pic>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73038"/>
            <a:ext cx="8229600" cy="1143000"/>
          </a:xfrm>
        </p:spPr>
        <p:txBody>
          <a:bodyPr>
            <a:normAutofit/>
          </a:bodyPr>
          <a:lstStyle/>
          <a:p>
            <a:r>
              <a:rPr lang="en-US" sz="3200" dirty="0" smtClean="0">
                <a:solidFill>
                  <a:srgbClr val="FFFFFF"/>
                </a:solidFill>
                <a:latin typeface="Arial"/>
                <a:cs typeface="Arial"/>
              </a:rPr>
              <a:t>Comments from Around the Oil Field</a:t>
            </a:r>
            <a:endParaRPr lang="en-US" sz="3200" dirty="0">
              <a:solidFill>
                <a:srgbClr val="FFFFFF"/>
              </a:solidFill>
              <a:latin typeface="Arial"/>
              <a:cs typeface="Arial"/>
            </a:endParaRPr>
          </a:p>
        </p:txBody>
      </p:sp>
      <p:sp>
        <p:nvSpPr>
          <p:cNvPr id="5" name="Content Placeholder 4"/>
          <p:cNvSpPr>
            <a:spLocks noGrp="1"/>
          </p:cNvSpPr>
          <p:nvPr>
            <p:ph idx="1"/>
          </p:nvPr>
        </p:nvSpPr>
        <p:spPr>
          <a:xfrm>
            <a:off x="528637" y="1413560"/>
            <a:ext cx="8402711" cy="4525962"/>
          </a:xfrm>
        </p:spPr>
        <p:txBody>
          <a:bodyPr>
            <a:normAutofit/>
          </a:bodyPr>
          <a:lstStyle/>
          <a:p>
            <a:r>
              <a:rPr lang="en-US" sz="2400" dirty="0" smtClean="0">
                <a:latin typeface="Arial"/>
                <a:cs typeface="Arial"/>
              </a:rPr>
              <a:t>Some 30-40% of </a:t>
            </a:r>
            <a:r>
              <a:rPr lang="en-US" sz="2400" dirty="0" err="1" smtClean="0">
                <a:latin typeface="Arial"/>
                <a:cs typeface="Arial"/>
              </a:rPr>
              <a:t>Frac</a:t>
            </a:r>
            <a:r>
              <a:rPr lang="en-US" sz="2400" dirty="0" smtClean="0">
                <a:latin typeface="Arial"/>
                <a:cs typeface="Arial"/>
              </a:rPr>
              <a:t> Stages do not contribute production</a:t>
            </a:r>
          </a:p>
          <a:p>
            <a:r>
              <a:rPr lang="en-US" sz="2400" dirty="0" smtClean="0">
                <a:latin typeface="Arial"/>
                <a:cs typeface="Arial"/>
              </a:rPr>
              <a:t>SRV is a misused term that is really not a volume of connected fractures</a:t>
            </a:r>
          </a:p>
          <a:p>
            <a:r>
              <a:rPr lang="en-US" sz="2400" dirty="0" smtClean="0">
                <a:latin typeface="Arial"/>
                <a:cs typeface="Arial"/>
              </a:rPr>
              <a:t>Most shale wells use Geometric </a:t>
            </a:r>
            <a:r>
              <a:rPr lang="en-US" sz="2400" dirty="0" err="1" smtClean="0">
                <a:latin typeface="Arial"/>
                <a:cs typeface="Arial"/>
              </a:rPr>
              <a:t>Frac</a:t>
            </a:r>
            <a:r>
              <a:rPr lang="en-US" sz="2400" dirty="0" smtClean="0">
                <a:latin typeface="Arial"/>
                <a:cs typeface="Arial"/>
              </a:rPr>
              <a:t> Stage Spacing as the Lateral is not Logged/</a:t>
            </a:r>
            <a:r>
              <a:rPr lang="en-US" sz="2400" dirty="0" err="1" smtClean="0">
                <a:latin typeface="Arial"/>
                <a:cs typeface="Arial"/>
              </a:rPr>
              <a:t>Charcterized</a:t>
            </a:r>
            <a:r>
              <a:rPr lang="en-US" sz="2400" dirty="0" smtClean="0">
                <a:latin typeface="Arial"/>
                <a:cs typeface="Arial"/>
              </a:rPr>
              <a:t> (Stage = every +/-300’ with </a:t>
            </a:r>
            <a:r>
              <a:rPr lang="en-US" sz="2400" dirty="0" err="1" smtClean="0">
                <a:latin typeface="Arial"/>
                <a:cs typeface="Arial"/>
              </a:rPr>
              <a:t>Perf</a:t>
            </a:r>
            <a:r>
              <a:rPr lang="en-US" sz="2400" dirty="0" smtClean="0">
                <a:latin typeface="Arial"/>
                <a:cs typeface="Arial"/>
              </a:rPr>
              <a:t> Clusters every 50-75’ within)</a:t>
            </a:r>
            <a:r>
              <a:rPr lang="en-US" sz="2400" dirty="0" smtClean="0">
                <a:latin typeface="Arial"/>
                <a:cs typeface="Arial"/>
              </a:rPr>
              <a:t> </a:t>
            </a:r>
          </a:p>
        </p:txBody>
      </p:sp>
      <p:sp>
        <p:nvSpPr>
          <p:cNvPr id="2" name="Footer Placeholder 1"/>
          <p:cNvSpPr>
            <a:spLocks noGrp="1"/>
          </p:cNvSpPr>
          <p:nvPr>
            <p:ph type="ftr" sz="quarter" idx="10"/>
          </p:nvPr>
        </p:nvSpPr>
        <p:spPr/>
        <p:txBody>
          <a:bodyPr/>
          <a:lstStyle/>
          <a:p>
            <a:r>
              <a:rPr lang="en-US" smtClean="0"/>
              <a:t>© 2010 Baker Hughes Incorporated. All Rights Reserved. </a:t>
            </a:r>
            <a:endParaRPr lang="en-US"/>
          </a:p>
        </p:txBody>
      </p:sp>
      <p:sp>
        <p:nvSpPr>
          <p:cNvPr id="3" name="Slide Number Placeholder 2"/>
          <p:cNvSpPr>
            <a:spLocks noGrp="1"/>
          </p:cNvSpPr>
          <p:nvPr>
            <p:ph type="sldNum" sz="quarter" idx="11"/>
          </p:nvPr>
        </p:nvSpPr>
        <p:spPr/>
        <p:txBody>
          <a:bodyPr/>
          <a:lstStyle/>
          <a:p>
            <a:fld id="{FCAD986A-F6C9-4CA6-B927-1F6C3BAA6937}" type="slidenum">
              <a:rPr lang="en-US" smtClean="0"/>
              <a:pPr/>
              <a:t>96</a:t>
            </a:fld>
            <a:endParaRPr lang="en-US"/>
          </a:p>
        </p:txBody>
      </p:sp>
      <p:pic>
        <p:nvPicPr>
          <p:cNvPr id="6" name="Picture 5"/>
          <p:cNvPicPr>
            <a:picLocks noChangeAspect="1" noChangeArrowheads="1"/>
          </p:cNvPicPr>
          <p:nvPr/>
        </p:nvPicPr>
        <p:blipFill>
          <a:blip r:embed="rId2"/>
          <a:srcRect/>
          <a:stretch>
            <a:fillRect/>
          </a:stretch>
        </p:blipFill>
        <p:spPr bwMode="auto">
          <a:xfrm>
            <a:off x="0" y="4128033"/>
            <a:ext cx="5800299" cy="2729967"/>
          </a:xfrm>
          <a:prstGeom prst="rect">
            <a:avLst/>
          </a:prstGeom>
          <a:noFill/>
          <a:ln w="9360">
            <a:solidFill>
              <a:srgbClr val="000000"/>
            </a:solidFill>
            <a:miter lim="800000"/>
            <a:headEnd/>
            <a:tailEnd/>
          </a:ln>
          <a:effectLst/>
        </p:spPr>
      </p:pic>
    </p:spTree>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pic>
        <p:nvPicPr>
          <p:cNvPr id="52226" name="Picture 2" descr="2008_SPE_SGPC_Ses_05_00_Cluff_y_Miller_SPE_ShaleGas_Survey_08_(wQuestions)_Page_4"/>
          <p:cNvPicPr>
            <a:picLocks noChangeAspect="1" noChangeArrowheads="1"/>
          </p:cNvPicPr>
          <p:nvPr/>
        </p:nvPicPr>
        <p:blipFill>
          <a:blip r:embed="rId2"/>
          <a:srcRect/>
          <a:stretch>
            <a:fillRect/>
          </a:stretch>
        </p:blipFill>
        <p:spPr bwMode="auto">
          <a:xfrm>
            <a:off x="2230438" y="-76200"/>
            <a:ext cx="4953000" cy="3827463"/>
          </a:xfrm>
          <a:prstGeom prst="rect">
            <a:avLst/>
          </a:prstGeom>
          <a:noFill/>
          <a:ln w="9525">
            <a:noFill/>
            <a:miter lim="800000"/>
            <a:headEnd/>
            <a:tailEnd/>
          </a:ln>
        </p:spPr>
      </p:pic>
      <p:pic>
        <p:nvPicPr>
          <p:cNvPr id="52227" name="Picture 4" descr="2008_SPE_SGPC_Ses_05_00_Cluff_y_Miller_SPE_ShaleGas_Survey_08_(wQuestions)_Page_3"/>
          <p:cNvPicPr>
            <a:picLocks noChangeAspect="1" noChangeArrowheads="1"/>
          </p:cNvPicPr>
          <p:nvPr/>
        </p:nvPicPr>
        <p:blipFill>
          <a:blip r:embed="rId3"/>
          <a:srcRect r="2534" b="5141"/>
          <a:stretch>
            <a:fillRect/>
          </a:stretch>
        </p:blipFill>
        <p:spPr bwMode="auto">
          <a:xfrm>
            <a:off x="631825" y="762000"/>
            <a:ext cx="7902575" cy="5943600"/>
          </a:xfrm>
          <a:prstGeom prst="rect">
            <a:avLst/>
          </a:prstGeom>
          <a:noFill/>
          <a:ln w="9525">
            <a:noFill/>
            <a:miter lim="800000"/>
            <a:headEnd/>
            <a:tailEnd/>
          </a:ln>
        </p:spPr>
      </p:pic>
      <p:grpSp>
        <p:nvGrpSpPr>
          <p:cNvPr id="2" name="Group 10"/>
          <p:cNvGrpSpPr>
            <a:grpSpLocks/>
          </p:cNvGrpSpPr>
          <p:nvPr/>
        </p:nvGrpSpPr>
        <p:grpSpPr bwMode="auto">
          <a:xfrm>
            <a:off x="0" y="838200"/>
            <a:ext cx="9144000" cy="136525"/>
            <a:chOff x="0" y="1180"/>
            <a:chExt cx="5760" cy="86"/>
          </a:xfrm>
        </p:grpSpPr>
        <p:sp>
          <p:nvSpPr>
            <p:cNvPr id="5" name="Rectangle 4"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6" name="Rectangle 5"/>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7" name="Picture 7"/>
          <p:cNvPicPr>
            <a:picLocks noChangeAspect="1" noChangeArrowheads="1"/>
          </p:cNvPicPr>
          <p:nvPr/>
        </p:nvPicPr>
        <p:blipFill>
          <a:blip r:embed="rId4"/>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pic>
        <p:nvPicPr>
          <p:cNvPr id="40962" name="Picture 3"/>
          <p:cNvPicPr>
            <a:picLocks noChangeAspect="1" noChangeArrowheads="1"/>
          </p:cNvPicPr>
          <p:nvPr/>
        </p:nvPicPr>
        <p:blipFill>
          <a:blip r:embed="rId2"/>
          <a:srcRect l="10257" r="3847" b="10225"/>
          <a:stretch>
            <a:fillRect/>
          </a:stretch>
        </p:blipFill>
        <p:spPr bwMode="auto">
          <a:xfrm>
            <a:off x="5486400" y="1219200"/>
            <a:ext cx="3276600" cy="2201863"/>
          </a:xfrm>
          <a:prstGeom prst="rect">
            <a:avLst/>
          </a:prstGeom>
          <a:noFill/>
          <a:ln w="9525">
            <a:noFill/>
            <a:miter lim="800000"/>
            <a:headEnd/>
            <a:tailEnd/>
          </a:ln>
        </p:spPr>
      </p:pic>
      <p:sp>
        <p:nvSpPr>
          <p:cNvPr id="40963" name="Rectangle 2"/>
          <p:cNvSpPr>
            <a:spLocks noChangeArrowheads="1"/>
          </p:cNvSpPr>
          <p:nvPr/>
        </p:nvSpPr>
        <p:spPr bwMode="auto">
          <a:xfrm>
            <a:off x="-228600" y="76200"/>
            <a:ext cx="9601200" cy="609600"/>
          </a:xfrm>
          <a:prstGeom prst="rect">
            <a:avLst/>
          </a:prstGeom>
          <a:noFill/>
          <a:ln w="9525">
            <a:noFill/>
            <a:miter lim="800000"/>
            <a:headEnd/>
            <a:tailEnd/>
          </a:ln>
        </p:spPr>
        <p:txBody>
          <a:bodyPr anchor="ctr">
            <a:prstTxWarp prst="textNoShape">
              <a:avLst/>
            </a:prstTxWarp>
          </a:bodyPr>
          <a:lstStyle/>
          <a:p>
            <a:pPr algn="ctr"/>
            <a:r>
              <a:rPr lang="en-US" sz="2800" dirty="0" smtClean="0">
                <a:latin typeface="Arial" charset="0"/>
                <a:ea typeface="Arial" charset="0"/>
                <a:cs typeface="Arial" charset="0"/>
              </a:rPr>
              <a:t>What Happens in the Reservoir During </a:t>
            </a:r>
          </a:p>
          <a:p>
            <a:pPr algn="ctr"/>
            <a:r>
              <a:rPr lang="en-US" sz="2800" dirty="0" smtClean="0">
                <a:latin typeface="Arial" charset="0"/>
                <a:ea typeface="Arial" charset="0"/>
                <a:cs typeface="Arial" charset="0"/>
              </a:rPr>
              <a:t>Slick-Water Fracturing?</a:t>
            </a:r>
            <a:endParaRPr lang="en-US" sz="2800" dirty="0">
              <a:latin typeface="Arial" charset="0"/>
              <a:ea typeface="Arial" charset="0"/>
              <a:cs typeface="Arial" charset="0"/>
            </a:endParaRPr>
          </a:p>
        </p:txBody>
      </p:sp>
      <p:sp>
        <p:nvSpPr>
          <p:cNvPr id="40964" name="Text Box 6"/>
          <p:cNvSpPr txBox="1">
            <a:spLocks noChangeArrowheads="1"/>
          </p:cNvSpPr>
          <p:nvPr/>
        </p:nvSpPr>
        <p:spPr bwMode="auto">
          <a:xfrm>
            <a:off x="76200" y="5029200"/>
            <a:ext cx="5257800" cy="1200150"/>
          </a:xfrm>
          <a:prstGeom prst="rect">
            <a:avLst/>
          </a:prstGeom>
          <a:solidFill>
            <a:schemeClr val="bg1"/>
          </a:solidFill>
          <a:ln w="9525">
            <a:solidFill>
              <a:schemeClr val="tx1"/>
            </a:solidFill>
            <a:miter lim="800000"/>
            <a:headEnd/>
            <a:tailEnd/>
          </a:ln>
        </p:spPr>
        <p:txBody>
          <a:bodyPr>
            <a:prstTxWarp prst="textNoShape">
              <a:avLst/>
            </a:prstTxWarp>
            <a:spAutoFit/>
          </a:bodyPr>
          <a:lstStyle/>
          <a:p>
            <a:pPr algn="ctr" eaLnBrk="0" hangingPunct="0"/>
            <a:r>
              <a:rPr lang="en-US">
                <a:latin typeface="Arial" charset="0"/>
                <a:ea typeface="Arial" charset="0"/>
                <a:cs typeface="Arial" charset="0"/>
              </a:rPr>
              <a:t>Horizontal Drilling and Multi-Stage </a:t>
            </a:r>
          </a:p>
          <a:p>
            <a:pPr algn="ctr" eaLnBrk="0" hangingPunct="0"/>
            <a:r>
              <a:rPr lang="en-US" i="1">
                <a:latin typeface="Arial" charset="0"/>
                <a:ea typeface="Arial" charset="0"/>
                <a:cs typeface="Arial" charset="0"/>
              </a:rPr>
              <a:t>Slick-Water</a:t>
            </a:r>
            <a:r>
              <a:rPr lang="en-US">
                <a:latin typeface="Arial" charset="0"/>
                <a:ea typeface="Arial" charset="0"/>
                <a:cs typeface="Arial" charset="0"/>
              </a:rPr>
              <a:t> Hydraulic Fracturing</a:t>
            </a:r>
          </a:p>
          <a:p>
            <a:pPr algn="ctr" eaLnBrk="0" hangingPunct="0"/>
            <a:r>
              <a:rPr lang="en-US">
                <a:latin typeface="Arial" charset="0"/>
                <a:ea typeface="Arial" charset="0"/>
                <a:cs typeface="Arial" charset="0"/>
              </a:rPr>
              <a:t>Induces Microearthquakes (M ~ -1 to M~ -3) </a:t>
            </a:r>
          </a:p>
          <a:p>
            <a:pPr algn="ctr" eaLnBrk="0" hangingPunct="0"/>
            <a:r>
              <a:rPr lang="en-US">
                <a:latin typeface="Arial" charset="0"/>
                <a:ea typeface="Arial" charset="0"/>
                <a:cs typeface="Arial" charset="0"/>
              </a:rPr>
              <a:t>To Create a Permeable Fracture Network</a:t>
            </a:r>
          </a:p>
        </p:txBody>
      </p:sp>
      <p:pic>
        <p:nvPicPr>
          <p:cNvPr id="40965" name="Picture 32"/>
          <p:cNvPicPr>
            <a:picLocks noChangeAspect="1" noChangeArrowheads="1"/>
          </p:cNvPicPr>
          <p:nvPr/>
        </p:nvPicPr>
        <p:blipFill>
          <a:blip r:embed="rId3"/>
          <a:srcRect l="3896" t="2417" r="2597"/>
          <a:stretch>
            <a:fillRect/>
          </a:stretch>
        </p:blipFill>
        <p:spPr bwMode="auto">
          <a:xfrm>
            <a:off x="-76200" y="1447800"/>
            <a:ext cx="5486400" cy="3332163"/>
          </a:xfrm>
          <a:prstGeom prst="rect">
            <a:avLst/>
          </a:prstGeom>
          <a:noFill/>
          <a:ln w="9525">
            <a:noFill/>
            <a:miter lim="800000"/>
            <a:headEnd/>
            <a:tailEnd/>
          </a:ln>
        </p:spPr>
      </p:pic>
      <p:sp>
        <p:nvSpPr>
          <p:cNvPr id="40966" name="Rectangle 8"/>
          <p:cNvSpPr>
            <a:spLocks noChangeArrowheads="1"/>
          </p:cNvSpPr>
          <p:nvPr/>
        </p:nvSpPr>
        <p:spPr bwMode="auto">
          <a:xfrm>
            <a:off x="-304800" y="4724400"/>
            <a:ext cx="5791200" cy="7620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grpSp>
        <p:nvGrpSpPr>
          <p:cNvPr id="2" name="Group 138"/>
          <p:cNvGrpSpPr>
            <a:grpSpLocks/>
          </p:cNvGrpSpPr>
          <p:nvPr/>
        </p:nvGrpSpPr>
        <p:grpSpPr bwMode="auto">
          <a:xfrm>
            <a:off x="5334000" y="3429000"/>
            <a:ext cx="3810000" cy="3186113"/>
            <a:chOff x="2362200" y="1371600"/>
            <a:chExt cx="4419600" cy="3666226"/>
          </a:xfrm>
        </p:grpSpPr>
        <p:grpSp>
          <p:nvGrpSpPr>
            <p:cNvPr id="3" name="Group 345"/>
            <p:cNvGrpSpPr>
              <a:grpSpLocks/>
            </p:cNvGrpSpPr>
            <p:nvPr/>
          </p:nvGrpSpPr>
          <p:grpSpPr bwMode="auto">
            <a:xfrm>
              <a:off x="2362200" y="1371600"/>
              <a:ext cx="4419600" cy="3666226"/>
              <a:chOff x="1295400" y="1676400"/>
              <a:chExt cx="4419600" cy="3666226"/>
            </a:xfrm>
          </p:grpSpPr>
          <p:grpSp>
            <p:nvGrpSpPr>
              <p:cNvPr id="4" name="Group 182"/>
              <p:cNvGrpSpPr>
                <a:grpSpLocks/>
              </p:cNvGrpSpPr>
              <p:nvPr/>
            </p:nvGrpSpPr>
            <p:grpSpPr bwMode="auto">
              <a:xfrm>
                <a:off x="1828800" y="1676400"/>
                <a:ext cx="3886200" cy="2819400"/>
                <a:chOff x="1828800" y="1676400"/>
                <a:chExt cx="3886200" cy="2819400"/>
              </a:xfrm>
            </p:grpSpPr>
            <p:grpSp>
              <p:nvGrpSpPr>
                <p:cNvPr id="5" name="Group 155"/>
                <p:cNvGrpSpPr>
                  <a:grpSpLocks/>
                </p:cNvGrpSpPr>
                <p:nvPr/>
              </p:nvGrpSpPr>
              <p:grpSpPr bwMode="auto">
                <a:xfrm>
                  <a:off x="1828800" y="1676400"/>
                  <a:ext cx="3581400" cy="2209800"/>
                  <a:chOff x="1828800" y="2286000"/>
                  <a:chExt cx="3581400" cy="2209800"/>
                </a:xfrm>
              </p:grpSpPr>
              <p:sp>
                <p:nvSpPr>
                  <p:cNvPr id="164" name="Rectangle 2"/>
                  <p:cNvSpPr/>
                  <p:nvPr/>
                </p:nvSpPr>
                <p:spPr>
                  <a:xfrm>
                    <a:off x="1829435" y="2286000"/>
                    <a:ext cx="75502" cy="2055060"/>
                  </a:xfrm>
                  <a:prstGeom prst="rect">
                    <a:avLst/>
                  </a:prstGeom>
                  <a:solidFill>
                    <a:schemeClr val="tx1">
                      <a:lumMod val="50000"/>
                      <a:lumOff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5" name="Block Arc 4"/>
                  <p:cNvSpPr/>
                  <p:nvPr/>
                </p:nvSpPr>
                <p:spPr>
                  <a:xfrm rot="10800000">
                    <a:off x="1829435" y="4187615"/>
                    <a:ext cx="305689" cy="305062"/>
                  </a:xfrm>
                  <a:prstGeom prst="blockArc">
                    <a:avLst>
                      <a:gd name="adj1" fmla="val 16087108"/>
                      <a:gd name="adj2" fmla="val 0"/>
                      <a:gd name="adj3" fmla="val 25000"/>
                    </a:avLst>
                  </a:prstGeom>
                  <a:solidFill>
                    <a:schemeClr val="tx1">
                      <a:lumMod val="50000"/>
                      <a:lumOff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166" name="Rectangle 5"/>
                  <p:cNvSpPr/>
                  <p:nvPr/>
                </p:nvSpPr>
                <p:spPr>
                  <a:xfrm rot="5400000">
                    <a:off x="3658348" y="2738031"/>
                    <a:ext cx="74895" cy="3434398"/>
                  </a:xfrm>
                  <a:prstGeom prst="rect">
                    <a:avLst/>
                  </a:prstGeom>
                  <a:solidFill>
                    <a:schemeClr val="tx1">
                      <a:lumMod val="50000"/>
                      <a:lumOff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6" name="Group 14"/>
                <p:cNvGrpSpPr/>
                <p:nvPr/>
              </p:nvGrpSpPr>
              <p:grpSpPr>
                <a:xfrm>
                  <a:off x="2057400" y="3276600"/>
                  <a:ext cx="1396543" cy="1079500"/>
                  <a:chOff x="2389924" y="908050"/>
                  <a:chExt cx="1396543" cy="1079500"/>
                </a:xfrm>
                <a:solidFill>
                  <a:srgbClr val="008000">
                    <a:alpha val="45098"/>
                  </a:srgbClr>
                </a:solidFill>
              </p:grpSpPr>
              <p:sp>
                <p:nvSpPr>
                  <p:cNvPr id="161" name="Oval 160"/>
                  <p:cNvSpPr/>
                  <p:nvPr/>
                </p:nvSpPr>
                <p:spPr>
                  <a:xfrm>
                    <a:off x="3511550" y="908050"/>
                    <a:ext cx="76200" cy="381000"/>
                  </a:xfrm>
                  <a:prstGeom prst="ellipse">
                    <a:avLst/>
                  </a:prstGeom>
                  <a:grpFill/>
                  <a:ln w="317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2" name="Parallelogram 161"/>
                  <p:cNvSpPr/>
                  <p:nvPr/>
                </p:nvSpPr>
                <p:spPr>
                  <a:xfrm rot="19384773">
                    <a:off x="2389924" y="1303294"/>
                    <a:ext cx="1396543" cy="304800"/>
                  </a:xfrm>
                  <a:prstGeom prst="parallelogram">
                    <a:avLst>
                      <a:gd name="adj" fmla="val 75994"/>
                    </a:avLst>
                  </a:prstGeom>
                  <a:grpFill/>
                  <a:ln w="952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3" name="Oval 162"/>
                  <p:cNvSpPr/>
                  <p:nvPr/>
                </p:nvSpPr>
                <p:spPr>
                  <a:xfrm>
                    <a:off x="2584450" y="1606550"/>
                    <a:ext cx="76200" cy="381000"/>
                  </a:xfrm>
                  <a:prstGeom prst="ellipse">
                    <a:avLst/>
                  </a:prstGeom>
                  <a:grpFill/>
                  <a:ln w="317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7" name="Group 16"/>
                <p:cNvGrpSpPr/>
                <p:nvPr/>
              </p:nvGrpSpPr>
              <p:grpSpPr>
                <a:xfrm>
                  <a:off x="2794457" y="3276600"/>
                  <a:ext cx="1396543" cy="1079500"/>
                  <a:chOff x="2389924" y="908050"/>
                  <a:chExt cx="1396543" cy="1079500"/>
                </a:xfrm>
                <a:solidFill>
                  <a:srgbClr val="984807">
                    <a:alpha val="45098"/>
                  </a:srgbClr>
                </a:solidFill>
              </p:grpSpPr>
              <p:sp>
                <p:nvSpPr>
                  <p:cNvPr id="158" name="Oval 157"/>
                  <p:cNvSpPr/>
                  <p:nvPr/>
                </p:nvSpPr>
                <p:spPr>
                  <a:xfrm>
                    <a:off x="3511550" y="908050"/>
                    <a:ext cx="76200" cy="381000"/>
                  </a:xfrm>
                  <a:prstGeom prst="ellipse">
                    <a:avLst/>
                  </a:prstGeom>
                  <a:grpFill/>
                  <a:ln w="3175">
                    <a:solidFill>
                      <a:srgbClr val="98480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9" name="Parallelogram 158"/>
                  <p:cNvSpPr/>
                  <p:nvPr/>
                </p:nvSpPr>
                <p:spPr>
                  <a:xfrm rot="19384773">
                    <a:off x="2389924" y="1303294"/>
                    <a:ext cx="1396543" cy="304800"/>
                  </a:xfrm>
                  <a:prstGeom prst="parallelogram">
                    <a:avLst>
                      <a:gd name="adj" fmla="val 75994"/>
                    </a:avLst>
                  </a:prstGeom>
                  <a:grpFill/>
                  <a:ln w="9525">
                    <a:solidFill>
                      <a:srgbClr val="98480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0" name="Oval 159"/>
                  <p:cNvSpPr/>
                  <p:nvPr/>
                </p:nvSpPr>
                <p:spPr>
                  <a:xfrm>
                    <a:off x="2584450" y="1606550"/>
                    <a:ext cx="76200" cy="381000"/>
                  </a:xfrm>
                  <a:prstGeom prst="ellipse">
                    <a:avLst/>
                  </a:prstGeom>
                  <a:grpFill/>
                  <a:ln w="3175">
                    <a:solidFill>
                      <a:srgbClr val="98480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8" name="Group 20"/>
                <p:cNvGrpSpPr/>
                <p:nvPr/>
              </p:nvGrpSpPr>
              <p:grpSpPr>
                <a:xfrm>
                  <a:off x="3556457" y="3276600"/>
                  <a:ext cx="1396543" cy="1079500"/>
                  <a:chOff x="2389924" y="908050"/>
                  <a:chExt cx="1396543" cy="1079500"/>
                </a:xfrm>
                <a:solidFill>
                  <a:srgbClr val="0066FF">
                    <a:alpha val="45098"/>
                  </a:srgbClr>
                </a:solidFill>
              </p:grpSpPr>
              <p:sp>
                <p:nvSpPr>
                  <p:cNvPr id="155" name="Oval 154"/>
                  <p:cNvSpPr/>
                  <p:nvPr/>
                </p:nvSpPr>
                <p:spPr>
                  <a:xfrm>
                    <a:off x="3511550" y="908050"/>
                    <a:ext cx="76200" cy="381000"/>
                  </a:xfrm>
                  <a:prstGeom prst="ellipse">
                    <a:avLst/>
                  </a:prstGeom>
                  <a:grpFill/>
                  <a:ln w="31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6" name="Parallelogram 155"/>
                  <p:cNvSpPr/>
                  <p:nvPr/>
                </p:nvSpPr>
                <p:spPr>
                  <a:xfrm rot="19384773">
                    <a:off x="2389924" y="1303294"/>
                    <a:ext cx="1396543" cy="304800"/>
                  </a:xfrm>
                  <a:prstGeom prst="parallelogram">
                    <a:avLst>
                      <a:gd name="adj" fmla="val 75994"/>
                    </a:avLst>
                  </a:prstGeom>
                  <a:grpFill/>
                  <a:ln w="952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7" name="Oval 156"/>
                  <p:cNvSpPr/>
                  <p:nvPr/>
                </p:nvSpPr>
                <p:spPr>
                  <a:xfrm>
                    <a:off x="2584450" y="1606550"/>
                    <a:ext cx="76200" cy="381000"/>
                  </a:xfrm>
                  <a:prstGeom prst="ellipse">
                    <a:avLst/>
                  </a:prstGeom>
                  <a:grpFill/>
                  <a:ln w="31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9" name="Group 24"/>
                <p:cNvGrpSpPr/>
                <p:nvPr/>
              </p:nvGrpSpPr>
              <p:grpSpPr>
                <a:xfrm>
                  <a:off x="4318457" y="3276600"/>
                  <a:ext cx="1396543" cy="1079500"/>
                  <a:chOff x="2389924" y="908050"/>
                  <a:chExt cx="1396543" cy="1079500"/>
                </a:xfrm>
                <a:solidFill>
                  <a:srgbClr val="FF0000">
                    <a:alpha val="45098"/>
                  </a:srgbClr>
                </a:solidFill>
              </p:grpSpPr>
              <p:sp>
                <p:nvSpPr>
                  <p:cNvPr id="152" name="Oval 151"/>
                  <p:cNvSpPr/>
                  <p:nvPr/>
                </p:nvSpPr>
                <p:spPr>
                  <a:xfrm>
                    <a:off x="3511550" y="908050"/>
                    <a:ext cx="76200" cy="381000"/>
                  </a:xfrm>
                  <a:prstGeom prst="ellipse">
                    <a:avLst/>
                  </a:prstGeom>
                  <a:grp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3" name="Parallelogram 152"/>
                  <p:cNvSpPr/>
                  <p:nvPr/>
                </p:nvSpPr>
                <p:spPr>
                  <a:xfrm rot="19384773">
                    <a:off x="2389924" y="1303294"/>
                    <a:ext cx="1396543" cy="304800"/>
                  </a:xfrm>
                  <a:prstGeom prst="parallelogram">
                    <a:avLst>
                      <a:gd name="adj" fmla="val 75994"/>
                    </a:avLst>
                  </a:prstGeom>
                  <a:grp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4" name="Oval 153"/>
                  <p:cNvSpPr/>
                  <p:nvPr/>
                </p:nvSpPr>
                <p:spPr>
                  <a:xfrm>
                    <a:off x="2584450" y="1606550"/>
                    <a:ext cx="76200" cy="381000"/>
                  </a:xfrm>
                  <a:prstGeom prst="ellipse">
                    <a:avLst/>
                  </a:prstGeom>
                  <a:grp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28" name="Parallelogram 27"/>
                <p:cNvSpPr/>
                <p:nvPr/>
              </p:nvSpPr>
              <p:spPr>
                <a:xfrm>
                  <a:off x="2742819" y="3810008"/>
                  <a:ext cx="421704" cy="74896"/>
                </a:xfrm>
                <a:prstGeom prst="parallelogram">
                  <a:avLst/>
                </a:prstGeom>
                <a:solidFill>
                  <a:schemeClr val="tx1">
                    <a:lumMod val="50000"/>
                    <a:lumOff val="5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 name="Parallelogram 28"/>
                <p:cNvSpPr/>
                <p:nvPr/>
              </p:nvSpPr>
              <p:spPr>
                <a:xfrm>
                  <a:off x="3505200" y="3810008"/>
                  <a:ext cx="421704" cy="74896"/>
                </a:xfrm>
                <a:prstGeom prst="parallelogram">
                  <a:avLst/>
                </a:prstGeom>
                <a:solidFill>
                  <a:schemeClr val="tx1">
                    <a:lumMod val="50000"/>
                    <a:lumOff val="5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 name="Parallelogram 29"/>
                <p:cNvSpPr/>
                <p:nvPr/>
              </p:nvSpPr>
              <p:spPr>
                <a:xfrm>
                  <a:off x="4227068" y="3810008"/>
                  <a:ext cx="421704" cy="74896"/>
                </a:xfrm>
                <a:prstGeom prst="parallelogram">
                  <a:avLst/>
                </a:prstGeom>
                <a:solidFill>
                  <a:schemeClr val="tx1">
                    <a:lumMod val="50000"/>
                    <a:lumOff val="5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 name="Parallelogram 30"/>
                <p:cNvSpPr/>
                <p:nvPr/>
              </p:nvSpPr>
              <p:spPr>
                <a:xfrm>
                  <a:off x="4989449" y="3810008"/>
                  <a:ext cx="421704" cy="74896"/>
                </a:xfrm>
                <a:prstGeom prst="parallelogram">
                  <a:avLst/>
                </a:prstGeom>
                <a:solidFill>
                  <a:schemeClr val="tx1">
                    <a:lumMod val="50000"/>
                    <a:lumOff val="5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32" name="Straight Connector 31"/>
                <p:cNvCxnSpPr/>
                <p:nvPr/>
              </p:nvCxnSpPr>
              <p:spPr>
                <a:xfrm>
                  <a:off x="2820162" y="3232765"/>
                  <a:ext cx="75502" cy="43841"/>
                </a:xfrm>
                <a:prstGeom prst="line">
                  <a:avLst/>
                </a:prstGeom>
                <a:ln w="1905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2514473" y="3581668"/>
                  <a:ext cx="152845" cy="74895"/>
                </a:xfrm>
                <a:prstGeom prst="line">
                  <a:avLst/>
                </a:prstGeom>
                <a:ln w="1905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2742819" y="3656563"/>
                  <a:ext cx="88392" cy="0"/>
                </a:xfrm>
                <a:prstGeom prst="line">
                  <a:avLst/>
                </a:prstGeom>
                <a:ln w="1905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2973007" y="3810008"/>
                  <a:ext cx="88392" cy="74896"/>
                </a:xfrm>
                <a:prstGeom prst="line">
                  <a:avLst/>
                </a:prstGeom>
                <a:ln w="1905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2973007" y="3656563"/>
                  <a:ext cx="88392" cy="76722"/>
                </a:xfrm>
                <a:prstGeom prst="line">
                  <a:avLst/>
                </a:prstGeom>
                <a:ln w="1905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2363470" y="3961626"/>
                  <a:ext cx="88392" cy="76722"/>
                </a:xfrm>
                <a:prstGeom prst="line">
                  <a:avLst/>
                </a:prstGeom>
                <a:ln w="1905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5400000" flipH="1" flipV="1">
                  <a:off x="2825386" y="3726841"/>
                  <a:ext cx="153444" cy="12890"/>
                </a:xfrm>
                <a:prstGeom prst="line">
                  <a:avLst/>
                </a:prstGeom>
                <a:ln w="1905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2742819" y="3428224"/>
                  <a:ext cx="88392" cy="0"/>
                </a:xfrm>
                <a:prstGeom prst="line">
                  <a:avLst/>
                </a:prstGeom>
                <a:ln w="1905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2895664" y="3504946"/>
                  <a:ext cx="88392" cy="76722"/>
                </a:xfrm>
                <a:prstGeom prst="line">
                  <a:avLst/>
                </a:prstGeom>
                <a:ln w="1905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2667318" y="3884904"/>
                  <a:ext cx="88392" cy="76722"/>
                </a:xfrm>
                <a:prstGeom prst="line">
                  <a:avLst/>
                </a:prstGeom>
                <a:ln w="1905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3048508" y="3428224"/>
                  <a:ext cx="88392" cy="76722"/>
                </a:xfrm>
                <a:prstGeom prst="line">
                  <a:avLst/>
                </a:prstGeom>
                <a:ln w="1905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2438972" y="4189965"/>
                  <a:ext cx="88392" cy="76722"/>
                </a:xfrm>
                <a:prstGeom prst="line">
                  <a:avLst/>
                </a:prstGeom>
                <a:ln w="1905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2591816" y="4113243"/>
                  <a:ext cx="88392" cy="76722"/>
                </a:xfrm>
                <a:prstGeom prst="line">
                  <a:avLst/>
                </a:prstGeom>
                <a:ln w="1905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3201353" y="3733286"/>
                  <a:ext cx="88392" cy="76722"/>
                </a:xfrm>
                <a:prstGeom prst="line">
                  <a:avLst/>
                </a:prstGeom>
                <a:ln w="1905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5400000">
                  <a:off x="2204512" y="4108352"/>
                  <a:ext cx="82202" cy="81026"/>
                </a:xfrm>
                <a:prstGeom prst="line">
                  <a:avLst/>
                </a:prstGeom>
                <a:ln w="1905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5400000">
                  <a:off x="2356436" y="3732953"/>
                  <a:ext cx="82203" cy="82868"/>
                </a:xfrm>
                <a:prstGeom prst="line">
                  <a:avLst/>
                </a:prstGeom>
                <a:ln w="1905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5400000">
                  <a:off x="2509281" y="3884571"/>
                  <a:ext cx="82202" cy="82867"/>
                </a:xfrm>
                <a:prstGeom prst="line">
                  <a:avLst/>
                </a:prstGeom>
                <a:ln w="1905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5400000">
                  <a:off x="2661204" y="4038937"/>
                  <a:ext cx="82202" cy="81026"/>
                </a:xfrm>
                <a:prstGeom prst="line">
                  <a:avLst/>
                </a:prstGeom>
                <a:ln w="1905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5400000">
                  <a:off x="2814049" y="4038937"/>
                  <a:ext cx="82202" cy="81026"/>
                </a:xfrm>
                <a:prstGeom prst="line">
                  <a:avLst/>
                </a:prstGeom>
                <a:ln w="1905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5400000">
                  <a:off x="2584782" y="4260875"/>
                  <a:ext cx="82202" cy="82868"/>
                </a:xfrm>
                <a:prstGeom prst="line">
                  <a:avLst/>
                </a:prstGeom>
                <a:ln w="1905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5400000">
                  <a:off x="2814049" y="4261796"/>
                  <a:ext cx="82202" cy="81026"/>
                </a:xfrm>
                <a:prstGeom prst="line">
                  <a:avLst/>
                </a:prstGeom>
                <a:ln w="1905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5400000">
                  <a:off x="2362881" y="3582257"/>
                  <a:ext cx="82202" cy="81026"/>
                </a:xfrm>
                <a:prstGeom prst="line">
                  <a:avLst/>
                </a:prstGeom>
                <a:ln w="1905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5400000" flipH="1" flipV="1">
                  <a:off x="2629259" y="3314664"/>
                  <a:ext cx="151618" cy="75501"/>
                </a:xfrm>
                <a:prstGeom prst="line">
                  <a:avLst/>
                </a:prstGeom>
                <a:ln w="1905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flipH="1">
                  <a:off x="2514783" y="3427914"/>
                  <a:ext cx="76722" cy="77343"/>
                </a:xfrm>
                <a:prstGeom prst="line">
                  <a:avLst/>
                </a:prstGeom>
                <a:ln w="1905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5400000">
                  <a:off x="2210958" y="3732953"/>
                  <a:ext cx="82203" cy="82867"/>
                </a:xfrm>
                <a:prstGeom prst="line">
                  <a:avLst/>
                </a:prstGeom>
                <a:ln w="1905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5400000">
                  <a:off x="2973310" y="3276303"/>
                  <a:ext cx="74896" cy="75501"/>
                </a:xfrm>
                <a:prstGeom prst="line">
                  <a:avLst/>
                </a:prstGeom>
                <a:ln w="1905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5400000">
                  <a:off x="2061157" y="4033752"/>
                  <a:ext cx="151617" cy="7366"/>
                </a:xfrm>
                <a:prstGeom prst="line">
                  <a:avLst/>
                </a:prstGeom>
                <a:ln w="1905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5400000">
                  <a:off x="2356436" y="4343077"/>
                  <a:ext cx="82203" cy="82868"/>
                </a:xfrm>
                <a:prstGeom prst="line">
                  <a:avLst/>
                </a:prstGeom>
                <a:ln w="1905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0800000">
                  <a:off x="2133283" y="4266687"/>
                  <a:ext cx="82867" cy="0"/>
                </a:xfrm>
                <a:prstGeom prst="line">
                  <a:avLst/>
                </a:prstGeom>
                <a:ln w="1905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rot="10800000">
                  <a:off x="2133283" y="4425613"/>
                  <a:ext cx="77343" cy="69415"/>
                </a:xfrm>
                <a:prstGeom prst="line">
                  <a:avLst/>
                </a:prstGeom>
                <a:ln w="1905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5169916" y="3232765"/>
                  <a:ext cx="75502" cy="43841"/>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V="1">
                  <a:off x="4864227" y="3581668"/>
                  <a:ext cx="152845" cy="74895"/>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5092573" y="3656563"/>
                  <a:ext cx="88392"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5322761" y="3810008"/>
                  <a:ext cx="88392" cy="74896"/>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V="1">
                  <a:off x="5322761" y="3656563"/>
                  <a:ext cx="88392" cy="7672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4713224" y="3961626"/>
                  <a:ext cx="88392" cy="7672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5400000" flipH="1" flipV="1">
                  <a:off x="5175141" y="3726841"/>
                  <a:ext cx="153444" cy="1289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5092573" y="3428224"/>
                  <a:ext cx="88392"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5551107" y="3504946"/>
                  <a:ext cx="88392" cy="7672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5017072" y="3884904"/>
                  <a:ext cx="88392" cy="7672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5398262" y="3428224"/>
                  <a:ext cx="88392" cy="7672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4788726" y="4189965"/>
                  <a:ext cx="88392" cy="7672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4941570" y="4113243"/>
                  <a:ext cx="88392" cy="7672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5551107" y="3733286"/>
                  <a:ext cx="88392" cy="7672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rot="5400000">
                  <a:off x="4553347" y="4107431"/>
                  <a:ext cx="82202" cy="8286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rot="5400000">
                  <a:off x="4706190" y="3732953"/>
                  <a:ext cx="82203" cy="82868"/>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5400000">
                  <a:off x="4859036" y="3884571"/>
                  <a:ext cx="82202" cy="8286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rot="5400000">
                  <a:off x="5010958" y="4038937"/>
                  <a:ext cx="82202" cy="81026"/>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rot="5400000">
                  <a:off x="5162883" y="4038016"/>
                  <a:ext cx="82202" cy="82868"/>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rot="5400000">
                  <a:off x="4934536" y="4260875"/>
                  <a:ext cx="82202" cy="82868"/>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rot="5400000">
                  <a:off x="5162883" y="4260875"/>
                  <a:ext cx="82202" cy="82868"/>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rot="5400000">
                  <a:off x="4712635" y="3582257"/>
                  <a:ext cx="82202" cy="81026"/>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rot="5400000" flipH="1" flipV="1">
                  <a:off x="4979013" y="3314664"/>
                  <a:ext cx="151618" cy="75501"/>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rot="16200000" flipH="1">
                  <a:off x="4864537" y="3427914"/>
                  <a:ext cx="76722" cy="77343"/>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rot="5400000">
                  <a:off x="4559791" y="3733874"/>
                  <a:ext cx="82203" cy="81026"/>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rot="5400000">
                  <a:off x="5323064" y="3276303"/>
                  <a:ext cx="74896" cy="75501"/>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rot="5400000">
                  <a:off x="4410911" y="4033752"/>
                  <a:ext cx="151617" cy="7366"/>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rot="5400000">
                  <a:off x="4706190" y="4343077"/>
                  <a:ext cx="82203" cy="82868"/>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rot="10800000">
                  <a:off x="4483037" y="4266687"/>
                  <a:ext cx="82867"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rot="10800000">
                  <a:off x="4483037" y="4425613"/>
                  <a:ext cx="77343" cy="69415"/>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4407535" y="3232765"/>
                  <a:ext cx="75502" cy="43841"/>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flipV="1">
                  <a:off x="4103688" y="3581668"/>
                  <a:ext cx="151003" cy="74895"/>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4332034" y="3656563"/>
                  <a:ext cx="88392" cy="0"/>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4560380" y="3810008"/>
                  <a:ext cx="88392" cy="74896"/>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flipV="1">
                  <a:off x="4560380" y="3656563"/>
                  <a:ext cx="88392" cy="76722"/>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3950843" y="3961626"/>
                  <a:ext cx="88392" cy="76722"/>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rot="5400000" flipH="1" flipV="1">
                  <a:off x="4412760" y="3726841"/>
                  <a:ext cx="153444" cy="12890"/>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4332034" y="3428224"/>
                  <a:ext cx="88392" cy="0"/>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4483037" y="3504946"/>
                  <a:ext cx="88392" cy="76722"/>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4254691" y="3884904"/>
                  <a:ext cx="88392" cy="76722"/>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4635881" y="3428224"/>
                  <a:ext cx="88392" cy="76722"/>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4026345" y="4189965"/>
                  <a:ext cx="88392" cy="76722"/>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4179189" y="4113243"/>
                  <a:ext cx="88392" cy="76722"/>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4788726" y="3733286"/>
                  <a:ext cx="88392" cy="76722"/>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rot="5400000">
                  <a:off x="3791885" y="4108352"/>
                  <a:ext cx="82202" cy="81026"/>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rot="5400000">
                  <a:off x="3906058" y="3733874"/>
                  <a:ext cx="82203" cy="81026"/>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rot="5400000">
                  <a:off x="4096654" y="3884571"/>
                  <a:ext cx="82202" cy="82867"/>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rot="5400000">
                  <a:off x="4249498" y="4038016"/>
                  <a:ext cx="82202" cy="82868"/>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rot="5400000">
                  <a:off x="4401422" y="4038937"/>
                  <a:ext cx="82202" cy="81026"/>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rot="5400000">
                  <a:off x="4173076" y="4261796"/>
                  <a:ext cx="82202" cy="81026"/>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rot="5400000">
                  <a:off x="4401422" y="4261796"/>
                  <a:ext cx="82202" cy="81026"/>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rot="5400000">
                  <a:off x="3950254" y="3582257"/>
                  <a:ext cx="82202" cy="81026"/>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rot="5400000" flipH="1" flipV="1">
                  <a:off x="4217553" y="3313743"/>
                  <a:ext cx="151618" cy="77343"/>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rot="16200000" flipH="1">
                  <a:off x="4103077" y="3428835"/>
                  <a:ext cx="76722" cy="75501"/>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rot="5400000">
                  <a:off x="3798331" y="3732953"/>
                  <a:ext cx="82203" cy="82867"/>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rot="5400000">
                  <a:off x="4560683" y="3276303"/>
                  <a:ext cx="74896" cy="75501"/>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rot="5400000">
                  <a:off x="3649451" y="4034671"/>
                  <a:ext cx="151617" cy="5525"/>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rot="5400000">
                  <a:off x="3944730" y="4343998"/>
                  <a:ext cx="82203" cy="81026"/>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rot="10800000">
                  <a:off x="3722497" y="4266687"/>
                  <a:ext cx="81026" cy="0"/>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rot="10800000">
                  <a:off x="3722497" y="4425613"/>
                  <a:ext cx="75502" cy="69415"/>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a:off x="3722497" y="3199884"/>
                  <a:ext cx="75502" cy="42015"/>
                </a:xfrm>
                <a:prstGeom prst="line">
                  <a:avLst/>
                </a:prstGeom>
                <a:ln w="19050">
                  <a:solidFill>
                    <a:srgbClr val="984807"/>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flipV="1">
                  <a:off x="3416808" y="3546960"/>
                  <a:ext cx="152845" cy="76722"/>
                </a:xfrm>
                <a:prstGeom prst="line">
                  <a:avLst/>
                </a:prstGeom>
                <a:ln w="19050">
                  <a:solidFill>
                    <a:srgbClr val="984807"/>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a:off x="3645154" y="3623682"/>
                  <a:ext cx="88392" cy="0"/>
                </a:xfrm>
                <a:prstGeom prst="line">
                  <a:avLst/>
                </a:prstGeom>
                <a:ln w="19050">
                  <a:solidFill>
                    <a:srgbClr val="984807"/>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3873500" y="3775301"/>
                  <a:ext cx="88392" cy="76722"/>
                </a:xfrm>
                <a:prstGeom prst="line">
                  <a:avLst/>
                </a:prstGeom>
                <a:ln w="19050">
                  <a:solidFill>
                    <a:srgbClr val="984807"/>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flipV="1">
                  <a:off x="3873500" y="3623682"/>
                  <a:ext cx="88392" cy="76722"/>
                </a:xfrm>
                <a:prstGeom prst="line">
                  <a:avLst/>
                </a:prstGeom>
                <a:ln w="19050">
                  <a:solidFill>
                    <a:srgbClr val="984807"/>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3263964" y="3928745"/>
                  <a:ext cx="88392" cy="74895"/>
                </a:xfrm>
                <a:prstGeom prst="line">
                  <a:avLst/>
                </a:prstGeom>
                <a:ln w="19050">
                  <a:solidFill>
                    <a:srgbClr val="984807"/>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rot="5400000" flipH="1" flipV="1">
                  <a:off x="3728634" y="3693047"/>
                  <a:ext cx="151618" cy="12890"/>
                </a:xfrm>
                <a:prstGeom prst="line">
                  <a:avLst/>
                </a:prstGeom>
                <a:ln w="19050">
                  <a:solidFill>
                    <a:srgbClr val="984807"/>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a:off x="3645154" y="3395343"/>
                  <a:ext cx="88392" cy="0"/>
                </a:xfrm>
                <a:prstGeom prst="line">
                  <a:avLst/>
                </a:prstGeom>
                <a:ln w="19050">
                  <a:solidFill>
                    <a:srgbClr val="984807"/>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3797999" y="3472065"/>
                  <a:ext cx="88392" cy="74895"/>
                </a:xfrm>
                <a:prstGeom prst="line">
                  <a:avLst/>
                </a:prstGeom>
                <a:ln w="19050">
                  <a:solidFill>
                    <a:srgbClr val="984807"/>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a:off x="3569653" y="3852023"/>
                  <a:ext cx="88392" cy="76722"/>
                </a:xfrm>
                <a:prstGeom prst="line">
                  <a:avLst/>
                </a:prstGeom>
                <a:ln w="19050">
                  <a:solidFill>
                    <a:srgbClr val="984807"/>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a:off x="3950843" y="3395343"/>
                  <a:ext cx="88392" cy="76722"/>
                </a:xfrm>
                <a:prstGeom prst="line">
                  <a:avLst/>
                </a:prstGeom>
                <a:ln w="19050">
                  <a:solidFill>
                    <a:srgbClr val="984807"/>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a:off x="3341307" y="4157084"/>
                  <a:ext cx="88392" cy="76722"/>
                </a:xfrm>
                <a:prstGeom prst="line">
                  <a:avLst/>
                </a:prstGeom>
                <a:ln w="19050">
                  <a:solidFill>
                    <a:srgbClr val="984807"/>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3494151" y="4080362"/>
                  <a:ext cx="88392" cy="76722"/>
                </a:xfrm>
                <a:prstGeom prst="line">
                  <a:avLst/>
                </a:prstGeom>
                <a:ln w="19050">
                  <a:solidFill>
                    <a:srgbClr val="984807"/>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4103688" y="3700405"/>
                  <a:ext cx="88392" cy="74896"/>
                </a:xfrm>
                <a:prstGeom prst="line">
                  <a:avLst/>
                </a:prstGeom>
                <a:ln w="19050">
                  <a:solidFill>
                    <a:srgbClr val="984807"/>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rot="5400000">
                  <a:off x="3105927" y="4074550"/>
                  <a:ext cx="82202" cy="82867"/>
                </a:xfrm>
                <a:prstGeom prst="line">
                  <a:avLst/>
                </a:prstGeom>
                <a:ln w="19050">
                  <a:solidFill>
                    <a:srgbClr val="984807"/>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rot="5400000">
                  <a:off x="3258771" y="3700072"/>
                  <a:ext cx="82203" cy="82868"/>
                </a:xfrm>
                <a:prstGeom prst="line">
                  <a:avLst/>
                </a:prstGeom>
                <a:ln w="19050">
                  <a:solidFill>
                    <a:srgbClr val="984807"/>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rot="5400000">
                  <a:off x="3411616" y="3851690"/>
                  <a:ext cx="82202" cy="82867"/>
                </a:xfrm>
                <a:prstGeom prst="line">
                  <a:avLst/>
                </a:prstGeom>
                <a:ln w="19050">
                  <a:solidFill>
                    <a:srgbClr val="984807"/>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rot="5400000">
                  <a:off x="3563539" y="4004228"/>
                  <a:ext cx="82203" cy="81026"/>
                </a:xfrm>
                <a:prstGeom prst="line">
                  <a:avLst/>
                </a:prstGeom>
                <a:ln w="19050">
                  <a:solidFill>
                    <a:srgbClr val="984807"/>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rot="5400000">
                  <a:off x="3715463" y="4003307"/>
                  <a:ext cx="82203" cy="82868"/>
                </a:xfrm>
                <a:prstGeom prst="line">
                  <a:avLst/>
                </a:prstGeom>
                <a:ln w="19050">
                  <a:solidFill>
                    <a:srgbClr val="984807"/>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rot="5400000">
                  <a:off x="3487117" y="4226167"/>
                  <a:ext cx="82203" cy="82868"/>
                </a:xfrm>
                <a:prstGeom prst="line">
                  <a:avLst/>
                </a:prstGeom>
                <a:ln w="19050">
                  <a:solidFill>
                    <a:srgbClr val="984807"/>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rot="5400000">
                  <a:off x="3715463" y="4226167"/>
                  <a:ext cx="82203" cy="82868"/>
                </a:xfrm>
                <a:prstGeom prst="line">
                  <a:avLst/>
                </a:prstGeom>
                <a:ln w="19050">
                  <a:solidFill>
                    <a:srgbClr val="984807"/>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rot="5400000">
                  <a:off x="3264296" y="3546628"/>
                  <a:ext cx="82203" cy="82867"/>
                </a:xfrm>
                <a:prstGeom prst="line">
                  <a:avLst/>
                </a:prstGeom>
                <a:ln w="19050">
                  <a:solidFill>
                    <a:srgbClr val="984807"/>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rot="5400000" flipH="1" flipV="1">
                  <a:off x="3530682" y="3280870"/>
                  <a:ext cx="153444" cy="75501"/>
                </a:xfrm>
                <a:prstGeom prst="line">
                  <a:avLst/>
                </a:prstGeom>
                <a:ln w="19050">
                  <a:solidFill>
                    <a:srgbClr val="984807"/>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rot="16200000" flipH="1">
                  <a:off x="3417118" y="3395033"/>
                  <a:ext cx="76722" cy="77343"/>
                </a:xfrm>
                <a:prstGeom prst="line">
                  <a:avLst/>
                </a:prstGeom>
                <a:ln w="19050">
                  <a:solidFill>
                    <a:srgbClr val="984807"/>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rot="5400000">
                  <a:off x="3112372" y="3700993"/>
                  <a:ext cx="82203" cy="81026"/>
                </a:xfrm>
                <a:prstGeom prst="line">
                  <a:avLst/>
                </a:prstGeom>
                <a:ln w="19050">
                  <a:solidFill>
                    <a:srgbClr val="984807"/>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rot="5400000">
                  <a:off x="3873810" y="3241588"/>
                  <a:ext cx="76722" cy="77343"/>
                </a:xfrm>
                <a:prstGeom prst="line">
                  <a:avLst/>
                </a:prstGeom>
                <a:ln w="19050">
                  <a:solidFill>
                    <a:srgbClr val="984807"/>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rot="5400000">
                  <a:off x="2963492" y="4000871"/>
                  <a:ext cx="151617" cy="7366"/>
                </a:xfrm>
                <a:prstGeom prst="line">
                  <a:avLst/>
                </a:prstGeom>
                <a:ln w="19050">
                  <a:solidFill>
                    <a:srgbClr val="984807"/>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rot="5400000">
                  <a:off x="3258771" y="4308370"/>
                  <a:ext cx="82202" cy="82868"/>
                </a:xfrm>
                <a:prstGeom prst="line">
                  <a:avLst/>
                </a:prstGeom>
                <a:ln w="19050">
                  <a:solidFill>
                    <a:srgbClr val="984807"/>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rot="10800000">
                  <a:off x="3035618" y="4233807"/>
                  <a:ext cx="82867" cy="0"/>
                </a:xfrm>
                <a:prstGeom prst="line">
                  <a:avLst/>
                </a:prstGeom>
                <a:ln w="19050">
                  <a:solidFill>
                    <a:srgbClr val="984807"/>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p:nvCxnSpPr>
              <p:spPr>
                <a:xfrm rot="10800000">
                  <a:off x="3035618" y="4390904"/>
                  <a:ext cx="77343" cy="71243"/>
                </a:xfrm>
                <a:prstGeom prst="line">
                  <a:avLst/>
                </a:prstGeom>
                <a:ln w="19050">
                  <a:solidFill>
                    <a:srgbClr val="984807"/>
                  </a:solidFill>
                </a:ln>
              </p:spPr>
              <p:style>
                <a:lnRef idx="1">
                  <a:schemeClr val="accent1"/>
                </a:lnRef>
                <a:fillRef idx="0">
                  <a:schemeClr val="accent1"/>
                </a:fillRef>
                <a:effectRef idx="0">
                  <a:schemeClr val="accent1"/>
                </a:effectRef>
                <a:fontRef idx="minor">
                  <a:schemeClr val="tx1"/>
                </a:fontRef>
              </p:style>
            </p:cxnSp>
          </p:grpSp>
          <p:sp>
            <p:nvSpPr>
              <p:cNvPr id="40971" name="TextBox 12"/>
              <p:cNvSpPr txBox="1">
                <a:spLocks noChangeArrowheads="1"/>
              </p:cNvSpPr>
              <p:nvPr/>
            </p:nvSpPr>
            <p:spPr bwMode="auto">
              <a:xfrm>
                <a:off x="3124201" y="2514600"/>
                <a:ext cx="2285999" cy="672991"/>
              </a:xfrm>
              <a:prstGeom prst="rect">
                <a:avLst/>
              </a:prstGeom>
              <a:noFill/>
              <a:ln w="9525">
                <a:noFill/>
                <a:miter lim="800000"/>
                <a:headEnd/>
                <a:tailEnd/>
              </a:ln>
            </p:spPr>
            <p:txBody>
              <a:bodyPr>
                <a:prstTxWarp prst="textNoShape">
                  <a:avLst/>
                </a:prstTxWarp>
                <a:spAutoFit/>
              </a:bodyPr>
              <a:lstStyle/>
              <a:p>
                <a:r>
                  <a:rPr lang="en-US" sz="1600">
                    <a:latin typeface="Arial" charset="0"/>
                    <a:ea typeface="Arial" charset="0"/>
                    <a:cs typeface="Arial" charset="0"/>
                  </a:rPr>
                  <a:t>Microseismic Events</a:t>
                </a:r>
              </a:p>
            </p:txBody>
          </p:sp>
          <p:sp>
            <p:nvSpPr>
              <p:cNvPr id="40972" name="TextBox 13"/>
              <p:cNvSpPr txBox="1">
                <a:spLocks noChangeArrowheads="1"/>
              </p:cNvSpPr>
              <p:nvPr/>
            </p:nvSpPr>
            <p:spPr bwMode="auto">
              <a:xfrm>
                <a:off x="2590800" y="4953000"/>
                <a:ext cx="2285999" cy="389626"/>
              </a:xfrm>
              <a:prstGeom prst="rect">
                <a:avLst/>
              </a:prstGeom>
              <a:noFill/>
              <a:ln w="9525">
                <a:noFill/>
                <a:miter lim="800000"/>
                <a:headEnd/>
                <a:tailEnd/>
              </a:ln>
            </p:spPr>
            <p:txBody>
              <a:bodyPr>
                <a:prstTxWarp prst="textNoShape">
                  <a:avLst/>
                </a:prstTxWarp>
                <a:spAutoFit/>
              </a:bodyPr>
              <a:lstStyle/>
              <a:p>
                <a:r>
                  <a:rPr lang="en-US" sz="1600">
                    <a:latin typeface="Arial" charset="0"/>
                    <a:ea typeface="Arial" charset="0"/>
                    <a:cs typeface="Arial" charset="0"/>
                  </a:rPr>
                  <a:t>Hydraulic</a:t>
                </a:r>
                <a:r>
                  <a:rPr lang="en-US" sz="1600">
                    <a:ea typeface="Times New Roman" charset="0"/>
                    <a:cs typeface="Times New Roman" charset="0"/>
                  </a:rPr>
                  <a:t> </a:t>
                </a:r>
                <a:r>
                  <a:rPr lang="en-US" sz="1600">
                    <a:latin typeface="Arial" charset="0"/>
                    <a:ea typeface="Arial" charset="0"/>
                    <a:cs typeface="Arial" charset="0"/>
                  </a:rPr>
                  <a:t>Fractures</a:t>
                </a:r>
              </a:p>
            </p:txBody>
          </p:sp>
          <p:sp>
            <p:nvSpPr>
              <p:cNvPr id="40973" name="TextBox 14"/>
              <p:cNvSpPr txBox="1">
                <a:spLocks noChangeArrowheads="1"/>
              </p:cNvSpPr>
              <p:nvPr/>
            </p:nvSpPr>
            <p:spPr bwMode="auto">
              <a:xfrm>
                <a:off x="1295400" y="4104640"/>
                <a:ext cx="685800" cy="389626"/>
              </a:xfrm>
              <a:prstGeom prst="rect">
                <a:avLst/>
              </a:prstGeom>
              <a:noFill/>
              <a:ln w="9525">
                <a:noFill/>
                <a:miter lim="800000"/>
                <a:headEnd/>
                <a:tailEnd/>
              </a:ln>
            </p:spPr>
            <p:txBody>
              <a:bodyPr>
                <a:prstTxWarp prst="textNoShape">
                  <a:avLst/>
                </a:prstTxWarp>
                <a:spAutoFit/>
              </a:bodyPr>
              <a:lstStyle/>
              <a:p>
                <a:r>
                  <a:rPr lang="en-US" sz="1600">
                    <a:latin typeface="Arial" charset="0"/>
                    <a:ea typeface="Arial" charset="0"/>
                    <a:cs typeface="Arial" charset="0"/>
                  </a:rPr>
                  <a:t>Well</a:t>
                </a:r>
              </a:p>
            </p:txBody>
          </p:sp>
          <p:cxnSp>
            <p:nvCxnSpPr>
              <p:cNvPr id="16" name="Straight Arrow Connector 15"/>
              <p:cNvCxnSpPr>
                <a:stCxn id="40972" idx="0"/>
              </p:cNvCxnSpPr>
              <p:nvPr/>
            </p:nvCxnSpPr>
            <p:spPr>
              <a:xfrm rot="16200000" flipV="1">
                <a:off x="2742836" y="3962824"/>
                <a:ext cx="686846" cy="129457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40972" idx="0"/>
              </p:cNvCxnSpPr>
              <p:nvPr/>
            </p:nvCxnSpPr>
            <p:spPr>
              <a:xfrm rot="16200000" flipV="1">
                <a:off x="3085355" y="4305343"/>
                <a:ext cx="686846" cy="60953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40972" idx="0"/>
              </p:cNvCxnSpPr>
              <p:nvPr/>
            </p:nvCxnSpPr>
            <p:spPr>
              <a:xfrm rot="5400000" flipH="1" flipV="1">
                <a:off x="3466546" y="4533688"/>
                <a:ext cx="686846" cy="15284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40972" idx="0"/>
                <a:endCxn id="154" idx="4"/>
              </p:cNvCxnSpPr>
              <p:nvPr/>
            </p:nvCxnSpPr>
            <p:spPr>
              <a:xfrm rot="5400000" flipH="1" flipV="1">
                <a:off x="3843691" y="4246053"/>
                <a:ext cx="597337" cy="81762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40971" idx="2"/>
              </p:cNvCxnSpPr>
              <p:nvPr/>
            </p:nvCxnSpPr>
            <p:spPr>
              <a:xfrm rot="5400000">
                <a:off x="3613290" y="2622315"/>
                <a:ext cx="89509" cy="121907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40971" idx="2"/>
              </p:cNvCxnSpPr>
              <p:nvPr/>
            </p:nvCxnSpPr>
            <p:spPr>
              <a:xfrm rot="16200000" flipH="1">
                <a:off x="4565657" y="2889022"/>
                <a:ext cx="166231" cy="76238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40971" idx="2"/>
              </p:cNvCxnSpPr>
              <p:nvPr/>
            </p:nvCxnSpPr>
            <p:spPr>
              <a:xfrm rot="5400000">
                <a:off x="4221906" y="3230931"/>
                <a:ext cx="89509" cy="184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cxnSp>
          <p:nvCxnSpPr>
            <p:cNvPr id="11" name="Straight Arrow Connector 10"/>
            <p:cNvCxnSpPr/>
            <p:nvPr/>
          </p:nvCxnSpPr>
          <p:spPr>
            <a:xfrm rot="5400000" flipH="1" flipV="1">
              <a:off x="2724058" y="3597300"/>
              <a:ext cx="228339" cy="26701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10" name="Group 10"/>
          <p:cNvGrpSpPr>
            <a:grpSpLocks/>
          </p:cNvGrpSpPr>
          <p:nvPr/>
        </p:nvGrpSpPr>
        <p:grpSpPr bwMode="auto">
          <a:xfrm>
            <a:off x="0" y="851294"/>
            <a:ext cx="9144000" cy="136525"/>
            <a:chOff x="0" y="1180"/>
            <a:chExt cx="5760" cy="86"/>
          </a:xfrm>
        </p:grpSpPr>
        <p:sp>
          <p:nvSpPr>
            <p:cNvPr id="168" name="Rectangle 167"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169" name="Rectangle 168"/>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170" name="Picture 7"/>
          <p:cNvPicPr>
            <a:picLocks noChangeAspect="1" noChangeArrowheads="1"/>
          </p:cNvPicPr>
          <p:nvPr/>
        </p:nvPicPr>
        <p:blipFill>
          <a:blip r:embed="rId4"/>
          <a:srcRect/>
          <a:stretch>
            <a:fillRect/>
          </a:stretch>
        </p:blipFill>
        <p:spPr bwMode="auto">
          <a:xfrm>
            <a:off x="152400" y="89294"/>
            <a:ext cx="681038" cy="6858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61442" name="Rectangle 2"/>
          <p:cNvSpPr>
            <a:spLocks noChangeArrowheads="1"/>
          </p:cNvSpPr>
          <p:nvPr>
            <p:ph type="title"/>
          </p:nvPr>
        </p:nvSpPr>
        <p:spPr bwMode="auto">
          <a:xfrm>
            <a:off x="914400" y="152400"/>
            <a:ext cx="7772400" cy="762000"/>
          </a:xfrm>
          <a:solidFill>
            <a:srgbClr val="FFFFFF"/>
          </a:solidFill>
          <a:ln>
            <a:miter lim="800000"/>
            <a:headEnd/>
            <a:tailEnd/>
          </a:ln>
        </p:spPr>
        <p:txBody>
          <a:bodyPr wrap="square" lIns="91440" tIns="45720" rIns="91440" bIns="45720" numCol="1" anchor="t" anchorCtr="0" compatLnSpc="1">
            <a:prstTxWarp prst="textNoShape">
              <a:avLst/>
            </a:prstTxWarp>
            <a:normAutofit/>
          </a:bodyPr>
          <a:lstStyle/>
          <a:p>
            <a:r>
              <a:rPr lang="en-US" sz="3200" dirty="0">
                <a:latin typeface="Arial"/>
                <a:cs typeface="Arial"/>
              </a:rPr>
              <a:t>Coulomb Criterion – Frictional Sliding</a:t>
            </a:r>
          </a:p>
        </p:txBody>
      </p:sp>
      <p:pic>
        <p:nvPicPr>
          <p:cNvPr id="61443" name="Picture 3" descr="Sliding Friction"/>
          <p:cNvPicPr>
            <a:picLocks noChangeAspect="1" noChangeArrowheads="1"/>
          </p:cNvPicPr>
          <p:nvPr/>
        </p:nvPicPr>
        <p:blipFill>
          <a:blip r:embed="rId4"/>
          <a:srcRect t="7254" r="57944" b="36174"/>
          <a:stretch>
            <a:fillRect/>
          </a:stretch>
        </p:blipFill>
        <p:spPr bwMode="auto">
          <a:xfrm>
            <a:off x="457200" y="1600200"/>
            <a:ext cx="3429000" cy="2971800"/>
          </a:xfrm>
          <a:prstGeom prst="rect">
            <a:avLst/>
          </a:prstGeom>
          <a:noFill/>
        </p:spPr>
      </p:pic>
      <p:sp>
        <p:nvSpPr>
          <p:cNvPr id="61444" name="Text Box 4"/>
          <p:cNvSpPr txBox="1">
            <a:spLocks noChangeArrowheads="1"/>
          </p:cNvSpPr>
          <p:nvPr/>
        </p:nvSpPr>
        <p:spPr bwMode="auto">
          <a:xfrm>
            <a:off x="5943600" y="2362200"/>
            <a:ext cx="2971800" cy="655638"/>
          </a:xfrm>
          <a:prstGeom prst="rect">
            <a:avLst/>
          </a:prstGeom>
          <a:noFill/>
          <a:ln w="9525">
            <a:noFill/>
            <a:miter lim="800000"/>
            <a:headEnd/>
            <a:tailEnd/>
          </a:ln>
          <a:effectLst/>
        </p:spPr>
        <p:txBody>
          <a:bodyPr>
            <a:prstTxWarp prst="textNoShape">
              <a:avLst/>
            </a:prstTxWarp>
            <a:spAutoFit/>
          </a:bodyPr>
          <a:lstStyle/>
          <a:p>
            <a:pPr>
              <a:lnSpc>
                <a:spcPct val="85000"/>
              </a:lnSpc>
              <a:spcBef>
                <a:spcPct val="15000"/>
              </a:spcBef>
            </a:pPr>
            <a:r>
              <a:rPr lang="en-US" sz="2000" b="0"/>
              <a:t>Coefficient of Friction</a:t>
            </a:r>
          </a:p>
          <a:p>
            <a:pPr>
              <a:lnSpc>
                <a:spcPct val="85000"/>
              </a:lnSpc>
              <a:spcBef>
                <a:spcPct val="15000"/>
              </a:spcBef>
            </a:pPr>
            <a:r>
              <a:rPr lang="en-US" sz="2000" b="0"/>
              <a:t>(sliding friction)</a:t>
            </a:r>
          </a:p>
        </p:txBody>
      </p:sp>
      <p:grpSp>
        <p:nvGrpSpPr>
          <p:cNvPr id="2" name="Group 5"/>
          <p:cNvGrpSpPr>
            <a:grpSpLocks/>
          </p:cNvGrpSpPr>
          <p:nvPr/>
        </p:nvGrpSpPr>
        <p:grpSpPr bwMode="auto">
          <a:xfrm>
            <a:off x="4572000" y="3733800"/>
            <a:ext cx="3581400" cy="1373188"/>
            <a:chOff x="2832" y="2064"/>
            <a:chExt cx="2256" cy="768"/>
          </a:xfrm>
        </p:grpSpPr>
        <p:sp>
          <p:nvSpPr>
            <p:cNvPr id="61446" name="Text Box 6"/>
            <p:cNvSpPr txBox="1">
              <a:spLocks noChangeArrowheads="1"/>
            </p:cNvSpPr>
            <p:nvPr/>
          </p:nvSpPr>
          <p:spPr bwMode="auto">
            <a:xfrm>
              <a:off x="2832" y="2064"/>
              <a:ext cx="2208" cy="562"/>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b="0">
                  <a:solidFill>
                    <a:srgbClr val="800000"/>
                  </a:solidFill>
                </a:rPr>
                <a:t>Coulomb Failure Function:</a:t>
              </a:r>
              <a:endParaRPr lang="en-US" b="0"/>
            </a:p>
            <a:p>
              <a:pPr>
                <a:spcBef>
                  <a:spcPct val="50000"/>
                </a:spcBef>
              </a:pPr>
              <a:r>
                <a:rPr lang="en-US" b="0"/>
                <a:t>	</a:t>
              </a:r>
              <a:r>
                <a:rPr lang="en-US" b="0">
                  <a:sym typeface="Symbol" charset="2"/>
                </a:rPr>
                <a:t>CFF =  -  </a:t>
              </a:r>
              <a:r>
                <a:rPr lang="en-US" b="0" baseline="-25000">
                  <a:sym typeface="Symbol" charset="2"/>
                </a:rPr>
                <a:t>n</a:t>
              </a:r>
              <a:r>
                <a:rPr lang="en-US" b="0">
                  <a:sym typeface="Symbol" charset="2"/>
                </a:rPr>
                <a:t> </a:t>
              </a:r>
            </a:p>
          </p:txBody>
        </p:sp>
        <p:sp>
          <p:nvSpPr>
            <p:cNvPr id="61447" name="Rectangle 7"/>
            <p:cNvSpPr>
              <a:spLocks noChangeArrowheads="1"/>
            </p:cNvSpPr>
            <p:nvPr/>
          </p:nvSpPr>
          <p:spPr bwMode="auto">
            <a:xfrm>
              <a:off x="2832" y="2064"/>
              <a:ext cx="2256" cy="768"/>
            </a:xfrm>
            <a:prstGeom prst="rect">
              <a:avLst/>
            </a:prstGeom>
            <a:noFill/>
            <a:ln w="9525">
              <a:solidFill>
                <a:schemeClr val="tx1"/>
              </a:solidFill>
              <a:miter lim="800000"/>
              <a:headEnd/>
              <a:tailEnd/>
            </a:ln>
            <a:effectLst/>
          </p:spPr>
          <p:txBody>
            <a:bodyPr wrap="none" anchor="ctr">
              <a:prstTxWarp prst="textNoShape">
                <a:avLst/>
              </a:prstTxWarp>
            </a:bodyPr>
            <a:lstStyle/>
            <a:p>
              <a:endParaRPr lang="en-US"/>
            </a:p>
          </p:txBody>
        </p:sp>
      </p:grpSp>
      <p:grpSp>
        <p:nvGrpSpPr>
          <p:cNvPr id="3" name="Group 8"/>
          <p:cNvGrpSpPr>
            <a:grpSpLocks/>
          </p:cNvGrpSpPr>
          <p:nvPr/>
        </p:nvGrpSpPr>
        <p:grpSpPr bwMode="auto">
          <a:xfrm>
            <a:off x="2819400" y="5181600"/>
            <a:ext cx="3429000" cy="1143000"/>
            <a:chOff x="2160" y="3312"/>
            <a:chExt cx="2160" cy="672"/>
          </a:xfrm>
        </p:grpSpPr>
        <p:sp>
          <p:nvSpPr>
            <p:cNvPr id="61449" name="Text Box 9"/>
            <p:cNvSpPr txBox="1">
              <a:spLocks noChangeArrowheads="1"/>
            </p:cNvSpPr>
            <p:nvPr/>
          </p:nvSpPr>
          <p:spPr bwMode="auto">
            <a:xfrm>
              <a:off x="2160" y="3312"/>
              <a:ext cx="2160" cy="591"/>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b="0">
                  <a:solidFill>
                    <a:srgbClr val="800000"/>
                  </a:solidFill>
                  <a:sym typeface="Symbol" charset="2"/>
                </a:rPr>
                <a:t>Effective Normal Stress:</a:t>
              </a:r>
              <a:endParaRPr lang="en-US" b="0">
                <a:sym typeface="Symbol" charset="2"/>
              </a:endParaRPr>
            </a:p>
            <a:p>
              <a:pPr>
                <a:spcBef>
                  <a:spcPct val="50000"/>
                </a:spcBef>
              </a:pPr>
              <a:r>
                <a:rPr lang="en-US" b="0">
                  <a:sym typeface="Symbol" charset="2"/>
                </a:rPr>
                <a:t>           </a:t>
              </a:r>
              <a:r>
                <a:rPr lang="en-US" b="0" baseline="-25000">
                  <a:sym typeface="Symbol" charset="2"/>
                </a:rPr>
                <a:t>n</a:t>
              </a:r>
              <a:r>
                <a:rPr lang="en-US" b="0">
                  <a:sym typeface="Symbol" charset="2"/>
                </a:rPr>
                <a:t> = S</a:t>
              </a:r>
              <a:r>
                <a:rPr lang="en-US" b="0" baseline="-25000">
                  <a:sym typeface="Symbol" charset="2"/>
                </a:rPr>
                <a:t>n</a:t>
              </a:r>
              <a:r>
                <a:rPr lang="en-US" b="0">
                  <a:sym typeface="Symbol" charset="2"/>
                </a:rPr>
                <a:t> -P</a:t>
              </a:r>
              <a:r>
                <a:rPr lang="en-US" b="0" baseline="-25000">
                  <a:sym typeface="Symbol" charset="2"/>
                </a:rPr>
                <a:t>p</a:t>
              </a:r>
              <a:endParaRPr lang="en-US" b="0" baseline="-25000"/>
            </a:p>
          </p:txBody>
        </p:sp>
        <p:sp>
          <p:nvSpPr>
            <p:cNvPr id="61450" name="Rectangle 10"/>
            <p:cNvSpPr>
              <a:spLocks noChangeArrowheads="1"/>
            </p:cNvSpPr>
            <p:nvPr/>
          </p:nvSpPr>
          <p:spPr bwMode="auto">
            <a:xfrm>
              <a:off x="2160" y="3312"/>
              <a:ext cx="2064" cy="672"/>
            </a:xfrm>
            <a:prstGeom prst="rect">
              <a:avLst/>
            </a:prstGeom>
            <a:noFill/>
            <a:ln w="9525">
              <a:solidFill>
                <a:schemeClr val="tx1"/>
              </a:solidFill>
              <a:miter lim="800000"/>
              <a:headEnd/>
              <a:tailEnd/>
            </a:ln>
            <a:effectLst/>
          </p:spPr>
          <p:txBody>
            <a:bodyPr wrap="none" anchor="ctr">
              <a:prstTxWarp prst="textNoShape">
                <a:avLst/>
              </a:prstTxWarp>
            </a:bodyPr>
            <a:lstStyle/>
            <a:p>
              <a:endParaRPr lang="en-US"/>
            </a:p>
          </p:txBody>
        </p:sp>
      </p:grpSp>
      <p:grpSp>
        <p:nvGrpSpPr>
          <p:cNvPr id="4" name="Group 11"/>
          <p:cNvGrpSpPr>
            <a:grpSpLocks/>
          </p:cNvGrpSpPr>
          <p:nvPr/>
        </p:nvGrpSpPr>
        <p:grpSpPr bwMode="auto">
          <a:xfrm>
            <a:off x="3657600" y="1600200"/>
            <a:ext cx="4724400" cy="1981200"/>
            <a:chOff x="2256" y="720"/>
            <a:chExt cx="2976" cy="1248"/>
          </a:xfrm>
        </p:grpSpPr>
        <p:sp>
          <p:nvSpPr>
            <p:cNvPr id="61452" name="Text Box 12"/>
            <p:cNvSpPr txBox="1">
              <a:spLocks noChangeArrowheads="1"/>
            </p:cNvSpPr>
            <p:nvPr/>
          </p:nvSpPr>
          <p:spPr bwMode="auto">
            <a:xfrm>
              <a:off x="2304" y="816"/>
              <a:ext cx="2304" cy="25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2000">
                  <a:solidFill>
                    <a:srgbClr val="800000"/>
                  </a:solidFill>
                  <a:latin typeface="Arial" charset="0"/>
                </a:rPr>
                <a:t>Sliding occurs when:</a:t>
              </a:r>
              <a:endParaRPr lang="en-US" b="0"/>
            </a:p>
          </p:txBody>
        </p:sp>
        <p:graphicFrame>
          <p:nvGraphicFramePr>
            <p:cNvPr id="61453" name="Object 13"/>
            <p:cNvGraphicFramePr>
              <a:graphicFrameLocks noChangeAspect="1"/>
            </p:cNvGraphicFramePr>
            <p:nvPr/>
          </p:nvGraphicFramePr>
          <p:xfrm>
            <a:off x="2688" y="1104"/>
            <a:ext cx="816" cy="711"/>
          </p:xfrm>
          <a:graphic>
            <a:graphicData uri="http://schemas.openxmlformats.org/presentationml/2006/ole">
              <p:oleObj spid="_x0000_s1521666" name="Equation" r:id="rId5" imgW="495000" imgH="431640" progId="Equation.3">
                <p:embed/>
              </p:oleObj>
            </a:graphicData>
          </a:graphic>
        </p:graphicFrame>
        <p:sp>
          <p:nvSpPr>
            <p:cNvPr id="61454" name="Rectangle 14"/>
            <p:cNvSpPr>
              <a:spLocks noChangeArrowheads="1"/>
            </p:cNvSpPr>
            <p:nvPr/>
          </p:nvSpPr>
          <p:spPr bwMode="auto">
            <a:xfrm>
              <a:off x="2256" y="720"/>
              <a:ext cx="2976" cy="1248"/>
            </a:xfrm>
            <a:prstGeom prst="rect">
              <a:avLst/>
            </a:prstGeom>
            <a:noFill/>
            <a:ln w="9525">
              <a:solidFill>
                <a:schemeClr val="tx1"/>
              </a:solidFill>
              <a:miter lim="800000"/>
              <a:headEnd/>
              <a:tailEnd/>
            </a:ln>
            <a:effectLst/>
          </p:spPr>
          <p:txBody>
            <a:bodyPr wrap="none" anchor="ctr">
              <a:prstTxWarp prst="textNoShape">
                <a:avLst/>
              </a:prstTxWarp>
            </a:bodyPr>
            <a:lstStyle/>
            <a:p>
              <a:endParaRPr lang="en-US"/>
            </a:p>
          </p:txBody>
        </p:sp>
      </p:grpSp>
      <p:sp>
        <p:nvSpPr>
          <p:cNvPr id="61455" name="Text Box 15"/>
          <p:cNvSpPr txBox="1">
            <a:spLocks noChangeArrowheads="1"/>
          </p:cNvSpPr>
          <p:nvPr/>
        </p:nvSpPr>
        <p:spPr bwMode="auto">
          <a:xfrm>
            <a:off x="1143000" y="4038600"/>
            <a:ext cx="1538288" cy="457200"/>
          </a:xfrm>
          <a:prstGeom prst="rect">
            <a:avLst/>
          </a:prstGeom>
          <a:noFill/>
          <a:ln w="9525">
            <a:noFill/>
            <a:miter lim="800000"/>
            <a:headEnd/>
            <a:tailEnd/>
          </a:ln>
          <a:effectLst/>
        </p:spPr>
        <p:txBody>
          <a:bodyPr>
            <a:prstTxWarp prst="textNoShape">
              <a:avLst/>
            </a:prstTxWarp>
            <a:spAutoFit/>
          </a:bodyPr>
          <a:lstStyle/>
          <a:p>
            <a:r>
              <a:rPr lang="en-US"/>
              <a:t>(S</a:t>
            </a:r>
            <a:r>
              <a:rPr lang="en-US" baseline="-25000"/>
              <a:t>o</a:t>
            </a:r>
            <a:r>
              <a:rPr lang="en-US"/>
              <a:t> </a:t>
            </a:r>
            <a:r>
              <a:rPr lang="en-US">
                <a:sym typeface="Symbol" charset="2"/>
              </a:rPr>
              <a:t></a:t>
            </a:r>
            <a:r>
              <a:rPr lang="en-US"/>
              <a:t> 0)</a:t>
            </a:r>
          </a:p>
        </p:txBody>
      </p:sp>
      <p:sp>
        <p:nvSpPr>
          <p:cNvPr id="61456" name="Rectangle 16"/>
          <p:cNvSpPr>
            <a:spLocks noChangeArrowheads="1"/>
          </p:cNvSpPr>
          <p:nvPr/>
        </p:nvSpPr>
        <p:spPr bwMode="auto">
          <a:xfrm>
            <a:off x="5529263" y="3187700"/>
            <a:ext cx="2667000" cy="304800"/>
          </a:xfrm>
          <a:prstGeom prst="rect">
            <a:avLst/>
          </a:prstGeom>
          <a:noFill/>
          <a:ln w="9525">
            <a:noFill/>
            <a:miter lim="800000"/>
            <a:headEnd/>
            <a:tailEnd/>
          </a:ln>
          <a:effectLst/>
        </p:spPr>
        <p:txBody>
          <a:bodyPr lIns="91417" tIns="45709" rIns="91417" bIns="45709">
            <a:prstTxWarp prst="textNoShape">
              <a:avLst/>
            </a:prstTxWarp>
          </a:bodyPr>
          <a:lstStyle/>
          <a:p>
            <a:pPr algn="ctr">
              <a:spcBef>
                <a:spcPct val="20000"/>
              </a:spcBef>
            </a:pPr>
            <a:r>
              <a:rPr lang="en-US" sz="1800" b="0" i="1">
                <a:latin typeface="Times" charset="0"/>
              </a:rPr>
              <a:t>Equation 4.39 – pg.123</a:t>
            </a:r>
          </a:p>
        </p:txBody>
      </p:sp>
      <p:sp>
        <p:nvSpPr>
          <p:cNvPr id="61457" name="Rectangle 17"/>
          <p:cNvSpPr>
            <a:spLocks noChangeArrowheads="1"/>
          </p:cNvSpPr>
          <p:nvPr/>
        </p:nvSpPr>
        <p:spPr bwMode="auto">
          <a:xfrm>
            <a:off x="5091113" y="4697413"/>
            <a:ext cx="2667000" cy="304800"/>
          </a:xfrm>
          <a:prstGeom prst="rect">
            <a:avLst/>
          </a:prstGeom>
          <a:noFill/>
          <a:ln w="9525">
            <a:noFill/>
            <a:miter lim="800000"/>
            <a:headEnd/>
            <a:tailEnd/>
          </a:ln>
          <a:effectLst/>
        </p:spPr>
        <p:txBody>
          <a:bodyPr lIns="91417" tIns="45709" rIns="91417" bIns="45709">
            <a:prstTxWarp prst="textNoShape">
              <a:avLst/>
            </a:prstTxWarp>
          </a:bodyPr>
          <a:lstStyle/>
          <a:p>
            <a:pPr algn="ctr">
              <a:spcBef>
                <a:spcPct val="20000"/>
              </a:spcBef>
            </a:pPr>
            <a:r>
              <a:rPr lang="en-US" sz="1800" b="0" i="1">
                <a:latin typeface="Times" charset="0"/>
              </a:rPr>
              <a:t>Equation 4.40 – pg.124</a:t>
            </a:r>
          </a:p>
        </p:txBody>
      </p:sp>
      <p:grpSp>
        <p:nvGrpSpPr>
          <p:cNvPr id="18" name="Group 10"/>
          <p:cNvGrpSpPr>
            <a:grpSpLocks/>
          </p:cNvGrpSpPr>
          <p:nvPr/>
        </p:nvGrpSpPr>
        <p:grpSpPr bwMode="auto">
          <a:xfrm>
            <a:off x="0" y="851294"/>
            <a:ext cx="9144000" cy="136525"/>
            <a:chOff x="0" y="1180"/>
            <a:chExt cx="5760" cy="86"/>
          </a:xfrm>
        </p:grpSpPr>
        <p:sp>
          <p:nvSpPr>
            <p:cNvPr id="19" name="Rectangle 18"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20" name="Rectangle 19"/>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21" name="Picture 7"/>
          <p:cNvPicPr>
            <a:picLocks noChangeAspect="1" noChangeArrowheads="1"/>
          </p:cNvPicPr>
          <p:nvPr/>
        </p:nvPicPr>
        <p:blipFill>
          <a:blip r:embed="rId6"/>
          <a:srcRect/>
          <a:stretch>
            <a:fillRect/>
          </a:stretch>
        </p:blipFill>
        <p:spPr bwMode="auto">
          <a:xfrm>
            <a:off x="152400" y="89294"/>
            <a:ext cx="681038" cy="685800"/>
          </a:xfrm>
          <a:prstGeom prst="rect">
            <a:avLst/>
          </a:prstGeom>
          <a:noFill/>
          <a:ln w="9525">
            <a:noFill/>
            <a:miter lim="800000"/>
            <a:headEnd/>
            <a:tailEnd/>
          </a:ln>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33270</TotalTime>
  <Words>5754</Words>
  <Application>Microsoft Macintosh PowerPoint</Application>
  <PresentationFormat>On-screen Show (4:3)</PresentationFormat>
  <Paragraphs>1071</Paragraphs>
  <Slides>120</Slides>
  <Notes>52</Notes>
  <HiddenSlides>0</HiddenSlides>
  <MMClips>0</MMClips>
  <ScaleCrop>false</ScaleCrop>
  <HeadingPairs>
    <vt:vector size="6" baseType="variant">
      <vt:variant>
        <vt:lpstr>Design Template</vt:lpstr>
      </vt:variant>
      <vt:variant>
        <vt:i4>1</vt:i4>
      </vt:variant>
      <vt:variant>
        <vt:lpstr>Embedded OLE Servers</vt:lpstr>
      </vt:variant>
      <vt:variant>
        <vt:i4>5</vt:i4>
      </vt:variant>
      <vt:variant>
        <vt:lpstr>Slide Titles</vt:lpstr>
      </vt:variant>
      <vt:variant>
        <vt:i4>120</vt:i4>
      </vt:variant>
    </vt:vector>
  </HeadingPairs>
  <TitlesOfParts>
    <vt:vector size="126" baseType="lpstr">
      <vt:lpstr>Office Theme</vt:lpstr>
      <vt:lpstr>Microsoft Clip Gallery</vt:lpstr>
      <vt:lpstr>Microsoft Equation</vt:lpstr>
      <vt:lpstr>CorelPhotoPaint.Image.6</vt:lpstr>
      <vt:lpstr>Microsoft Equation 3.0</vt:lpstr>
      <vt:lpstr>Microsoft Excel Chart</vt:lpstr>
      <vt:lpstr>Slide 1</vt:lpstr>
      <vt:lpstr>Slide 2</vt:lpstr>
      <vt:lpstr>Course Overview</vt:lpstr>
      <vt:lpstr>Building a Geomechanical Model</vt:lpstr>
      <vt:lpstr>Propagation of Hydraulic Fractures - 1</vt:lpstr>
      <vt:lpstr>Slide 6</vt:lpstr>
      <vt:lpstr>Slide 7</vt:lpstr>
      <vt:lpstr>Slide 8</vt:lpstr>
      <vt:lpstr>Slide 9</vt:lpstr>
      <vt:lpstr>Slide 10</vt:lpstr>
      <vt:lpstr>Stress Map of Poland</vt:lpstr>
      <vt:lpstr>Propagation of Hydraulic Fractures - 2</vt:lpstr>
      <vt:lpstr>Ranges of Rock Strength</vt:lpstr>
      <vt:lpstr>Propagation of a Mode I Fracture</vt:lpstr>
      <vt:lpstr>Propagation of Hydraulic Fractures in Sedimentary Rocks</vt:lpstr>
      <vt:lpstr>Slide 16</vt:lpstr>
      <vt:lpstr>Case 1 – A Strong Contrast Between the Magnitude of Shmin Within the Target Formation</vt:lpstr>
      <vt:lpstr>Slide 18</vt:lpstr>
      <vt:lpstr>Slide 19</vt:lpstr>
      <vt:lpstr>Slide 20</vt:lpstr>
      <vt:lpstr>Slide 21</vt:lpstr>
      <vt:lpstr>Slide 22</vt:lpstr>
      <vt:lpstr>Slide 23</vt:lpstr>
      <vt:lpstr>Propagation of Hydraulic Fractures - 3</vt:lpstr>
      <vt:lpstr>Extended Leak Off Test/Minifrac</vt:lpstr>
      <vt:lpstr>Slide 26</vt:lpstr>
      <vt:lpstr>Slide 27</vt:lpstr>
      <vt:lpstr>Slide 28</vt:lpstr>
      <vt:lpstr>Evolution of the Eaton Equation – 1* </vt:lpstr>
      <vt:lpstr>Eaton (with neff) fits some observations </vt:lpstr>
      <vt:lpstr>Problems with the Eaton Equation - 1 </vt:lpstr>
      <vt:lpstr>Evolution of the Eaton Equation - 2 </vt:lpstr>
      <vt:lpstr>Predicting Travis Peak Stresses Using  Eaton’s Eqn. and Tectonic Stress </vt:lpstr>
      <vt:lpstr>Predicting Travis Peak Stresses Using  Eaton’s Eqn. and Tectonic Stress </vt:lpstr>
      <vt:lpstr>Problems with the Eaton Equation - 2 </vt:lpstr>
      <vt:lpstr>Evolution of the Eaton Equation - 3 </vt:lpstr>
      <vt:lpstr>Bakken Shale Example</vt:lpstr>
      <vt:lpstr>So What is So Wrong with This Overall Approach?</vt:lpstr>
      <vt:lpstr>Brittle Crust is in a State of Frictional Equilibrium</vt:lpstr>
      <vt:lpstr>Consider Basin and Range Extension</vt:lpstr>
      <vt:lpstr>Slide 41</vt:lpstr>
      <vt:lpstr>Slide 42</vt:lpstr>
      <vt:lpstr>Slide 43</vt:lpstr>
      <vt:lpstr>Slide 44</vt:lpstr>
      <vt:lpstr>Slide 45</vt:lpstr>
      <vt:lpstr>Slide 46</vt:lpstr>
      <vt:lpstr>Slide 47</vt:lpstr>
      <vt:lpstr>High Shale Stress Due to Creep? </vt:lpstr>
      <vt:lpstr>Slide 49</vt:lpstr>
      <vt:lpstr>Creep Strain vs. Clay and E</vt:lpstr>
      <vt:lpstr>Mechanical Properties Shale/Sand</vt:lpstr>
      <vt:lpstr>Slide 52</vt:lpstr>
      <vt:lpstr>Slide 53</vt:lpstr>
      <vt:lpstr>Nearly All Frac Stages Were Alike</vt:lpstr>
      <vt:lpstr>Slide 55</vt:lpstr>
      <vt:lpstr>ISIP’s Escalate From Toe To Heel – Well C</vt:lpstr>
      <vt:lpstr>Slide 57</vt:lpstr>
      <vt:lpstr>Slide 58</vt:lpstr>
      <vt:lpstr>Slide 59</vt:lpstr>
      <vt:lpstr>Slide 60</vt:lpstr>
      <vt:lpstr>Slide 61</vt:lpstr>
      <vt:lpstr>Slide 62</vt:lpstr>
      <vt:lpstr>Poroelastic Model of Zipperfrac </vt:lpstr>
      <vt:lpstr>Coffee Break</vt:lpstr>
      <vt:lpstr>Well completion</vt:lpstr>
      <vt:lpstr>Typical Completion Options  in Shale Gas - For Hydraulic Fracturing the Well</vt:lpstr>
      <vt:lpstr>Plug-N-Perf Method (Cased Hole)</vt:lpstr>
      <vt:lpstr>Slide 68</vt:lpstr>
      <vt:lpstr>FracPoint™ Openhole Completion System</vt:lpstr>
      <vt:lpstr>FracPoint™ Completion System</vt:lpstr>
      <vt:lpstr>Re-Frac Application: Edwards Lime (South Texas)</vt:lpstr>
      <vt:lpstr>Slide 72</vt:lpstr>
      <vt:lpstr>Slide 73</vt:lpstr>
      <vt:lpstr>IN-Tallic™ Disintegrating Frac Balls</vt:lpstr>
      <vt:lpstr>Slide 75</vt:lpstr>
      <vt:lpstr>Cemented Long String System</vt:lpstr>
      <vt:lpstr>Selecting Type of Completion</vt:lpstr>
      <vt:lpstr> Plug-N-Perf (Cased Hole) -</vt:lpstr>
      <vt:lpstr> Frac Sleeve and Packer System* (Open Hole) -</vt:lpstr>
      <vt:lpstr>Slide 80</vt:lpstr>
      <vt:lpstr>Slide 81</vt:lpstr>
      <vt:lpstr>Typical Fracturing Location</vt:lpstr>
      <vt:lpstr>Functions of Fracturing Fluid</vt:lpstr>
      <vt:lpstr>Slide 84</vt:lpstr>
      <vt:lpstr>Function of Fracturing Proppants</vt:lpstr>
      <vt:lpstr>Slide 86</vt:lpstr>
      <vt:lpstr>Design Criteria - 1</vt:lpstr>
      <vt:lpstr>Design Criteria - 2</vt:lpstr>
      <vt:lpstr>Design Criteria - 3</vt:lpstr>
      <vt:lpstr>Design Criteria - 4</vt:lpstr>
      <vt:lpstr>Shale Frac Rules of Thumb</vt:lpstr>
      <vt:lpstr>Slide 92</vt:lpstr>
      <vt:lpstr>Fracture Treatment Monitoring Methods</vt:lpstr>
      <vt:lpstr>Monitoring Fracturing With Microseismic</vt:lpstr>
      <vt:lpstr>Slide 95</vt:lpstr>
      <vt:lpstr>Comments from Around the Oil Field</vt:lpstr>
      <vt:lpstr>Slide 97</vt:lpstr>
      <vt:lpstr>Slide 98</vt:lpstr>
      <vt:lpstr>Coulomb Criterion – Frictional Sliding</vt:lpstr>
      <vt:lpstr>Slide 100</vt:lpstr>
      <vt:lpstr>Maximum Friction for a Variety of Rock Types</vt:lpstr>
      <vt:lpstr>Frictional Faulting Theory</vt:lpstr>
      <vt:lpstr>Slide 103</vt:lpstr>
      <vt:lpstr>State of Crustal Stress in Frictional Equilibrium</vt:lpstr>
      <vt:lpstr>Faulting in Frictional Equilibrium</vt:lpstr>
      <vt:lpstr>Stress Magnitudes at Depth as Constrained by  Frictional Strength of the Crust</vt:lpstr>
      <vt:lpstr>Pre-existing Fractures and Faults in the Earth</vt:lpstr>
      <vt:lpstr>Flow Through a Single Fracture (Parallel Plate Approximation)</vt:lpstr>
      <vt:lpstr>Fluid Flow Through an Elliptical Fracture</vt:lpstr>
      <vt:lpstr>Fluid Flow Through an Elliptical Fracture</vt:lpstr>
      <vt:lpstr>Fluid Flow Through an Elliptical Fracture</vt:lpstr>
      <vt:lpstr>From a Joint to a Fault</vt:lpstr>
      <vt:lpstr>Hydrocarbon Saturated Fault Breccia Zones From Pt. Arguello Area</vt:lpstr>
      <vt:lpstr>Slide 114</vt:lpstr>
      <vt:lpstr>Characterizing Permeable Fractures and Faults in the Earth</vt:lpstr>
      <vt:lpstr>Active Faults are Permeable Inactive Faults are Not</vt:lpstr>
      <vt:lpstr>Identifying Active Faults with  Temp Anomalies</vt:lpstr>
      <vt:lpstr>Application to KTB Borehole</vt:lpstr>
      <vt:lpstr>Hydraulically Conductive Fractures are Shear Faults Active (or Activated) in the Current Stress Field</vt:lpstr>
      <vt:lpstr>Slide 120</vt:lpstr>
    </vt:vector>
  </TitlesOfParts>
  <Company>Stanford University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Mark Zoback</dc:creator>
  <cp:lastModifiedBy>Mark Zoback</cp:lastModifiedBy>
  <cp:revision>202</cp:revision>
  <dcterms:created xsi:type="dcterms:W3CDTF">2011-12-09T17:44:19Z</dcterms:created>
  <dcterms:modified xsi:type="dcterms:W3CDTF">2011-12-11T01:39:40Z</dcterms:modified>
</cp:coreProperties>
</file>